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5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59418" autoAdjust="0"/>
  </p:normalViewPr>
  <p:slideViewPr>
    <p:cSldViewPr>
      <p:cViewPr varScale="1">
        <p:scale>
          <a:sx n="35" d="100"/>
          <a:sy n="35" d="100"/>
        </p:scale>
        <p:origin x="192"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ctrTitle"/>
          </p:nvPr>
        </p:nvSpPr>
        <p:spPr>
          <a:xfrm>
            <a:off x="2057400" y="2705108"/>
            <a:ext cx="14173200" cy="2737644"/>
          </a:xfrm>
        </p:spPr>
        <p:txBody>
          <a:bodyPr anchor="b">
            <a:normAutofit/>
          </a:bodyPr>
          <a:lstStyle>
            <a:lvl1pPr algn="l">
              <a:defRPr sz="9000"/>
            </a:lvl1pPr>
          </a:lstStyle>
          <a:p>
            <a:r>
              <a:rPr lang="en-US"/>
              <a:t>Click to edit Master title style</a:t>
            </a:r>
            <a:endParaRPr lang="en-US" dirty="0"/>
          </a:p>
        </p:txBody>
      </p:sp>
      <p:sp>
        <p:nvSpPr>
          <p:cNvPr id="3" name="Subtitle 2"/>
          <p:cNvSpPr>
            <a:spLocks noGrp="1"/>
          </p:cNvSpPr>
          <p:nvPr>
            <p:ph type="subTitle" idx="1"/>
          </p:nvPr>
        </p:nvSpPr>
        <p:spPr>
          <a:xfrm>
            <a:off x="2057400" y="5448302"/>
            <a:ext cx="14173200" cy="1028700"/>
          </a:xfrm>
        </p:spPr>
        <p:txBody>
          <a:bodyPr>
            <a:normAutofit/>
          </a:bodyPr>
          <a:lstStyle>
            <a:lvl1pPr marL="0" indent="0" algn="l">
              <a:buNone/>
              <a:defRPr sz="30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1864342" y="6471492"/>
            <a:ext cx="4366260" cy="561963"/>
          </a:xfrm>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a:xfrm>
            <a:off x="2057400" y="6485768"/>
            <a:ext cx="9601200" cy="547688"/>
          </a:xfrm>
        </p:spPr>
        <p:txBody>
          <a:bodyPr/>
          <a:lstStyle/>
          <a:p>
            <a:endParaRPr lang="en-US"/>
          </a:p>
        </p:txBody>
      </p:sp>
      <p:sp>
        <p:nvSpPr>
          <p:cNvPr id="6" name="Slide Number Placeholder 5"/>
          <p:cNvSpPr>
            <a:spLocks noGrp="1"/>
          </p:cNvSpPr>
          <p:nvPr>
            <p:ph type="sldNum" sz="quarter" idx="12"/>
          </p:nvPr>
        </p:nvSpPr>
        <p:spPr>
          <a:xfrm>
            <a:off x="12115800" y="2146300"/>
            <a:ext cx="4114800"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766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666" y="7046041"/>
            <a:ext cx="16233051" cy="1229033"/>
          </a:xfrm>
        </p:spPr>
        <p:txBody>
          <a:bodyPr anchor="b"/>
          <a:lstStyle>
            <a:lvl1pPr algn="l">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2591" y="1412159"/>
            <a:ext cx="16232760" cy="5217242"/>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28700" y="8275073"/>
            <a:ext cx="16230600" cy="1052954"/>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000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028700" y="1130299"/>
            <a:ext cx="16230600" cy="4203701"/>
          </a:xfrm>
        </p:spPr>
        <p:txBody>
          <a:bodyPr anchor="ct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536701" y="5473700"/>
            <a:ext cx="15195774" cy="1498601"/>
          </a:xfrm>
        </p:spPr>
        <p:txBody>
          <a:bodyPr anchor="ct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1721678" y="571501"/>
            <a:ext cx="4366260" cy="547688"/>
          </a:xfrm>
        </p:spPr>
        <p:txBody>
          <a:bodyPr/>
          <a:lstStyle>
            <a:lvl1pPr algn="r">
              <a:defRPr/>
            </a:lvl1p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a:xfrm>
            <a:off x="1028700" y="569912"/>
            <a:ext cx="10487238" cy="547688"/>
          </a:xfrm>
        </p:spPr>
        <p:txBody>
          <a:bodyPr/>
          <a:lstStyle/>
          <a:p>
            <a:endParaRPr lang="en-US"/>
          </a:p>
        </p:txBody>
      </p:sp>
      <p:sp>
        <p:nvSpPr>
          <p:cNvPr id="7" name="Slide Number Placeholder 6"/>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1858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536701" y="1130300"/>
            <a:ext cx="15227300" cy="3906743"/>
          </a:xfrm>
        </p:spPr>
        <p:txBody>
          <a:bodyPr anchor="ctr"/>
          <a:lstStyle>
            <a:lvl1pPr algn="l">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955798" y="5048335"/>
            <a:ext cx="14389104" cy="666665"/>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536701" y="5939794"/>
            <a:ext cx="15227300" cy="1019807"/>
          </a:xfrm>
        </p:spPr>
        <p:txBody>
          <a:bodyPr anchor="ct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1721678" y="571501"/>
            <a:ext cx="4366260" cy="547688"/>
          </a:xfrm>
        </p:spPr>
        <p:txBody>
          <a:bodyPr/>
          <a:lstStyle>
            <a:lvl1pPr algn="r">
              <a:defRPr/>
            </a:lvl1p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a:xfrm>
            <a:off x="1028700" y="569912"/>
            <a:ext cx="10487238" cy="547688"/>
          </a:xfrm>
        </p:spPr>
        <p:txBody>
          <a:bodyPr/>
          <a:lstStyle/>
          <a:p>
            <a:endParaRPr lang="en-US"/>
          </a:p>
        </p:txBody>
      </p:sp>
      <p:sp>
        <p:nvSpPr>
          <p:cNvPr id="7" name="Slide Number Placeholder 6"/>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
        <p:nvSpPr>
          <p:cNvPr id="9" name="TextBox 8"/>
          <p:cNvSpPr txBox="1"/>
          <p:nvPr/>
        </p:nvSpPr>
        <p:spPr>
          <a:xfrm>
            <a:off x="714375" y="140017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0" name="TextBox 9"/>
          <p:cNvSpPr txBox="1"/>
          <p:nvPr/>
        </p:nvSpPr>
        <p:spPr>
          <a:xfrm>
            <a:off x="16476345" y="40519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90917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536743" y="1687052"/>
            <a:ext cx="15219279" cy="3767753"/>
          </a:xfrm>
        </p:spPr>
        <p:txBody>
          <a:bodyPr anchor="b"/>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536701" y="5472473"/>
            <a:ext cx="15216981" cy="1499828"/>
          </a:xfrm>
        </p:spPr>
        <p:txBody>
          <a:bodyPr anchor="t"/>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1721678" y="568325"/>
            <a:ext cx="4366260" cy="547688"/>
          </a:xfrm>
        </p:spPr>
        <p:txBody>
          <a:bodyPr/>
          <a:lstStyle>
            <a:lvl1pPr algn="r">
              <a:defRPr/>
            </a:lvl1p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a:xfrm>
            <a:off x="1028700" y="568325"/>
            <a:ext cx="10487238" cy="547688"/>
          </a:xfrm>
        </p:spPr>
        <p:txBody>
          <a:bodyPr/>
          <a:lstStyle/>
          <a:p>
            <a:endParaRPr lang="en-US"/>
          </a:p>
        </p:txBody>
      </p:sp>
      <p:sp>
        <p:nvSpPr>
          <p:cNvPr id="7" name="Slide Number Placeholder 6"/>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677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4343401" y="1142999"/>
            <a:ext cx="12915899" cy="195580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28700" y="3303120"/>
            <a:ext cx="5184648" cy="925980"/>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028699" y="4356848"/>
            <a:ext cx="5184648" cy="497119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553200" y="3301999"/>
            <a:ext cx="5184648" cy="939801"/>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550287" y="4356101"/>
            <a:ext cx="5184648" cy="497192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2077700" y="3289299"/>
            <a:ext cx="5184648" cy="939801"/>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2077702" y="4356848"/>
            <a:ext cx="5184648" cy="497119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561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4343401" y="1143000"/>
            <a:ext cx="12915899" cy="19431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32927" y="6286501"/>
            <a:ext cx="5177373" cy="1024148"/>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032927" y="3543300"/>
            <a:ext cx="5177373" cy="2286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032927" y="7310647"/>
            <a:ext cx="5177373" cy="2017382"/>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561395" y="6286501"/>
            <a:ext cx="5173403" cy="1024148"/>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561395" y="3543300"/>
            <a:ext cx="5173404" cy="2286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561397" y="7310645"/>
            <a:ext cx="5173403" cy="2017382"/>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2074597" y="6286501"/>
            <a:ext cx="5184704" cy="1024148"/>
          </a:xfrm>
        </p:spPr>
        <p:txBody>
          <a:bodyPr anchor="b">
            <a:noAutofit/>
          </a:bodyPr>
          <a:lstStyle>
            <a:lvl1pPr marL="0" indent="0">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074783" y="3543300"/>
            <a:ext cx="5171817" cy="2286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2074597" y="7310642"/>
            <a:ext cx="5178668" cy="2017382"/>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4488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3291839"/>
            <a:ext cx="16230600" cy="6036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681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Vertical Title 1"/>
          <p:cNvSpPr>
            <a:spLocks noGrp="1"/>
          </p:cNvSpPr>
          <p:nvPr>
            <p:ph type="title" orient="vert"/>
          </p:nvPr>
        </p:nvSpPr>
        <p:spPr>
          <a:xfrm>
            <a:off x="14173200" y="1117600"/>
            <a:ext cx="3086100" cy="585470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6700" y="1117601"/>
            <a:ext cx="12306302"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721678" y="569912"/>
            <a:ext cx="4366260" cy="547688"/>
          </a:xfrm>
        </p:spPr>
        <p:txBody>
          <a:bodyPr/>
          <a:lstStyle>
            <a:lvl1pPr algn="r">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a:xfrm>
            <a:off x="1028700" y="571501"/>
            <a:ext cx="10487238" cy="547688"/>
          </a:xfrm>
        </p:spPr>
        <p:txBody>
          <a:bodyPr/>
          <a:lstStyle/>
          <a:p>
            <a:endParaRPr lang="en-US"/>
          </a:p>
        </p:txBody>
      </p:sp>
      <p:sp>
        <p:nvSpPr>
          <p:cNvPr id="6" name="Slide Number Placeholder 5"/>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737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370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2725"/>
            <a:ext cx="18288000" cy="3724275"/>
          </a:xfrm>
          <a:prstGeom prst="rect">
            <a:avLst/>
          </a:prstGeom>
        </p:spPr>
      </p:pic>
      <p:sp>
        <p:nvSpPr>
          <p:cNvPr id="2" name="Title 1"/>
          <p:cNvSpPr>
            <a:spLocks noGrp="1"/>
          </p:cNvSpPr>
          <p:nvPr>
            <p:ph type="title"/>
          </p:nvPr>
        </p:nvSpPr>
        <p:spPr>
          <a:xfrm>
            <a:off x="1028701" y="1130300"/>
            <a:ext cx="16230599" cy="4202903"/>
          </a:xfrm>
        </p:spPr>
        <p:txBody>
          <a:bodyPr anchor="b">
            <a:normAutofit/>
          </a:bodyPr>
          <a:lstStyle>
            <a:lvl1pPr algn="r">
              <a:defRPr sz="6000"/>
            </a:lvl1pPr>
          </a:lstStyle>
          <a:p>
            <a:r>
              <a:rPr lang="en-US"/>
              <a:t>Click to edit Master title style</a:t>
            </a:r>
            <a:endParaRPr lang="en-US" dirty="0"/>
          </a:p>
        </p:txBody>
      </p:sp>
      <p:sp>
        <p:nvSpPr>
          <p:cNvPr id="3" name="Text Placeholder 2"/>
          <p:cNvSpPr>
            <a:spLocks noGrp="1"/>
          </p:cNvSpPr>
          <p:nvPr>
            <p:ph type="body" idx="1"/>
          </p:nvPr>
        </p:nvSpPr>
        <p:spPr>
          <a:xfrm>
            <a:off x="1536701" y="5462588"/>
            <a:ext cx="15735300" cy="1433513"/>
          </a:xfrm>
        </p:spPr>
        <p:txBody>
          <a:bodyPr>
            <a:normAutofit/>
          </a:bodyPr>
          <a:lstStyle>
            <a:lvl1pPr marL="0" indent="0" algn="r">
              <a:buNone/>
              <a:defRPr sz="33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1721678" y="571501"/>
            <a:ext cx="4366260" cy="547688"/>
          </a:xfrm>
        </p:spPr>
        <p:txBody>
          <a:bodyPr/>
          <a:lstStyle>
            <a:lvl1pPr algn="r">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a:xfrm>
            <a:off x="1028700" y="571502"/>
            <a:ext cx="10487238" cy="546098"/>
          </a:xfrm>
        </p:spPr>
        <p:txBody>
          <a:bodyPr/>
          <a:lstStyle/>
          <a:p>
            <a:endParaRPr lang="en-US"/>
          </a:p>
        </p:txBody>
      </p:sp>
      <p:sp>
        <p:nvSpPr>
          <p:cNvPr id="6" name="Slide Number Placeholder 5"/>
          <p:cNvSpPr>
            <a:spLocks noGrp="1"/>
          </p:cNvSpPr>
          <p:nvPr>
            <p:ph type="sldNum" sz="quarter" idx="12"/>
          </p:nvPr>
        </p:nvSpPr>
        <p:spPr>
          <a:xfrm>
            <a:off x="16293678" y="571501"/>
            <a:ext cx="96562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85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8700" y="3291839"/>
            <a:ext cx="8001000" cy="603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291839"/>
            <a:ext cx="8001000" cy="603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111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43400" y="1143000"/>
            <a:ext cx="12915900" cy="1943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1614" y="3275703"/>
            <a:ext cx="7619987" cy="1235868"/>
          </a:xfrm>
        </p:spPr>
        <p:txBody>
          <a:bodyPr anchor="b">
            <a:norm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8701" y="4699000"/>
            <a:ext cx="7967663" cy="462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00" y="3275703"/>
            <a:ext cx="7658100" cy="1235868"/>
          </a:xfrm>
        </p:spPr>
        <p:txBody>
          <a:bodyPr anchor="b">
            <a:norm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99000"/>
            <a:ext cx="8001000" cy="462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776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92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769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0"/>
            <a:ext cx="6172200" cy="2400300"/>
          </a:xfrm>
        </p:spPr>
        <p:txBody>
          <a:bodyPr anchor="b"/>
          <a:lstStyle>
            <a:lvl1pPr algn="l">
              <a:defRPr sz="4800"/>
            </a:lvl1pPr>
          </a:lstStyle>
          <a:p>
            <a:r>
              <a:rPr lang="en-US"/>
              <a:t>Click to edit Master title style</a:t>
            </a:r>
            <a:endParaRPr lang="en-US" dirty="0"/>
          </a:p>
        </p:txBody>
      </p:sp>
      <p:sp>
        <p:nvSpPr>
          <p:cNvPr id="3" name="Content Placeholder 2"/>
          <p:cNvSpPr>
            <a:spLocks noGrp="1"/>
          </p:cNvSpPr>
          <p:nvPr>
            <p:ph idx="1"/>
          </p:nvPr>
        </p:nvSpPr>
        <p:spPr>
          <a:xfrm>
            <a:off x="7493373" y="1120139"/>
            <a:ext cx="9765927" cy="820788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8700" y="4686299"/>
            <a:ext cx="6172200" cy="4641728"/>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774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0"/>
            <a:ext cx="10309860" cy="2400300"/>
          </a:xfrm>
        </p:spPr>
        <p:txBody>
          <a:bodyPr anchor="b"/>
          <a:lstStyle>
            <a:lvl1pPr algn="l">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791857" y="1126862"/>
            <a:ext cx="5467443" cy="8201165"/>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028700" y="4686299"/>
            <a:ext cx="10309860" cy="4641728"/>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521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8288000" cy="2162175"/>
          </a:xfrm>
          <a:prstGeom prst="rect">
            <a:avLst/>
          </a:prstGeom>
        </p:spPr>
      </p:pic>
      <p:sp>
        <p:nvSpPr>
          <p:cNvPr id="2" name="Title Placeholder 1"/>
          <p:cNvSpPr>
            <a:spLocks noGrp="1"/>
          </p:cNvSpPr>
          <p:nvPr>
            <p:ph type="title"/>
          </p:nvPr>
        </p:nvSpPr>
        <p:spPr>
          <a:xfrm>
            <a:off x="4343400" y="1146560"/>
            <a:ext cx="12915900" cy="193954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3291841"/>
            <a:ext cx="16230600" cy="60361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93040" y="9534526"/>
            <a:ext cx="436626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a:off x="1028700" y="9533768"/>
            <a:ext cx="11658600" cy="547688"/>
          </a:xfrm>
          <a:prstGeom prst="rect">
            <a:avLst/>
          </a:prstGeom>
        </p:spPr>
        <p:txBody>
          <a:bodyPr vert="horz" lIns="91440" tIns="45720" rIns="91440" bIns="45720" rtlCol="0" anchor="ctr"/>
          <a:lstStyle>
            <a:lvl1pPr algn="l">
              <a:defRPr sz="15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44500" y="571501"/>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54723871"/>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r" defTabSz="1371600" rtl="0" eaLnBrk="1" latinLnBrk="0" hangingPunct="1">
        <a:lnSpc>
          <a:spcPct val="90000"/>
        </a:lnSpc>
        <a:spcBef>
          <a:spcPct val="0"/>
        </a:spcBef>
        <a:buNone/>
        <a:defRPr sz="6000" kern="1200" cap="all" baseline="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3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0.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2.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7" y="7571713"/>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100K </a:t>
            </a:r>
            <a:r>
              <a:rPr lang="en-US" sz="3200" spc="-32" dirty="0">
                <a:solidFill>
                  <a:srgbClr val="FFFFFF"/>
                </a:solidFill>
                <a:latin typeface="Gadugi" panose="020B0502040204020203" pitchFamily="34" charset="0"/>
                <a:ea typeface="Gadugi" panose="020B0502040204020203" pitchFamily="34" charset="0"/>
              </a:rPr>
              <a:t>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36M </a:t>
            </a:r>
            <a:r>
              <a:rPr lang="en-US" sz="3200" spc="-32" dirty="0">
                <a:solidFill>
                  <a:srgbClr val="FFFFFF"/>
                </a:solidFill>
                <a:latin typeface="Gadugi" panose="020B0502040204020203" pitchFamily="34" charset="0"/>
                <a:ea typeface="Gadugi" panose="020B0502040204020203" pitchFamily="34" charset="0"/>
              </a:rPr>
              <a:t>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569734" y="4066703"/>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8581" y="701791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42D6832C-2B90-41DB-298B-2D9FAFD6B075}"/>
              </a:ext>
            </a:extLst>
          </p:cNvPr>
          <p:cNvSpPr/>
          <p:nvPr/>
        </p:nvSpPr>
        <p:spPr>
          <a:xfrm>
            <a:off x="2760693" y="2531807"/>
            <a:ext cx="5612273" cy="5357597"/>
          </a:xfrm>
          <a:prstGeom prst="ellipse">
            <a:avLst/>
          </a:prstGeom>
          <a:solidFill>
            <a:srgbClr val="A100FF"/>
          </a:solidFill>
          <a:ln>
            <a:solidFill>
              <a:srgbClr val="A1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1"/>
          <p:cNvSpPr txBox="1"/>
          <p:nvPr/>
        </p:nvSpPr>
        <p:spPr>
          <a:xfrm>
            <a:off x="2717773" y="3417855"/>
            <a:ext cx="5612273" cy="3693319"/>
          </a:xfrm>
          <a:prstGeom prst="rect">
            <a:avLst/>
          </a:prstGeom>
        </p:spPr>
        <p:txBody>
          <a:bodyPr lIns="0" tIns="0" rIns="0" bIns="0" rtlCol="0" anchor="t">
            <a:spAutoFit/>
          </a:bodyPr>
          <a:lstStyle/>
          <a:p>
            <a:pPr algn="ctr">
              <a:lnSpc>
                <a:spcPts val="9600"/>
              </a:lnSpc>
            </a:pPr>
            <a:r>
              <a:rPr lang="en-US" sz="8000" spc="-80" dirty="0">
                <a:solidFill>
                  <a:schemeClr val="tx1">
                    <a:lumMod val="95000"/>
                  </a:schemeClr>
                </a:solidFill>
                <a:latin typeface="Gadugi" panose="020B0502040204020203" pitchFamily="34" charset="0"/>
                <a:ea typeface="Gadugi" panose="020B0502040204020203" pitchFamily="34" charset="0"/>
              </a:rPr>
              <a:t>The Analytics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85</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Gadugi</vt:lpstr>
      <vt:lpstr>Arial</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yash joshi</cp:lastModifiedBy>
  <cp:revision>16</cp:revision>
  <dcterms:created xsi:type="dcterms:W3CDTF">2006-08-16T00:00:00Z</dcterms:created>
  <dcterms:modified xsi:type="dcterms:W3CDTF">2023-06-20T09:40:44Z</dcterms:modified>
  <dc:identifier>DAEhDyfaYKE</dc:identifier>
</cp:coreProperties>
</file>