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3" r:id="rId5"/>
    <p:sldId id="295" r:id="rId6"/>
    <p:sldId id="257" r:id="rId7"/>
    <p:sldId id="258" r:id="rId8"/>
    <p:sldId id="286" r:id="rId9"/>
    <p:sldId id="287" r:id="rId10"/>
    <p:sldId id="294" r:id="rId11"/>
    <p:sldId id="29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43A"/>
    <a:srgbClr val="103350"/>
    <a:srgbClr val="0C4360"/>
    <a:srgbClr val="1B6872"/>
    <a:srgbClr val="63B7C6"/>
    <a:srgbClr val="002136"/>
    <a:srgbClr val="0C7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94" d="100"/>
          <a:sy n="94" d="100"/>
        </p:scale>
        <p:origin x="427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joshi" userId="0ec5edbd94a3bca0" providerId="LiveId" clId="{92DE7C03-956B-4D25-9F90-7A9068B89707}"/>
    <pc:docChg chg="undo custSel addSld modSld">
      <pc:chgData name="yash joshi" userId="0ec5edbd94a3bca0" providerId="LiveId" clId="{92DE7C03-956B-4D25-9F90-7A9068B89707}" dt="2021-12-14T20:25:51.637" v="748" actId="21"/>
      <pc:docMkLst>
        <pc:docMk/>
      </pc:docMkLst>
      <pc:sldChg chg="modSp mod">
        <pc:chgData name="yash joshi" userId="0ec5edbd94a3bca0" providerId="LiveId" clId="{92DE7C03-956B-4D25-9F90-7A9068B89707}" dt="2021-12-14T19:04:27.097" v="127" actId="1076"/>
        <pc:sldMkLst>
          <pc:docMk/>
          <pc:sldMk cId="3733486012" sldId="258"/>
        </pc:sldMkLst>
        <pc:spChg chg="mod">
          <ac:chgData name="yash joshi" userId="0ec5edbd94a3bca0" providerId="LiveId" clId="{92DE7C03-956B-4D25-9F90-7A9068B89707}" dt="2021-12-14T19:04:24.082" v="126" actId="1076"/>
          <ac:spMkLst>
            <pc:docMk/>
            <pc:sldMk cId="3733486012" sldId="258"/>
            <ac:spMk id="4" creationId="{42540F22-D373-4EB4-B889-2259799A736E}"/>
          </ac:spMkLst>
        </pc:spChg>
        <pc:spChg chg="mod">
          <ac:chgData name="yash joshi" userId="0ec5edbd94a3bca0" providerId="LiveId" clId="{92DE7C03-956B-4D25-9F90-7A9068B89707}" dt="2021-12-14T19:04:27.097" v="127" actId="1076"/>
          <ac:spMkLst>
            <pc:docMk/>
            <pc:sldMk cId="3733486012" sldId="258"/>
            <ac:spMk id="5" creationId="{DCB29748-5387-4AD6-AE93-AE69687D7DB7}"/>
          </ac:spMkLst>
        </pc:spChg>
        <pc:spChg chg="mod">
          <ac:chgData name="yash joshi" userId="0ec5edbd94a3bca0" providerId="LiveId" clId="{92DE7C03-956B-4D25-9F90-7A9068B89707}" dt="2021-12-14T19:04:11.715" v="124" actId="403"/>
          <ac:spMkLst>
            <pc:docMk/>
            <pc:sldMk cId="3733486012" sldId="258"/>
            <ac:spMk id="10" creationId="{EF2BC084-E6DB-4DE7-B309-042A85EBA700}"/>
          </ac:spMkLst>
        </pc:spChg>
      </pc:sldChg>
      <pc:sldChg chg="delSp mod">
        <pc:chgData name="yash joshi" userId="0ec5edbd94a3bca0" providerId="LiveId" clId="{92DE7C03-956B-4D25-9F90-7A9068B89707}" dt="2021-12-14T20:25:51.637" v="748" actId="21"/>
        <pc:sldMkLst>
          <pc:docMk/>
          <pc:sldMk cId="709828751" sldId="260"/>
        </pc:sldMkLst>
        <pc:spChg chg="del">
          <ac:chgData name="yash joshi" userId="0ec5edbd94a3bca0" providerId="LiveId" clId="{92DE7C03-956B-4D25-9F90-7A9068B89707}" dt="2021-12-14T20:25:51.637" v="748" actId="21"/>
          <ac:spMkLst>
            <pc:docMk/>
            <pc:sldMk cId="709828751" sldId="260"/>
            <ac:spMk id="5" creationId="{DCDDBE65-9AB1-4989-AF86-726591A6A128}"/>
          </ac:spMkLst>
        </pc:spChg>
      </pc:sldChg>
      <pc:sldChg chg="addSp delSp modSp mod">
        <pc:chgData name="yash joshi" userId="0ec5edbd94a3bca0" providerId="LiveId" clId="{92DE7C03-956B-4D25-9F90-7A9068B89707}" dt="2021-12-14T20:25:09.727" v="747" actId="14100"/>
        <pc:sldMkLst>
          <pc:docMk/>
          <pc:sldMk cId="2567844585" sldId="286"/>
        </pc:sldMkLst>
        <pc:spChg chg="del mod">
          <ac:chgData name="yash joshi" userId="0ec5edbd94a3bca0" providerId="LiveId" clId="{92DE7C03-956B-4D25-9F90-7A9068B89707}" dt="2021-12-14T19:13:04.856" v="284" actId="21"/>
          <ac:spMkLst>
            <pc:docMk/>
            <pc:sldMk cId="2567844585" sldId="286"/>
            <ac:spMk id="4" creationId="{9596BCD4-5469-455E-866F-015A3B1B975E}"/>
          </ac:spMkLst>
        </pc:spChg>
        <pc:spChg chg="add mod">
          <ac:chgData name="yash joshi" userId="0ec5edbd94a3bca0" providerId="LiveId" clId="{92DE7C03-956B-4D25-9F90-7A9068B89707}" dt="2021-12-14T20:25:09.727" v="747" actId="14100"/>
          <ac:spMkLst>
            <pc:docMk/>
            <pc:sldMk cId="2567844585" sldId="286"/>
            <ac:spMk id="5" creationId="{78C43962-59DA-4A81-A28D-A386DDAFFF1B}"/>
          </ac:spMkLst>
        </pc:spChg>
        <pc:spChg chg="add mod">
          <ac:chgData name="yash joshi" userId="0ec5edbd94a3bca0" providerId="LiveId" clId="{92DE7C03-956B-4D25-9F90-7A9068B89707}" dt="2021-12-14T20:24:57.700" v="745" actId="20577"/>
          <ac:spMkLst>
            <pc:docMk/>
            <pc:sldMk cId="2567844585" sldId="286"/>
            <ac:spMk id="6" creationId="{B792782A-E40F-4A5A-90A0-D86D7D6FBFF3}"/>
          </ac:spMkLst>
        </pc:spChg>
        <pc:spChg chg="add mod">
          <ac:chgData name="yash joshi" userId="0ec5edbd94a3bca0" providerId="LiveId" clId="{92DE7C03-956B-4D25-9F90-7A9068B89707}" dt="2021-12-14T19:18:54.097" v="421" actId="1076"/>
          <ac:spMkLst>
            <pc:docMk/>
            <pc:sldMk cId="2567844585" sldId="286"/>
            <ac:spMk id="7" creationId="{D35CBC43-618B-40BE-BA49-63A345A21110}"/>
          </ac:spMkLst>
        </pc:spChg>
        <pc:spChg chg="add mod">
          <ac:chgData name="yash joshi" userId="0ec5edbd94a3bca0" providerId="LiveId" clId="{92DE7C03-956B-4D25-9F90-7A9068B89707}" dt="2021-12-14T19:19:16.714" v="424" actId="2711"/>
          <ac:spMkLst>
            <pc:docMk/>
            <pc:sldMk cId="2567844585" sldId="286"/>
            <ac:spMk id="8" creationId="{025298DB-E010-472C-A3E3-55DF50088295}"/>
          </ac:spMkLst>
        </pc:spChg>
        <pc:spChg chg="add mod">
          <ac:chgData name="yash joshi" userId="0ec5edbd94a3bca0" providerId="LiveId" clId="{92DE7C03-956B-4D25-9F90-7A9068B89707}" dt="2021-12-14T19:19:22.956" v="425" actId="2711"/>
          <ac:spMkLst>
            <pc:docMk/>
            <pc:sldMk cId="2567844585" sldId="286"/>
            <ac:spMk id="9" creationId="{F3DD5E0E-90AF-4AF8-B47C-09032FFB0EA3}"/>
          </ac:spMkLst>
        </pc:spChg>
      </pc:sldChg>
      <pc:sldChg chg="addSp modSp mod">
        <pc:chgData name="yash joshi" userId="0ec5edbd94a3bca0" providerId="LiveId" clId="{92DE7C03-956B-4D25-9F90-7A9068B89707}" dt="2021-12-14T19:42:40.024" v="429" actId="2711"/>
        <pc:sldMkLst>
          <pc:docMk/>
          <pc:sldMk cId="2590381387" sldId="287"/>
        </pc:sldMkLst>
        <pc:spChg chg="add mod">
          <ac:chgData name="yash joshi" userId="0ec5edbd94a3bca0" providerId="LiveId" clId="{92DE7C03-956B-4D25-9F90-7A9068B89707}" dt="2021-12-14T19:07:03.541" v="194" actId="20577"/>
          <ac:spMkLst>
            <pc:docMk/>
            <pc:sldMk cId="2590381387" sldId="287"/>
            <ac:spMk id="3" creationId="{40E78D2B-91BF-44F2-BFD8-5458465AF9DC}"/>
          </ac:spMkLst>
        </pc:spChg>
        <pc:spChg chg="mod">
          <ac:chgData name="yash joshi" userId="0ec5edbd94a3bca0" providerId="LiveId" clId="{92DE7C03-956B-4D25-9F90-7A9068B89707}" dt="2021-12-14T19:42:40.024" v="429" actId="2711"/>
          <ac:spMkLst>
            <pc:docMk/>
            <pc:sldMk cId="2590381387" sldId="287"/>
            <ac:spMk id="5" creationId="{3F36487D-D9B2-4839-99E8-3F7902383D68}"/>
          </ac:spMkLst>
        </pc:spChg>
      </pc:sldChg>
      <pc:sldChg chg="modSp mod">
        <pc:chgData name="yash joshi" userId="0ec5edbd94a3bca0" providerId="LiveId" clId="{92DE7C03-956B-4D25-9F90-7A9068B89707}" dt="2021-12-14T19:10:11.856" v="269" actId="1076"/>
        <pc:sldMkLst>
          <pc:docMk/>
          <pc:sldMk cId="1175034365" sldId="288"/>
        </pc:sldMkLst>
        <pc:spChg chg="mod">
          <ac:chgData name="yash joshi" userId="0ec5edbd94a3bca0" providerId="LiveId" clId="{92DE7C03-956B-4D25-9F90-7A9068B89707}" dt="2021-12-14T19:10:08.172" v="268" actId="1076"/>
          <ac:spMkLst>
            <pc:docMk/>
            <pc:sldMk cId="1175034365" sldId="288"/>
            <ac:spMk id="4" creationId="{42540F22-D373-4EB4-B889-2259799A736E}"/>
          </ac:spMkLst>
        </pc:spChg>
        <pc:spChg chg="mod">
          <ac:chgData name="yash joshi" userId="0ec5edbd94a3bca0" providerId="LiveId" clId="{92DE7C03-956B-4D25-9F90-7A9068B89707}" dt="2021-12-14T19:10:11.856" v="269" actId="1076"/>
          <ac:spMkLst>
            <pc:docMk/>
            <pc:sldMk cId="1175034365" sldId="288"/>
            <ac:spMk id="5" creationId="{DCB29748-5387-4AD6-AE93-AE69687D7DB7}"/>
          </ac:spMkLst>
        </pc:spChg>
        <pc:spChg chg="mod">
          <ac:chgData name="yash joshi" userId="0ec5edbd94a3bca0" providerId="LiveId" clId="{92DE7C03-956B-4D25-9F90-7A9068B89707}" dt="2021-12-14T19:09:56.205" v="265" actId="403"/>
          <ac:spMkLst>
            <pc:docMk/>
            <pc:sldMk cId="1175034365" sldId="288"/>
            <ac:spMk id="10" creationId="{EF2BC084-E6DB-4DE7-B309-042A85EBA700}"/>
          </ac:spMkLst>
        </pc:spChg>
      </pc:sldChg>
      <pc:sldChg chg="modSp mod">
        <pc:chgData name="yash joshi" userId="0ec5edbd94a3bca0" providerId="LiveId" clId="{92DE7C03-956B-4D25-9F90-7A9068B89707}" dt="2021-12-14T19:45:32.069" v="454" actId="115"/>
        <pc:sldMkLst>
          <pc:docMk/>
          <pc:sldMk cId="3969333530" sldId="289"/>
        </pc:sldMkLst>
        <pc:spChg chg="mod">
          <ac:chgData name="yash joshi" userId="0ec5edbd94a3bca0" providerId="LiveId" clId="{92DE7C03-956B-4D25-9F90-7A9068B89707}" dt="2021-12-14T19:45:32.069" v="454" actId="115"/>
          <ac:spMkLst>
            <pc:docMk/>
            <pc:sldMk cId="3969333530" sldId="289"/>
            <ac:spMk id="4" creationId="{C06CEFF2-C8C2-4F9F-84AD-370410FA3F8B}"/>
          </ac:spMkLst>
        </pc:spChg>
      </pc:sldChg>
      <pc:sldChg chg="addSp delSp modSp mod">
        <pc:chgData name="yash joshi" userId="0ec5edbd94a3bca0" providerId="LiveId" clId="{92DE7C03-956B-4D25-9F90-7A9068B89707}" dt="2021-12-14T20:05:50.100" v="499" actId="20577"/>
        <pc:sldMkLst>
          <pc:docMk/>
          <pc:sldMk cId="3849119667" sldId="290"/>
        </pc:sldMkLst>
        <pc:spChg chg="add mod">
          <ac:chgData name="yash joshi" userId="0ec5edbd94a3bca0" providerId="LiveId" clId="{92DE7C03-956B-4D25-9F90-7A9068B89707}" dt="2021-12-14T20:05:50.100" v="499" actId="20577"/>
          <ac:spMkLst>
            <pc:docMk/>
            <pc:sldMk cId="3849119667" sldId="290"/>
            <ac:spMk id="7" creationId="{700E8DBE-1485-4978-85AF-29B74CFECD9D}"/>
          </ac:spMkLst>
        </pc:spChg>
        <pc:picChg chg="del">
          <ac:chgData name="yash joshi" userId="0ec5edbd94a3bca0" providerId="LiveId" clId="{92DE7C03-956B-4D25-9F90-7A9068B89707}" dt="2021-12-14T19:56:51.029" v="455" actId="21"/>
          <ac:picMkLst>
            <pc:docMk/>
            <pc:sldMk cId="3849119667" sldId="290"/>
            <ac:picMk id="4" creationId="{E7D97B5A-9EA8-48BE-9A5A-9AD287A27F61}"/>
          </ac:picMkLst>
        </pc:picChg>
        <pc:picChg chg="add mod">
          <ac:chgData name="yash joshi" userId="0ec5edbd94a3bca0" providerId="LiveId" clId="{92DE7C03-956B-4D25-9F90-7A9068B89707}" dt="2021-12-14T20:05:08.013" v="467" actId="1076"/>
          <ac:picMkLst>
            <pc:docMk/>
            <pc:sldMk cId="3849119667" sldId="290"/>
            <ac:picMk id="6" creationId="{0FB0BDC0-E417-4110-B73D-80B21A9D3562}"/>
          </ac:picMkLst>
        </pc:picChg>
      </pc:sldChg>
      <pc:sldChg chg="addSp delSp modSp mod">
        <pc:chgData name="yash joshi" userId="0ec5edbd94a3bca0" providerId="LiveId" clId="{92DE7C03-956B-4D25-9F90-7A9068B89707}" dt="2021-12-14T20:06:36.270" v="533" actId="20577"/>
        <pc:sldMkLst>
          <pc:docMk/>
          <pc:sldMk cId="991997040" sldId="291"/>
        </pc:sldMkLst>
        <pc:spChg chg="add mod">
          <ac:chgData name="yash joshi" userId="0ec5edbd94a3bca0" providerId="LiveId" clId="{92DE7C03-956B-4D25-9F90-7A9068B89707}" dt="2021-12-14T20:06:36.270" v="533" actId="20577"/>
          <ac:spMkLst>
            <pc:docMk/>
            <pc:sldMk cId="991997040" sldId="291"/>
            <ac:spMk id="6" creationId="{F52FB14A-A5AE-4175-8462-5AF34B63E619}"/>
          </ac:spMkLst>
        </pc:spChg>
        <pc:picChg chg="del">
          <ac:chgData name="yash joshi" userId="0ec5edbd94a3bca0" providerId="LiveId" clId="{92DE7C03-956B-4D25-9F90-7A9068B89707}" dt="2021-12-14T20:00:42.257" v="458" actId="21"/>
          <ac:picMkLst>
            <pc:docMk/>
            <pc:sldMk cId="991997040" sldId="291"/>
            <ac:picMk id="3" creationId="{42C98AD3-5A40-4E33-999D-E2392D04D54F}"/>
          </ac:picMkLst>
        </pc:picChg>
        <pc:picChg chg="add mod">
          <ac:chgData name="yash joshi" userId="0ec5edbd94a3bca0" providerId="LiveId" clId="{92DE7C03-956B-4D25-9F90-7A9068B89707}" dt="2021-12-14T20:01:17.533" v="463" actId="1076"/>
          <ac:picMkLst>
            <pc:docMk/>
            <pc:sldMk cId="991997040" sldId="291"/>
            <ac:picMk id="5" creationId="{4831A366-A1DD-4483-B3FB-4914D401411B}"/>
          </ac:picMkLst>
        </pc:picChg>
      </pc:sldChg>
      <pc:sldChg chg="addSp delSp modSp mod">
        <pc:chgData name="yash joshi" userId="0ec5edbd94a3bca0" providerId="LiveId" clId="{92DE7C03-956B-4D25-9F90-7A9068B89707}" dt="2021-12-14T20:07:11.279" v="556" actId="20577"/>
        <pc:sldMkLst>
          <pc:docMk/>
          <pc:sldMk cId="1920420876" sldId="292"/>
        </pc:sldMkLst>
        <pc:spChg chg="add mod">
          <ac:chgData name="yash joshi" userId="0ec5edbd94a3bca0" providerId="LiveId" clId="{92DE7C03-956B-4D25-9F90-7A9068B89707}" dt="2021-12-14T20:07:11.279" v="556" actId="20577"/>
          <ac:spMkLst>
            <pc:docMk/>
            <pc:sldMk cId="1920420876" sldId="292"/>
            <ac:spMk id="6" creationId="{6D1EFEBF-001D-40B4-AAE1-90A7F06EDEBA}"/>
          </ac:spMkLst>
        </pc:spChg>
        <pc:picChg chg="del">
          <ac:chgData name="yash joshi" userId="0ec5edbd94a3bca0" providerId="LiveId" clId="{92DE7C03-956B-4D25-9F90-7A9068B89707}" dt="2021-12-14T20:01:33.006" v="464" actId="21"/>
          <ac:picMkLst>
            <pc:docMk/>
            <pc:sldMk cId="1920420876" sldId="292"/>
            <ac:picMk id="3" creationId="{2C786B10-16CB-451B-97C7-C665B6B5D9D7}"/>
          </ac:picMkLst>
        </pc:picChg>
        <pc:picChg chg="add mod">
          <ac:chgData name="yash joshi" userId="0ec5edbd94a3bca0" providerId="LiveId" clId="{92DE7C03-956B-4D25-9F90-7A9068B89707}" dt="2021-12-14T20:04:58.758" v="466" actId="1076"/>
          <ac:picMkLst>
            <pc:docMk/>
            <pc:sldMk cId="1920420876" sldId="292"/>
            <ac:picMk id="5" creationId="{CFE8A6DE-3659-4BF3-B131-B05575F4198F}"/>
          </ac:picMkLst>
        </pc:picChg>
      </pc:sldChg>
      <pc:sldChg chg="modSp mod">
        <pc:chgData name="yash joshi" userId="0ec5edbd94a3bca0" providerId="LiveId" clId="{92DE7C03-956B-4D25-9F90-7A9068B89707}" dt="2021-12-14T18:58:56.333" v="13" actId="1076"/>
        <pc:sldMkLst>
          <pc:docMk/>
          <pc:sldMk cId="4192742601" sldId="293"/>
        </pc:sldMkLst>
        <pc:spChg chg="mod">
          <ac:chgData name="yash joshi" userId="0ec5edbd94a3bca0" providerId="LiveId" clId="{92DE7C03-956B-4D25-9F90-7A9068B89707}" dt="2021-12-14T18:58:56.333" v="13" actId="1076"/>
          <ac:spMkLst>
            <pc:docMk/>
            <pc:sldMk cId="4192742601" sldId="293"/>
            <ac:spMk id="6" creationId="{096F6D5A-EE87-4150-A76B-BDB37634B4E0}"/>
          </ac:spMkLst>
        </pc:spChg>
      </pc:sldChg>
      <pc:sldChg chg="addSp delSp modSp mod">
        <pc:chgData name="yash joshi" userId="0ec5edbd94a3bca0" providerId="LiveId" clId="{92DE7C03-956B-4D25-9F90-7A9068B89707}" dt="2021-12-14T19:09:21.497" v="264" actId="1076"/>
        <pc:sldMkLst>
          <pc:docMk/>
          <pc:sldMk cId="1149356723" sldId="294"/>
        </pc:sldMkLst>
        <pc:spChg chg="add del mod">
          <ac:chgData name="yash joshi" userId="0ec5edbd94a3bca0" providerId="LiveId" clId="{92DE7C03-956B-4D25-9F90-7A9068B89707}" dt="2021-12-14T19:07:38.134" v="197"/>
          <ac:spMkLst>
            <pc:docMk/>
            <pc:sldMk cId="1149356723" sldId="294"/>
            <ac:spMk id="5" creationId="{7120EDD2-83BF-4940-8C88-54DC165855BF}"/>
          </ac:spMkLst>
        </pc:spChg>
        <pc:spChg chg="add mod">
          <ac:chgData name="yash joshi" userId="0ec5edbd94a3bca0" providerId="LiveId" clId="{92DE7C03-956B-4D25-9F90-7A9068B89707}" dt="2021-12-14T19:08:31.710" v="232" actId="1076"/>
          <ac:spMkLst>
            <pc:docMk/>
            <pc:sldMk cId="1149356723" sldId="294"/>
            <ac:spMk id="6" creationId="{504023A4-31AF-4DD3-827A-C9AB3E138CCF}"/>
          </ac:spMkLst>
        </pc:spChg>
        <pc:spChg chg="add mod">
          <ac:chgData name="yash joshi" userId="0ec5edbd94a3bca0" providerId="LiveId" clId="{92DE7C03-956B-4D25-9F90-7A9068B89707}" dt="2021-12-14T19:09:21.497" v="264" actId="1076"/>
          <ac:spMkLst>
            <pc:docMk/>
            <pc:sldMk cId="1149356723" sldId="294"/>
            <ac:spMk id="7" creationId="{23E26B32-777D-43DB-95FB-F3E3018CA60F}"/>
          </ac:spMkLst>
        </pc:spChg>
      </pc:sldChg>
      <pc:sldChg chg="modSp mod">
        <pc:chgData name="yash joshi" userId="0ec5edbd94a3bca0" providerId="LiveId" clId="{92DE7C03-956B-4D25-9F90-7A9068B89707}" dt="2021-12-14T19:03:46.362" v="122" actId="20577"/>
        <pc:sldMkLst>
          <pc:docMk/>
          <pc:sldMk cId="54398792" sldId="295"/>
        </pc:sldMkLst>
        <pc:spChg chg="mod">
          <ac:chgData name="yash joshi" userId="0ec5edbd94a3bca0" providerId="LiveId" clId="{92DE7C03-956B-4D25-9F90-7A9068B89707}" dt="2021-12-14T19:03:46.362" v="122" actId="20577"/>
          <ac:spMkLst>
            <pc:docMk/>
            <pc:sldMk cId="54398792" sldId="295"/>
            <ac:spMk id="4" creationId="{91CF81A1-47D2-44A0-9470-1B67853EEA72}"/>
          </ac:spMkLst>
        </pc:spChg>
      </pc:sldChg>
      <pc:sldChg chg="addSp delSp modSp new mod">
        <pc:chgData name="yash joshi" userId="0ec5edbd94a3bca0" providerId="LiveId" clId="{92DE7C03-956B-4D25-9F90-7A9068B89707}" dt="2021-12-14T20:21:31.104" v="721" actId="1076"/>
        <pc:sldMkLst>
          <pc:docMk/>
          <pc:sldMk cId="1610936975" sldId="296"/>
        </pc:sldMkLst>
        <pc:spChg chg="add mod">
          <ac:chgData name="yash joshi" userId="0ec5edbd94a3bca0" providerId="LiveId" clId="{92DE7C03-956B-4D25-9F90-7A9068B89707}" dt="2021-12-14T20:21:24.891" v="720" actId="1076"/>
          <ac:spMkLst>
            <pc:docMk/>
            <pc:sldMk cId="1610936975" sldId="296"/>
            <ac:spMk id="3" creationId="{F6CC9F1A-FB47-4914-B3D4-B3FB7DD37239}"/>
          </ac:spMkLst>
        </pc:spChg>
        <pc:spChg chg="add mod">
          <ac:chgData name="yash joshi" userId="0ec5edbd94a3bca0" providerId="LiveId" clId="{92DE7C03-956B-4D25-9F90-7A9068B89707}" dt="2021-12-14T20:21:31.104" v="721" actId="1076"/>
          <ac:spMkLst>
            <pc:docMk/>
            <pc:sldMk cId="1610936975" sldId="296"/>
            <ac:spMk id="7" creationId="{2174E5F6-ACE1-4BDA-B0B7-4F7B8B1BBCAC}"/>
          </ac:spMkLst>
        </pc:spChg>
        <pc:picChg chg="add del mod">
          <ac:chgData name="yash joshi" userId="0ec5edbd94a3bca0" providerId="LiveId" clId="{92DE7C03-956B-4D25-9F90-7A9068B89707}" dt="2021-12-14T20:11:14.881" v="578" actId="931"/>
          <ac:picMkLst>
            <pc:docMk/>
            <pc:sldMk cId="1610936975" sldId="296"/>
            <ac:picMk id="5" creationId="{CB94BF88-0D2C-4EB2-A91A-39E8FA81F099}"/>
          </ac:picMkLst>
        </pc:picChg>
      </pc:sldChg>
      <pc:sldChg chg="addSp modSp new mod">
        <pc:chgData name="yash joshi" userId="0ec5edbd94a3bca0" providerId="LiveId" clId="{92DE7C03-956B-4D25-9F90-7A9068B89707}" dt="2021-12-14T20:19:55.302" v="712" actId="1076"/>
        <pc:sldMkLst>
          <pc:docMk/>
          <pc:sldMk cId="1559287275" sldId="297"/>
        </pc:sldMkLst>
        <pc:spChg chg="add mod">
          <ac:chgData name="yash joshi" userId="0ec5edbd94a3bca0" providerId="LiveId" clId="{92DE7C03-956B-4D25-9F90-7A9068B89707}" dt="2021-12-14T20:18:34.181" v="705" actId="207"/>
          <ac:spMkLst>
            <pc:docMk/>
            <pc:sldMk cId="1559287275" sldId="297"/>
            <ac:spMk id="3" creationId="{9B06534F-A323-4B60-A9A9-01F35B4F6A56}"/>
          </ac:spMkLst>
        </pc:spChg>
        <pc:picChg chg="add mod">
          <ac:chgData name="yash joshi" userId="0ec5edbd94a3bca0" providerId="LiveId" clId="{92DE7C03-956B-4D25-9F90-7A9068B89707}" dt="2021-12-14T20:19:55.302" v="712" actId="1076"/>
          <ac:picMkLst>
            <pc:docMk/>
            <pc:sldMk cId="1559287275" sldId="297"/>
            <ac:picMk id="5" creationId="{A23524DB-04BB-410F-AF58-6CD66F95FB2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34428" y="-2664628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dirty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EBF345-8F4F-46FD-95D2-F2543DDF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F6D5A-EE87-4150-A76B-BDB37634B4E0}"/>
              </a:ext>
            </a:extLst>
          </p:cNvPr>
          <p:cNvSpPr txBox="1"/>
          <p:nvPr/>
        </p:nvSpPr>
        <p:spPr>
          <a:xfrm>
            <a:off x="3599283" y="1488688"/>
            <a:ext cx="39363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Loan Assistant Project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33D37AA-B3BF-4CB5-B0C9-2CFE05C74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686" y="1997269"/>
            <a:ext cx="48356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Internship At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Suven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Consultants &amp; Technology Pvt. Ltd.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AFDE9E5-594E-47A6-A17D-1C43B47E9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608" y="2741451"/>
            <a:ext cx="24918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kumimoji="0" lang="en-US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Yash Joshi (18IT442)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59616-4D2F-4F5D-A97B-13E3AEDB710C}"/>
              </a:ext>
            </a:extLst>
          </p:cNvPr>
          <p:cNvSpPr txBox="1"/>
          <p:nvPr/>
        </p:nvSpPr>
        <p:spPr>
          <a:xfrm>
            <a:off x="2609071" y="5249111"/>
            <a:ext cx="7259216" cy="1542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1955" marR="0" indent="-6350">
              <a:spcBef>
                <a:spcPts val="0"/>
              </a:spcBef>
              <a:spcAft>
                <a:spcPts val="680"/>
              </a:spcAft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Information Technology Department</a:t>
            </a:r>
            <a:endParaRPr lang="en-US" sz="1100" b="1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50" marR="961390" indent="-6350" algn="ctr">
              <a:spcBef>
                <a:spcPts val="0"/>
              </a:spcBef>
              <a:spcAft>
                <a:spcPts val="655"/>
              </a:spcAft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Birla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Vishvakarma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Mahavidyalaya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Engineering College</a:t>
            </a:r>
            <a:endParaRPr lang="en-US" sz="11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0" marR="961390" indent="-6350" algn="ctr">
              <a:spcBef>
                <a:spcPts val="0"/>
              </a:spcBef>
              <a:spcAft>
                <a:spcPts val="655"/>
              </a:spcAft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(An Autonomous Institution)</a:t>
            </a:r>
            <a:endParaRPr lang="en-US" sz="1100" b="1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988185" marR="1581150" indent="-6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         AY: 2020-21</a:t>
            </a:r>
            <a:endParaRPr lang="en-US" sz="1050" b="1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DCD2CD-F022-4DCE-BB42-87A985558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253" y="3942374"/>
            <a:ext cx="1522339" cy="11984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C3D456-F60E-4E17-8229-CEC1673EB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10" y="3865585"/>
            <a:ext cx="1522339" cy="1383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74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8ED0CE-3679-4ADC-A2AD-61D8105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9748B-8C4A-47C9-AEF8-02A282153383}"/>
              </a:ext>
            </a:extLst>
          </p:cNvPr>
          <p:cNvSpPr txBox="1"/>
          <p:nvPr/>
        </p:nvSpPr>
        <p:spPr>
          <a:xfrm>
            <a:off x="419878" y="961053"/>
            <a:ext cx="30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Abstract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F81A1-47D2-44A0-9470-1B67853EEA72}"/>
              </a:ext>
            </a:extLst>
          </p:cNvPr>
          <p:cNvSpPr txBox="1"/>
          <p:nvPr/>
        </p:nvSpPr>
        <p:spPr>
          <a:xfrm>
            <a:off x="419878" y="2575249"/>
            <a:ext cx="9545217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 :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Loan Assistant Project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&amp; Technology used : java using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: 4 weeks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" y="4002833"/>
            <a:ext cx="9608851" cy="2052734"/>
          </a:xfrm>
        </p:spPr>
        <p:txBody>
          <a:bodyPr>
            <a:normAutofit/>
          </a:bodyPr>
          <a:lstStyle/>
          <a:p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Oswald"/>
                <a:cs typeface="Oswald"/>
                <a:sym typeface="Oswald"/>
              </a:rPr>
              <a:t>1. </a:t>
            </a:r>
            <a:r>
              <a:rPr kumimoji="0" lang="en-US" sz="5400" b="1" i="0" u="sng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Oswald"/>
                <a:cs typeface="Oswald"/>
                <a:sym typeface="Oswald"/>
              </a:rPr>
              <a:t>Consumer Loan Assistant Project </a:t>
            </a:r>
            <a:br>
              <a:rPr kumimoji="0" lang="en-US" sz="5400" b="1" i="0" u="sng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</a:br>
            <a:endParaRPr lang="en-US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7D87D7-8F73-4ADB-B005-2F3975F4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574" y="245398"/>
            <a:ext cx="1347333" cy="134733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819F4C-8D68-4031-A000-5F321EDE1EB9}"/>
              </a:ext>
            </a:extLst>
          </p:cNvPr>
          <p:cNvCxnSpPr>
            <a:cxnSpLocks/>
          </p:cNvCxnSpPr>
          <p:nvPr/>
        </p:nvCxnSpPr>
        <p:spPr>
          <a:xfrm>
            <a:off x="8025574" y="1828800"/>
            <a:ext cx="149165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93290"/>
            <a:ext cx="11214100" cy="535531"/>
          </a:xfrm>
        </p:spPr>
        <p:txBody>
          <a:bodyPr/>
          <a:lstStyle/>
          <a:p>
            <a:r>
              <a:rPr lang="en-US" dirty="0">
                <a:latin typeface="Bahnschrift SemiBold SemiConden" panose="020B0502040204020203" pitchFamily="34" charset="0"/>
              </a:rPr>
              <a:t>AIM :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078456"/>
            <a:ext cx="6718300" cy="796997"/>
          </a:xfrm>
        </p:spPr>
        <p:txBody>
          <a:bodyPr/>
          <a:lstStyle/>
          <a:p>
            <a:pPr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get loan analysis from online.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40F22-D373-4EB4-B889-2259799A736E}"/>
              </a:ext>
            </a:extLst>
          </p:cNvPr>
          <p:cNvSpPr txBox="1"/>
          <p:nvPr/>
        </p:nvSpPr>
        <p:spPr>
          <a:xfrm>
            <a:off x="444500" y="1763622"/>
            <a:ext cx="332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Scop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29748-5387-4AD6-AE93-AE69687D7DB7}"/>
              </a:ext>
            </a:extLst>
          </p:cNvPr>
          <p:cNvSpPr txBox="1"/>
          <p:nvPr/>
        </p:nvSpPr>
        <p:spPr>
          <a:xfrm>
            <a:off x="533400" y="2458641"/>
            <a:ext cx="6046237" cy="419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609600" algn="l"/>
              </a:tabLst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Loan management system has been designed to online the back-office activities of bank and finance company which offers any type of loan.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609600" algn="l"/>
              </a:tabLst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Administrator manage customer information database more efficiently, Loan details, maintain loan type and interest rate information. 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609600" algn="l"/>
              </a:tabLst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Admin can use calculator to give exact payable loan amount forth customer &amp; generate all these work info as a report of each customer.</a:t>
            </a:r>
            <a:endParaRPr lang="en-US" sz="12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BB12-0853-4696-A9E4-71FDFB42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>
                <a:latin typeface="Bahnschrift SemiBold SemiConden" panose="020B0502040204020203" pitchFamily="34" charset="0"/>
              </a:rPr>
              <a:t>Implementation 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397DE8-1B4D-4B2C-8E08-4376B217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C43962-59DA-4A81-A28D-A386DDAFFF1B}"/>
              </a:ext>
            </a:extLst>
          </p:cNvPr>
          <p:cNvSpPr/>
          <p:nvPr/>
        </p:nvSpPr>
        <p:spPr>
          <a:xfrm>
            <a:off x="874893" y="3258767"/>
            <a:ext cx="3211915" cy="19018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4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Balance </a:t>
            </a:r>
          </a:p>
          <a:p>
            <a:pPr algn="ctr"/>
            <a:endParaRPr lang="en-US" dirty="0">
              <a:solidFill>
                <a:srgbClr val="0024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24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 Rate</a:t>
            </a:r>
          </a:p>
          <a:p>
            <a:pPr algn="ctr"/>
            <a:endParaRPr lang="en-US" dirty="0">
              <a:solidFill>
                <a:srgbClr val="0024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24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Payments / Monthly Payment</a:t>
            </a:r>
          </a:p>
          <a:p>
            <a:pPr algn="ctr"/>
            <a:endParaRPr lang="en-US" dirty="0">
              <a:solidFill>
                <a:srgbClr val="0024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92782A-E40F-4A5A-90A0-D86D7D6FBFF3}"/>
              </a:ext>
            </a:extLst>
          </p:cNvPr>
          <p:cNvSpPr/>
          <p:nvPr/>
        </p:nvSpPr>
        <p:spPr>
          <a:xfrm>
            <a:off x="5299786" y="3239311"/>
            <a:ext cx="3211916" cy="19018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4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Payment/</a:t>
            </a:r>
          </a:p>
          <a:p>
            <a:pPr algn="ctr"/>
            <a:r>
              <a:rPr lang="en-US" dirty="0">
                <a:solidFill>
                  <a:srgbClr val="0024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Payment</a:t>
            </a:r>
          </a:p>
          <a:p>
            <a:pPr algn="ctr"/>
            <a:endParaRPr lang="en-US" dirty="0">
              <a:solidFill>
                <a:srgbClr val="0024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24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Analysis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35CBC43-618B-40BE-BA49-63A345A21110}"/>
              </a:ext>
            </a:extLst>
          </p:cNvPr>
          <p:cNvSpPr/>
          <p:nvPr/>
        </p:nvSpPr>
        <p:spPr>
          <a:xfrm>
            <a:off x="4142791" y="4115266"/>
            <a:ext cx="1045029" cy="46559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5298DB-E010-472C-A3E3-55DF50088295}"/>
              </a:ext>
            </a:extLst>
          </p:cNvPr>
          <p:cNvSpPr/>
          <p:nvPr/>
        </p:nvSpPr>
        <p:spPr>
          <a:xfrm>
            <a:off x="1427582" y="2591086"/>
            <a:ext cx="1819470" cy="5355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DD5E0E-90AF-4AF8-B47C-09032FFB0EA3}"/>
              </a:ext>
            </a:extLst>
          </p:cNvPr>
          <p:cNvSpPr/>
          <p:nvPr/>
        </p:nvSpPr>
        <p:spPr>
          <a:xfrm>
            <a:off x="5990251" y="2591085"/>
            <a:ext cx="1707502" cy="535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6784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65014-64A4-48EA-8EDA-21868C5E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6487D-D9B2-4839-99E8-3F7902383D68}"/>
              </a:ext>
            </a:extLst>
          </p:cNvPr>
          <p:cNvSpPr txBox="1"/>
          <p:nvPr/>
        </p:nvSpPr>
        <p:spPr>
          <a:xfrm>
            <a:off x="786014" y="607008"/>
            <a:ext cx="16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Output</a:t>
            </a:r>
            <a:r>
              <a:rPr lang="en-US" sz="32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C76C8E-D7D3-4332-A55F-2714BE371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10" y="2034073"/>
            <a:ext cx="6050146" cy="2789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E78D2B-91BF-44F2-BFD8-5458465AF9DC}"/>
              </a:ext>
            </a:extLst>
          </p:cNvPr>
          <p:cNvSpPr txBox="1"/>
          <p:nvPr/>
        </p:nvSpPr>
        <p:spPr>
          <a:xfrm>
            <a:off x="4663751" y="4956501"/>
            <a:ext cx="28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Resultant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)</a:t>
            </a:r>
          </a:p>
        </p:txBody>
      </p:sp>
    </p:spTree>
    <p:extLst>
      <p:ext uri="{BB962C8B-B14F-4D97-AF65-F5344CB8AC3E}">
        <p14:creationId xmlns:p14="http://schemas.microsoft.com/office/powerpoint/2010/main" val="259038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0117F-412D-47C7-A09C-9D740A56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DB87F4-05F8-4DFC-9389-D2511A6A4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0" y="1923047"/>
            <a:ext cx="5547841" cy="26946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715FF5-8B07-4C57-BDDA-B30C2D971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268" y="1923047"/>
            <a:ext cx="5450296" cy="2694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4023A4-31AF-4DD3-827A-C9AB3E138CCF}"/>
              </a:ext>
            </a:extLst>
          </p:cNvPr>
          <p:cNvSpPr txBox="1"/>
          <p:nvPr/>
        </p:nvSpPr>
        <p:spPr>
          <a:xfrm>
            <a:off x="2304662" y="4741897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Error caused in form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26B32-777D-43DB-95FB-F3E3018CA60F}"/>
              </a:ext>
            </a:extLst>
          </p:cNvPr>
          <p:cNvSpPr txBox="1"/>
          <p:nvPr/>
        </p:nvSpPr>
        <p:spPr>
          <a:xfrm>
            <a:off x="8080310" y="4741897"/>
            <a:ext cx="270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(Loan analysis from input )</a:t>
            </a:r>
          </a:p>
        </p:txBody>
      </p:sp>
    </p:spTree>
    <p:extLst>
      <p:ext uri="{BB962C8B-B14F-4D97-AF65-F5344CB8AC3E}">
        <p14:creationId xmlns:p14="http://schemas.microsoft.com/office/powerpoint/2010/main" val="114935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A7F22-16D7-4B15-A78F-FB1FF0F2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6534F-A323-4B60-A9A9-01F35B4F6A56}"/>
              </a:ext>
            </a:extLst>
          </p:cNvPr>
          <p:cNvSpPr txBox="1"/>
          <p:nvPr/>
        </p:nvSpPr>
        <p:spPr>
          <a:xfrm>
            <a:off x="298580" y="606490"/>
            <a:ext cx="2967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Certificate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524DB-04BB-410F-AF58-6CD66F95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55" y="1417117"/>
            <a:ext cx="7825159" cy="505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8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202</TotalTime>
  <Words>199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Bahnschrift SemiBold</vt:lpstr>
      <vt:lpstr>Bahnschrift SemiBold SemiConden</vt:lpstr>
      <vt:lpstr>Calibri</vt:lpstr>
      <vt:lpstr>Courier New</vt:lpstr>
      <vt:lpstr>Oswald</vt:lpstr>
      <vt:lpstr>Times New Roman</vt:lpstr>
      <vt:lpstr>Trade Gothic LT Pro</vt:lpstr>
      <vt:lpstr>Trebuchet MS</vt:lpstr>
      <vt:lpstr>Office Theme</vt:lpstr>
      <vt:lpstr>PowerPoint Presentation</vt:lpstr>
      <vt:lpstr>PowerPoint Presentation</vt:lpstr>
      <vt:lpstr>1. Consumer Loan Assistant Project  </vt:lpstr>
      <vt:lpstr>AIM : </vt:lpstr>
      <vt:lpstr>Implementation :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joshi</dc:creator>
  <cp:lastModifiedBy>yash joshi</cp:lastModifiedBy>
  <cp:revision>15</cp:revision>
  <dcterms:created xsi:type="dcterms:W3CDTF">2021-12-13T20:40:49Z</dcterms:created>
  <dcterms:modified xsi:type="dcterms:W3CDTF">2023-06-26T14:39:47Z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