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Data Insights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created using Power BI</a:t>
            </a:r>
          </a:p>
          <a:p>
            <a:r>
              <a:t>Created by: Yash Mhatre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720850" cy="5219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/>
              <a:t>Navigation</a:t>
            </a:r>
            <a:endParaRPr sz="2800"/>
          </a:p>
        </p:txBody>
      </p:sp>
      <p:pic>
        <p:nvPicPr>
          <p:cNvPr id="3" name="Picture 2" descr="cb8bdd05-3f26-4c30-8125-8edd8538b70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6120" y="1371600"/>
            <a:ext cx="7766050" cy="20580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46736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sz="2800"/>
              <a:t>Introduction</a:t>
            </a:r>
            <a:endParaRPr sz="2800"/>
          </a:p>
        </p:txBody>
      </p:sp>
      <p:pic>
        <p:nvPicPr>
          <p:cNvPr id="3" name="Picture 2" descr="ea21e894-f75a-4f4f-aca7-6291eec51a97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849630"/>
            <a:ext cx="8393430" cy="5590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7315200" cy="46736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t>Dashboard View</a:t>
            </a:r>
          </a:p>
        </p:txBody>
      </p:sp>
      <p:pic>
        <p:nvPicPr>
          <p:cNvPr id="3" name="Picture 2" descr="2c605689-2bc6-4d65-b0bb-300edaeee0a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2890" y="649605"/>
            <a:ext cx="8582025" cy="6096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61010" y="182880"/>
            <a:ext cx="7315200" cy="66103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r>
              <a:rPr sz="2800"/>
              <a:t>Features &amp; Insights</a:t>
            </a:r>
            <a:endParaRPr sz="2800"/>
          </a:p>
        </p:txBody>
      </p:sp>
      <p:pic>
        <p:nvPicPr>
          <p:cNvPr id="3" name="Picture 2" descr="906022bc-5d66-4916-a5a0-286082f1e9a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261110"/>
            <a:ext cx="8728075" cy="528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WPS Slides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Global Data Insights 2023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WPS_1616928545</cp:lastModifiedBy>
  <cp:revision>2</cp:revision>
  <dcterms:created xsi:type="dcterms:W3CDTF">2013-01-27T09:14:00Z</dcterms:created>
  <dcterms:modified xsi:type="dcterms:W3CDTF">2025-04-28T08:11:51Z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4634B5DCF1544C3BA5DB14602FC08099_12</vt:lpwstr>
  </property>
  <property fmtid="{D5CDD505-2E9C-101B-9397-08002B2CF9AE}" pid="3" name="KSOProductBuildVer">
    <vt:lpwstr>1033-12.2.0.20795</vt:lpwstr>
  </property>
</Properties>
</file>