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03"/>
    <p:restoredTop sz="96327"/>
  </p:normalViewPr>
  <p:slideViewPr>
    <p:cSldViewPr snapToGrid="0">
      <p:cViewPr varScale="1">
        <p:scale>
          <a:sx n="116" d="100"/>
          <a:sy n="116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8/23/25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8/23/25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8/23/25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B1F1-8BA6-8E10-792C-D42A1D957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Smart Seat occupancy </a:t>
            </a:r>
            <a:r>
              <a:rPr lang="en-IN" sz="4000" dirty="0"/>
              <a:t>Reserved Seat Monitoring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BD52B-7763-CC8F-A984-C506BCDC6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Yashmaan</a:t>
            </a:r>
            <a:r>
              <a:rPr lang="en-US" dirty="0"/>
              <a:t> Singh and Bhanu Pratap</a:t>
            </a:r>
            <a:br>
              <a:rPr lang="en-US" dirty="0"/>
            </a:br>
            <a:r>
              <a:rPr lang="en-US" dirty="0"/>
              <a:t>MCA 3</a:t>
            </a:r>
            <a:r>
              <a:rPr lang="en-US" baseline="30000" dirty="0"/>
              <a:t>rd</a:t>
            </a:r>
            <a:r>
              <a:rPr lang="en-US" dirty="0"/>
              <a:t> Sem</a:t>
            </a:r>
          </a:p>
        </p:txBody>
      </p:sp>
    </p:spTree>
    <p:extLst>
      <p:ext uri="{BB962C8B-B14F-4D97-AF65-F5344CB8AC3E}">
        <p14:creationId xmlns:p14="http://schemas.microsoft.com/office/powerpoint/2010/main" val="164699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5CA7-17DF-411E-FE09-719F4A01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0E4A-2F13-CE79-D9D5-ABCE76C9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Low light (night buses).</a:t>
            </a:r>
          </a:p>
          <a:p>
            <a:r>
              <a:rPr lang="en-IN" dirty="0"/>
              <a:t>Occlusion (bags, people blocking view).</a:t>
            </a:r>
          </a:p>
          <a:p>
            <a:r>
              <a:rPr lang="en-IN" dirty="0"/>
              <a:t>Privacy (face data).</a:t>
            </a:r>
          </a:p>
          <a:p>
            <a:r>
              <a:rPr lang="en-IN" dirty="0"/>
              <a:t>Accuracy of gender classification in real-world conditions.</a:t>
            </a:r>
          </a:p>
          <a:p>
            <a:r>
              <a:rPr lang="en-US" dirty="0"/>
              <a:t>Getting dataset for training model</a:t>
            </a:r>
          </a:p>
        </p:txBody>
      </p:sp>
    </p:spTree>
    <p:extLst>
      <p:ext uri="{BB962C8B-B14F-4D97-AF65-F5344CB8AC3E}">
        <p14:creationId xmlns:p14="http://schemas.microsoft.com/office/powerpoint/2010/main" val="185734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15B1-EC37-CDC1-5F4C-9720F60F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Future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9D74-D569-58AE-4DCE-299F2E5AA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achieve: </a:t>
            </a:r>
            <a:r>
              <a:rPr lang="en-US" b="1" dirty="0"/>
              <a:t>A</a:t>
            </a:r>
            <a:r>
              <a:rPr lang="en-IN" b="1" dirty="0" err="1"/>
              <a:t>utomated</a:t>
            </a:r>
            <a:r>
              <a:rPr lang="en-IN" b="1" dirty="0"/>
              <a:t> seat occupancy detection</a:t>
            </a:r>
            <a:r>
              <a:rPr lang="en-IN" dirty="0"/>
              <a:t> + </a:t>
            </a:r>
            <a:r>
              <a:rPr lang="en-IN" b="1" dirty="0"/>
              <a:t>violation alerts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Future: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Improve night-vision with IR cameras.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Multi-angle cameras for better coverage.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Add more transport system support.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1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0F69-F6B0-84E3-FF60-5D324CBD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96F32-C630-75FD-8F9F-69F4DBE1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Difficulty in monitoring bus(transport) occupancy manually.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Reserved seats (e.g., for females) often misused.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No real-time system for seat count &amp; violations.</a:t>
            </a:r>
          </a:p>
        </p:txBody>
      </p:sp>
    </p:spTree>
    <p:extLst>
      <p:ext uri="{BB962C8B-B14F-4D97-AF65-F5344CB8AC3E}">
        <p14:creationId xmlns:p14="http://schemas.microsoft.com/office/powerpoint/2010/main" val="138854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D851-BA80-BF78-A79A-5D07AF73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DE8B1-05E6-E8F5-287F-E079B29F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Detect </a:t>
            </a:r>
            <a:r>
              <a:rPr lang="en-IN" b="1" dirty="0"/>
              <a:t>empty vs occupied seats</a:t>
            </a:r>
            <a:r>
              <a:rPr lang="en-IN" dirty="0"/>
              <a:t> automatically.</a:t>
            </a:r>
          </a:p>
          <a:p>
            <a:r>
              <a:rPr lang="en-IN" dirty="0"/>
              <a:t>Identify if </a:t>
            </a:r>
            <a:r>
              <a:rPr lang="en-IN" b="1" dirty="0"/>
              <a:t>male is sitting on a female-reserved seat</a:t>
            </a:r>
            <a:r>
              <a:rPr lang="en-IN" dirty="0"/>
              <a:t>.</a:t>
            </a:r>
          </a:p>
          <a:p>
            <a:r>
              <a:rPr lang="en-IN" dirty="0"/>
              <a:t>Provide </a:t>
            </a:r>
            <a:r>
              <a:rPr lang="en-IN" b="1" dirty="0"/>
              <a:t>real-time monitoring &amp; alerts</a:t>
            </a:r>
            <a:r>
              <a:rPr lang="en-IN" dirty="0"/>
              <a:t>.</a:t>
            </a:r>
          </a:p>
          <a:p>
            <a:r>
              <a:rPr lang="en-IN" dirty="0"/>
              <a:t>Improve comfort, safety &amp; efficiency in buses.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1963-9AB2-61FB-75B8-B9D1BD16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2FB62-BC16-84FB-5FF5-B24E6CA6B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Input: Camera inside transport vehicle.</a:t>
            </a:r>
          </a:p>
          <a:p>
            <a:r>
              <a:rPr lang="en-IN" dirty="0"/>
              <a:t>Processing: ML pipeline (Detection + Pose + Gender Classification).</a:t>
            </a:r>
          </a:p>
          <a:p>
            <a:r>
              <a:rPr lang="en-IN" dirty="0"/>
              <a:t>Output: Seat occupancy status &amp; violation alerts.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7AD5AE-E810-0B2E-20E0-864199CC0A57}"/>
              </a:ext>
            </a:extLst>
          </p:cNvPr>
          <p:cNvSpPr/>
          <p:nvPr/>
        </p:nvSpPr>
        <p:spPr>
          <a:xfrm>
            <a:off x="3349306" y="5222042"/>
            <a:ext cx="1383957" cy="827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7A7EF1-07A4-1472-87BC-5D5F88FB33FA}"/>
              </a:ext>
            </a:extLst>
          </p:cNvPr>
          <p:cNvCxnSpPr/>
          <p:nvPr/>
        </p:nvCxnSpPr>
        <p:spPr>
          <a:xfrm>
            <a:off x="4733263" y="5633569"/>
            <a:ext cx="972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A221F95-1F89-6307-022F-4A5C8D0AAF4F}"/>
              </a:ext>
            </a:extLst>
          </p:cNvPr>
          <p:cNvSpPr/>
          <p:nvPr/>
        </p:nvSpPr>
        <p:spPr>
          <a:xfrm>
            <a:off x="5705536" y="5222042"/>
            <a:ext cx="1423686" cy="827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83CC59-E16F-71C1-E312-200B836E43E0}"/>
              </a:ext>
            </a:extLst>
          </p:cNvPr>
          <p:cNvCxnSpPr>
            <a:cxnSpLocks/>
          </p:cNvCxnSpPr>
          <p:nvPr/>
        </p:nvCxnSpPr>
        <p:spPr>
          <a:xfrm>
            <a:off x="7089493" y="5633569"/>
            <a:ext cx="1140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ECD9E2B-8C75-9F11-6BF2-029B1489F27B}"/>
              </a:ext>
            </a:extLst>
          </p:cNvPr>
          <p:cNvSpPr/>
          <p:nvPr/>
        </p:nvSpPr>
        <p:spPr>
          <a:xfrm>
            <a:off x="8229600" y="5222042"/>
            <a:ext cx="1383957" cy="827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br>
              <a:rPr lang="en-US" dirty="0"/>
            </a:br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0559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9C25-B359-07FD-D369-885A362F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1DFE-54A0-DA6A-E8BE-ED390D16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Person Detection</a:t>
            </a:r>
            <a:r>
              <a:rPr lang="en-IN" dirty="0"/>
              <a:t> – YOLOv8 / Object Detection.</a:t>
            </a:r>
          </a:p>
          <a:p>
            <a:r>
              <a:rPr lang="en-IN" b="1" dirty="0"/>
              <a:t>Pose Estimation</a:t>
            </a:r>
            <a:r>
              <a:rPr lang="en-IN" dirty="0"/>
              <a:t> – to check sitting posture.</a:t>
            </a:r>
          </a:p>
          <a:p>
            <a:r>
              <a:rPr lang="en-IN" b="1" dirty="0"/>
              <a:t>Seat Mapping</a:t>
            </a:r>
            <a:r>
              <a:rPr lang="en-IN" dirty="0"/>
              <a:t> – overlay person to predefined seat regions.</a:t>
            </a:r>
          </a:p>
          <a:p>
            <a:r>
              <a:rPr lang="en-IN" b="1" dirty="0"/>
              <a:t>Gender Classification</a:t>
            </a:r>
            <a:r>
              <a:rPr lang="en-IN" dirty="0"/>
              <a:t> – CNN-based model (male/female).</a:t>
            </a:r>
          </a:p>
          <a:p>
            <a:r>
              <a:rPr lang="en-IN" b="1" dirty="0"/>
              <a:t>Decision Logic</a:t>
            </a:r>
            <a:r>
              <a:rPr lang="en-IN" dirty="0"/>
              <a:t> – Count empty seats, check violations.</a:t>
            </a:r>
          </a:p>
        </p:txBody>
      </p:sp>
    </p:spTree>
    <p:extLst>
      <p:ext uri="{BB962C8B-B14F-4D97-AF65-F5344CB8AC3E}">
        <p14:creationId xmlns:p14="http://schemas.microsoft.com/office/powerpoint/2010/main" val="1237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97F9-078B-67E6-268F-579CA931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44E32-471C-92DF-6E63-B4F2546B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Bus interior video footage (different times of day).</a:t>
            </a:r>
          </a:p>
          <a:p>
            <a:r>
              <a:rPr lang="en-IN" dirty="0"/>
              <a:t>Predefined seat polygons for mapping.</a:t>
            </a:r>
          </a:p>
          <a:p>
            <a:r>
              <a:rPr lang="en-IN" dirty="0"/>
              <a:t>Public datasets for gender classification (</a:t>
            </a:r>
            <a:r>
              <a:rPr lang="en-IN" dirty="0" err="1"/>
              <a:t>CelebA</a:t>
            </a:r>
            <a:r>
              <a:rPr lang="en-IN" dirty="0"/>
              <a:t>, </a:t>
            </a:r>
            <a:r>
              <a:rPr lang="en-IN" dirty="0" err="1"/>
              <a:t>UTKFace,Youtube</a:t>
            </a:r>
            <a:r>
              <a:rPr lang="en-IN" dirty="0"/>
              <a:t>).</a:t>
            </a:r>
          </a:p>
          <a:p>
            <a:r>
              <a:rPr lang="en-IN" dirty="0"/>
              <a:t>Annotation tools: Label Studio / CVAT.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5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66D1-D412-ACC6-80A7-954868D4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D31D9-0216-5B91-DD2D-5AA84B01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YOLOv8 / Pose Estimation</a:t>
            </a:r>
            <a:r>
              <a:rPr lang="en-IN" dirty="0"/>
              <a:t> for people.</a:t>
            </a:r>
          </a:p>
          <a:p>
            <a:r>
              <a:rPr lang="en-IN" b="1" dirty="0"/>
              <a:t>CNN classifier</a:t>
            </a:r>
            <a:r>
              <a:rPr lang="en-IN" dirty="0"/>
              <a:t> for gender (MobileNetV2, </a:t>
            </a:r>
            <a:r>
              <a:rPr lang="en-IN" dirty="0" err="1"/>
              <a:t>ResNet</a:t>
            </a:r>
            <a:r>
              <a:rPr lang="en-IN" dirty="0"/>
              <a:t>).</a:t>
            </a:r>
          </a:p>
          <a:p>
            <a:r>
              <a:rPr lang="en-IN" dirty="0"/>
              <a:t>Integration of results into seat-level decisions.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BBB3EE-E8CC-834F-E340-A3CE5DDBE278}"/>
              </a:ext>
            </a:extLst>
          </p:cNvPr>
          <p:cNvSpPr/>
          <p:nvPr/>
        </p:nvSpPr>
        <p:spPr>
          <a:xfrm>
            <a:off x="1621861" y="4666458"/>
            <a:ext cx="1383957" cy="827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5C53E5-B74B-5161-7397-6033071A93AF}"/>
              </a:ext>
            </a:extLst>
          </p:cNvPr>
          <p:cNvCxnSpPr/>
          <p:nvPr/>
        </p:nvCxnSpPr>
        <p:spPr>
          <a:xfrm>
            <a:off x="3005818" y="5077985"/>
            <a:ext cx="972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0800896-3EEE-B12A-C96E-79654E7891BC}"/>
              </a:ext>
            </a:extLst>
          </p:cNvPr>
          <p:cNvSpPr/>
          <p:nvPr/>
        </p:nvSpPr>
        <p:spPr>
          <a:xfrm>
            <a:off x="3978091" y="4666458"/>
            <a:ext cx="1423686" cy="827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FF786B-E55E-9C42-330A-998FAEFD9A2D}"/>
              </a:ext>
            </a:extLst>
          </p:cNvPr>
          <p:cNvCxnSpPr>
            <a:cxnSpLocks/>
          </p:cNvCxnSpPr>
          <p:nvPr/>
        </p:nvCxnSpPr>
        <p:spPr>
          <a:xfrm>
            <a:off x="5362048" y="5077985"/>
            <a:ext cx="1140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4A03547-79FF-801D-3C00-8717D1290ACB}"/>
              </a:ext>
            </a:extLst>
          </p:cNvPr>
          <p:cNvSpPr/>
          <p:nvPr/>
        </p:nvSpPr>
        <p:spPr>
          <a:xfrm>
            <a:off x="6502155" y="4666458"/>
            <a:ext cx="1383957" cy="827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Seat</a:t>
            </a:r>
            <a:br>
              <a:rPr lang="en-US" dirty="0"/>
            </a:br>
            <a:r>
              <a:rPr lang="en-US" dirty="0"/>
              <a:t>Mapping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EC78CA-5777-04D1-3EC9-6CCDA3323FE4}"/>
              </a:ext>
            </a:extLst>
          </p:cNvPr>
          <p:cNvCxnSpPr>
            <a:cxnSpLocks/>
          </p:cNvCxnSpPr>
          <p:nvPr/>
        </p:nvCxnSpPr>
        <p:spPr>
          <a:xfrm>
            <a:off x="7887438" y="5077985"/>
            <a:ext cx="838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EB6760E-5BDB-9E24-7543-BC94EC158C46}"/>
              </a:ext>
            </a:extLst>
          </p:cNvPr>
          <p:cNvSpPr/>
          <p:nvPr/>
        </p:nvSpPr>
        <p:spPr>
          <a:xfrm>
            <a:off x="8726422" y="4664034"/>
            <a:ext cx="1383957" cy="827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4758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5072-C5AF-97A1-4ACD-97E6A5DE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803A7-0F7C-46CC-E3A0-4D73FAC9C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Pre-trained YOLO for person detection.</a:t>
            </a:r>
          </a:p>
          <a:p>
            <a:r>
              <a:rPr lang="en-IN" dirty="0" err="1"/>
              <a:t>MediaPipe</a:t>
            </a:r>
            <a:r>
              <a:rPr lang="en-IN" dirty="0"/>
              <a:t> / YOLO-Pose for posture.</a:t>
            </a:r>
          </a:p>
          <a:p>
            <a:r>
              <a:rPr lang="en-IN" dirty="0"/>
              <a:t>Fine-tuned CNN for gender classification.</a:t>
            </a:r>
          </a:p>
          <a:p>
            <a:r>
              <a:rPr lang="en-IN" dirty="0"/>
              <a:t>Python + OpenCV for video processing.</a:t>
            </a:r>
          </a:p>
          <a:p>
            <a:r>
              <a:rPr lang="en-IN" dirty="0"/>
              <a:t>Seat occupancy logic with bounding boxes &amp; polygons.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3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099D-0E1B-63C9-DAF8-4AEC285F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1311-E67F-54ED-4F2C-D47B91AB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Public transport seat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Metro/Train occupancy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Gender-sensitive reserved seat enforcement.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Smart city transport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73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22</TotalTime>
  <Words>361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MS Shell Dlg 2</vt:lpstr>
      <vt:lpstr>Wingdings</vt:lpstr>
      <vt:lpstr>Wingdings 3</vt:lpstr>
      <vt:lpstr>Madison</vt:lpstr>
      <vt:lpstr>Smart Seat occupancy Reserved Seat Monitoring</vt:lpstr>
      <vt:lpstr>Problem Statement</vt:lpstr>
      <vt:lpstr>Objectives</vt:lpstr>
      <vt:lpstr>System Overview</vt:lpstr>
      <vt:lpstr>Methodology</vt:lpstr>
      <vt:lpstr>Data Collection</vt:lpstr>
      <vt:lpstr>Model Architecture</vt:lpstr>
      <vt:lpstr>Implementation</vt:lpstr>
      <vt:lpstr>Applications</vt:lpstr>
      <vt:lpstr>Challenges</vt:lpstr>
      <vt:lpstr>Conclusion &amp;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Seat occupancy Reserved Seat Monitoring</dc:title>
  <dc:creator>Microsoft Office User</dc:creator>
  <cp:lastModifiedBy>Microsoft Office User</cp:lastModifiedBy>
  <cp:revision>2</cp:revision>
  <dcterms:created xsi:type="dcterms:W3CDTF">2025-08-23T11:09:29Z</dcterms:created>
  <dcterms:modified xsi:type="dcterms:W3CDTF">2025-08-23T11:32:15Z</dcterms:modified>
</cp:coreProperties>
</file>