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6"/>
  </p:notesMasterIdLst>
  <p:sldIdLst>
    <p:sldId id="256" r:id="rId2"/>
    <p:sldId id="258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92DDC-188A-4042-801E-B987440A5B1A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E7336-B1E0-4701-B60D-449960FF6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8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E7336-B1E0-4701-B60D-449960FF6B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56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40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8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15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676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21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7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26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37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66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7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88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1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3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9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2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92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phpwor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TEAM ACM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1963875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Aaron moorman</a:t>
            </a:r>
          </a:p>
          <a:p>
            <a:pPr algn="ctr"/>
            <a:r>
              <a:rPr lang="en-US" dirty="0"/>
              <a:t>ALEXANDRA restrepo</a:t>
            </a:r>
          </a:p>
          <a:p>
            <a:pPr algn="ctr"/>
            <a:r>
              <a:rPr lang="en-US" dirty="0"/>
              <a:t>Jedarrien </a:t>
            </a:r>
            <a:r>
              <a:rPr lang="en-US" dirty="0" err="1"/>
              <a:t>frazier</a:t>
            </a:r>
            <a:endParaRPr lang="en-US" dirty="0"/>
          </a:p>
          <a:p>
            <a:pPr algn="ctr"/>
            <a:r>
              <a:rPr lang="en-US" dirty="0"/>
              <a:t>* Yashmin Sainju</a:t>
            </a:r>
          </a:p>
          <a:p>
            <a:pPr algn="ctr"/>
            <a:r>
              <a:rPr lang="en-US" dirty="0"/>
              <a:t>Zachary ostrowski</a:t>
            </a:r>
          </a:p>
          <a:p>
            <a:pPr algn="ctr"/>
            <a:endParaRPr lang="en-US" dirty="0"/>
          </a:p>
        </p:txBody>
      </p:sp>
      <p:pic>
        <p:nvPicPr>
          <p:cNvPr id="4" name="Picture 3" descr="File:Association for Computing Machinery (ACM) logo.svg - Wikipedia ..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013" y="1122363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7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for Southeastern’s ACM organization.</a:t>
            </a:r>
          </a:p>
          <a:p>
            <a:endParaRPr lang="en-US" dirty="0"/>
          </a:p>
          <a:p>
            <a:r>
              <a:rPr lang="en-US" dirty="0"/>
              <a:t>Book-keeping of memberships</a:t>
            </a:r>
            <a:endParaRPr lang="en-US" sz="2267" dirty="0"/>
          </a:p>
          <a:p>
            <a:endParaRPr lang="en-US" dirty="0"/>
          </a:p>
          <a:p>
            <a:r>
              <a:rPr lang="en-US" dirty="0"/>
              <a:t>Post organization’s events</a:t>
            </a:r>
          </a:p>
        </p:txBody>
      </p:sp>
    </p:spTree>
    <p:extLst>
      <p:ext uri="{BB962C8B-B14F-4D97-AF65-F5344CB8AC3E}">
        <p14:creationId xmlns:p14="http://schemas.microsoft.com/office/powerpoint/2010/main" val="319723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 WITH CLIENT TO DISCUSS BASIC REQUIREMENTS</a:t>
            </a:r>
          </a:p>
          <a:p>
            <a:r>
              <a:rPr lang="en-US" dirty="0"/>
              <a:t>DESIGNED WEBSITE</a:t>
            </a:r>
          </a:p>
          <a:p>
            <a:r>
              <a:rPr lang="en-US" dirty="0"/>
              <a:t>BRANCHED OFF TO RESEARCH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3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90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198</TotalTime>
  <Words>44</Words>
  <Application>Microsoft Office PowerPoint</Application>
  <PresentationFormat>Widescreen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Tw Cen MT</vt:lpstr>
      <vt:lpstr>Circuit</vt:lpstr>
      <vt:lpstr>TEAM ACM</vt:lpstr>
      <vt:lpstr>the Project</vt:lpstr>
      <vt:lpstr>OUR PROCESS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ACM</dc:title>
  <dc:creator>Yashmin Sainju</dc:creator>
  <cp:lastModifiedBy>Jedarrien Frazier</cp:lastModifiedBy>
  <cp:revision>27</cp:revision>
  <dcterms:created xsi:type="dcterms:W3CDTF">2016-09-27T05:27:02Z</dcterms:created>
  <dcterms:modified xsi:type="dcterms:W3CDTF">2016-11-22T22:12:29Z</dcterms:modified>
</cp:coreProperties>
</file>