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63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92DDC-188A-4042-801E-B987440A5B1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E7336-B1E0-4701-B60D-449960FF6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8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E7336-B1E0-4701-B60D-449960FF6B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TEAM ACM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1963875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Aaron moorman</a:t>
            </a:r>
          </a:p>
          <a:p>
            <a:pPr algn="ctr"/>
            <a:r>
              <a:rPr lang="en-US" dirty="0"/>
              <a:t>ALEXANDRA restrepo</a:t>
            </a:r>
          </a:p>
          <a:p>
            <a:pPr algn="ctr"/>
            <a:r>
              <a:rPr lang="en-US" dirty="0"/>
              <a:t>Jedarrien fraizer</a:t>
            </a:r>
          </a:p>
          <a:p>
            <a:pPr algn="ctr"/>
            <a:r>
              <a:rPr lang="en-US" dirty="0"/>
              <a:t>* Yashmin Sainju</a:t>
            </a:r>
          </a:p>
          <a:p>
            <a:pPr algn="ctr"/>
            <a:r>
              <a:rPr lang="en-US" dirty="0"/>
              <a:t>Zachary ostrowski</a:t>
            </a:r>
          </a:p>
          <a:p>
            <a:pPr algn="ctr"/>
            <a:endParaRPr lang="en-US" dirty="0"/>
          </a:p>
        </p:txBody>
      </p:sp>
      <p:pic>
        <p:nvPicPr>
          <p:cNvPr id="4" name="Picture 3" descr="File:Association for Computing Machinery (ACM) logo.svg - Wikipedia ..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013" y="1122363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7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52551"/>
            <a:ext cx="9905998" cy="4548249"/>
          </a:xfrm>
        </p:spPr>
        <p:txBody>
          <a:bodyPr>
            <a:normAutofit/>
          </a:bodyPr>
          <a:lstStyle/>
          <a:p>
            <a:r>
              <a:rPr lang="en-US" dirty="0"/>
              <a:t>To create and host a mobile-friendly website for ACM chapter at Southeastern.</a:t>
            </a:r>
          </a:p>
          <a:p>
            <a:r>
              <a:rPr lang="en-US" dirty="0"/>
              <a:t>Guest side:</a:t>
            </a:r>
          </a:p>
          <a:p>
            <a:pPr lvl="1"/>
            <a:r>
              <a:rPr lang="en-US" dirty="0"/>
              <a:t>Shows details of ACM and calendar</a:t>
            </a:r>
          </a:p>
          <a:p>
            <a:r>
              <a:rPr lang="en-US" dirty="0"/>
              <a:t>Login side:</a:t>
            </a:r>
          </a:p>
          <a:p>
            <a:pPr lvl="1"/>
            <a:r>
              <a:rPr lang="en-US" dirty="0"/>
              <a:t>Job offers</a:t>
            </a:r>
          </a:p>
          <a:p>
            <a:r>
              <a:rPr lang="en-US" dirty="0"/>
              <a:t>Admin side:</a:t>
            </a:r>
          </a:p>
          <a:p>
            <a:pPr lvl="1"/>
            <a:r>
              <a:rPr lang="en-US" dirty="0"/>
              <a:t>Change calendar events</a:t>
            </a:r>
          </a:p>
          <a:p>
            <a:pPr lvl="1"/>
            <a:r>
              <a:rPr lang="en-US" dirty="0"/>
              <a:t>Change members/officers</a:t>
            </a:r>
          </a:p>
        </p:txBody>
      </p:sp>
    </p:spTree>
    <p:extLst>
      <p:ext uri="{BB962C8B-B14F-4D97-AF65-F5344CB8AC3E}">
        <p14:creationId xmlns:p14="http://schemas.microsoft.com/office/powerpoint/2010/main" val="2095257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FROM 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set up the server and publish the website</a:t>
            </a:r>
          </a:p>
          <a:p>
            <a:r>
              <a:rPr lang="en-US" dirty="0"/>
              <a:t>To complete the website for guests to visit</a:t>
            </a:r>
          </a:p>
          <a:p>
            <a:r>
              <a:rPr lang="en-US" dirty="0"/>
              <a:t>Work with the Google API for calendars</a:t>
            </a:r>
          </a:p>
          <a:p>
            <a:r>
              <a:rPr lang="en-US" dirty="0"/>
              <a:t>And complete the member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0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go from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website mobile-friendly</a:t>
            </a:r>
          </a:p>
          <a:p>
            <a:r>
              <a:rPr lang="en-US" dirty="0"/>
              <a:t>Create login side</a:t>
            </a:r>
          </a:p>
          <a:p>
            <a:r>
              <a:rPr lang="en-US" dirty="0"/>
              <a:t>More Google Calendar API</a:t>
            </a:r>
          </a:p>
          <a:p>
            <a:r>
              <a:rPr lang="en-US" dirty="0"/>
              <a:t>Implement database (members)</a:t>
            </a:r>
          </a:p>
        </p:txBody>
      </p:sp>
    </p:spTree>
    <p:extLst>
      <p:ext uri="{BB962C8B-B14F-4D97-AF65-F5344CB8AC3E}">
        <p14:creationId xmlns:p14="http://schemas.microsoft.com/office/powerpoint/2010/main" val="385841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829" y="-25072"/>
            <a:ext cx="4818742" cy="689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21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116</TotalTime>
  <Words>104</Words>
  <Application>Microsoft Office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</vt:lpstr>
      <vt:lpstr>TEAM ACM</vt:lpstr>
      <vt:lpstr>PROJECT GoaLS</vt:lpstr>
      <vt:lpstr>GOALS FROM LAST TIME</vt:lpstr>
      <vt:lpstr>WHERE we go from here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ACM</dc:title>
  <dc:creator>Yashmin Sainju</dc:creator>
  <cp:lastModifiedBy>Jedarrien Frazier</cp:lastModifiedBy>
  <cp:revision>17</cp:revision>
  <dcterms:created xsi:type="dcterms:W3CDTF">2016-09-27T05:27:02Z</dcterms:created>
  <dcterms:modified xsi:type="dcterms:W3CDTF">2016-10-11T21:22:35Z</dcterms:modified>
</cp:coreProperties>
</file>