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69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92DDC-188A-4042-801E-B987440A5B1A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E7336-B1E0-4701-B60D-449960FF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8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E7336-B1E0-4701-B60D-449960FF6B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TEAM ACM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963875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Aaron moorman</a:t>
            </a:r>
          </a:p>
          <a:p>
            <a:pPr algn="ctr"/>
            <a:r>
              <a:rPr lang="en-US" dirty="0"/>
              <a:t>ALEXANDRA restrepo</a:t>
            </a:r>
          </a:p>
          <a:p>
            <a:pPr algn="ctr"/>
            <a:r>
              <a:rPr lang="en-US" dirty="0"/>
              <a:t>Jedarrien fraizer</a:t>
            </a:r>
          </a:p>
          <a:p>
            <a:pPr algn="ctr"/>
            <a:r>
              <a:rPr lang="en-US" dirty="0"/>
              <a:t>* Yashmin Sainju</a:t>
            </a:r>
          </a:p>
          <a:p>
            <a:pPr algn="ctr"/>
            <a:r>
              <a:rPr lang="en-US" dirty="0"/>
              <a:t>Zachary ostrowski</a:t>
            </a:r>
          </a:p>
          <a:p>
            <a:pPr algn="ctr"/>
            <a:endParaRPr lang="en-US" dirty="0"/>
          </a:p>
        </p:txBody>
      </p:sp>
      <p:pic>
        <p:nvPicPr>
          <p:cNvPr id="4" name="Picture 3" descr="File:Association for Computing Machinery (ACM) logo.svg - Wikipedia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13" y="1122363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7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Client: SELU ACM</a:t>
            </a:r>
          </a:p>
          <a:p>
            <a:r>
              <a:rPr lang="en-US" dirty="0"/>
              <a:t>Requirements: </a:t>
            </a:r>
          </a:p>
          <a:p>
            <a:pPr lvl="1"/>
            <a:r>
              <a:rPr lang="en-US" dirty="0"/>
              <a:t>Functional informative website</a:t>
            </a:r>
          </a:p>
          <a:p>
            <a:pPr lvl="1"/>
            <a:r>
              <a:rPr lang="en-US" dirty="0"/>
              <a:t>Login feature</a:t>
            </a:r>
          </a:p>
          <a:p>
            <a:pPr lvl="1"/>
            <a:r>
              <a:rPr lang="en-US" dirty="0"/>
              <a:t>Calendar of Events</a:t>
            </a:r>
          </a:p>
        </p:txBody>
      </p:sp>
    </p:spTree>
    <p:extLst>
      <p:ext uri="{BB962C8B-B14F-4D97-AF65-F5344CB8AC3E}">
        <p14:creationId xmlns:p14="http://schemas.microsoft.com/office/powerpoint/2010/main" val="99200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46513"/>
          </a:xfrm>
        </p:spPr>
        <p:txBody>
          <a:bodyPr>
            <a:normAutofit/>
          </a:bodyPr>
          <a:lstStyle/>
          <a:p>
            <a:r>
              <a:rPr lang="en-US" dirty="0"/>
              <a:t>To create a multi-function website for ACM at Southeastern</a:t>
            </a:r>
          </a:p>
          <a:p>
            <a:r>
              <a:rPr lang="en-US" dirty="0"/>
              <a:t>Visitor’s side</a:t>
            </a:r>
          </a:p>
          <a:p>
            <a:r>
              <a:rPr lang="en-US" dirty="0"/>
              <a:t>Login/Member’s side</a:t>
            </a:r>
          </a:p>
          <a:p>
            <a:r>
              <a:rPr lang="en-US" dirty="0"/>
              <a:t>Admin’s side</a:t>
            </a:r>
          </a:p>
        </p:txBody>
      </p:sp>
    </p:spTree>
    <p:extLst>
      <p:ext uri="{BB962C8B-B14F-4D97-AF65-F5344CB8AC3E}">
        <p14:creationId xmlns:p14="http://schemas.microsoft.com/office/powerpoint/2010/main" val="2095257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GOALS--continued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86270"/>
          </a:xfrm>
        </p:spPr>
        <p:txBody>
          <a:bodyPr>
            <a:normAutofit/>
          </a:bodyPr>
          <a:lstStyle/>
          <a:p>
            <a:r>
              <a:rPr lang="en-US" dirty="0"/>
              <a:t>Automatic notifications on events </a:t>
            </a:r>
          </a:p>
          <a:p>
            <a:r>
              <a:rPr lang="en-US" dirty="0"/>
              <a:t>Reminders on payments to members</a:t>
            </a:r>
          </a:p>
          <a:p>
            <a:r>
              <a:rPr lang="en-US" dirty="0"/>
              <a:t>Use Google Calendar API to maintain scheduling of events</a:t>
            </a:r>
          </a:p>
        </p:txBody>
      </p:sp>
    </p:spTree>
    <p:extLst>
      <p:ext uri="{BB962C8B-B14F-4D97-AF65-F5344CB8AC3E}">
        <p14:creationId xmlns:p14="http://schemas.microsoft.com/office/powerpoint/2010/main" val="5558037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Hyper Text Mark-up Language (HTML)</a:t>
            </a:r>
          </a:p>
          <a:p>
            <a:r>
              <a:rPr lang="en-US" dirty="0" err="1"/>
              <a:t>Casading</a:t>
            </a:r>
            <a:r>
              <a:rPr lang="en-US" dirty="0"/>
              <a:t> Style Sheet (CSS)</a:t>
            </a:r>
          </a:p>
          <a:p>
            <a:r>
              <a:rPr lang="en-US" dirty="0"/>
              <a:t>Angular JS</a:t>
            </a:r>
          </a:p>
          <a:p>
            <a:r>
              <a:rPr lang="en-US" dirty="0"/>
              <a:t>JavaScript, </a:t>
            </a:r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PHP</a:t>
            </a:r>
          </a:p>
          <a:p>
            <a:r>
              <a:rPr lang="en-US" dirty="0"/>
              <a:t>MySQL,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Google Calendar API</a:t>
            </a:r>
          </a:p>
        </p:txBody>
      </p:sp>
    </p:spTree>
    <p:extLst>
      <p:ext uri="{BB962C8B-B14F-4D97-AF65-F5344CB8AC3E}">
        <p14:creationId xmlns:p14="http://schemas.microsoft.com/office/powerpoint/2010/main" val="3062036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263</TotalTime>
  <Words>94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TEAM ACM</vt:lpstr>
      <vt:lpstr>OUR PROJECT</vt:lpstr>
      <vt:lpstr>Project Goals</vt:lpstr>
      <vt:lpstr>GOALS--continued</vt:lpstr>
      <vt:lpstr>PLATFORMS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ACM</dc:title>
  <dc:creator>Yashmin Sainju</dc:creator>
  <cp:lastModifiedBy>Jedarrien Frazier</cp:lastModifiedBy>
  <cp:revision>10</cp:revision>
  <dcterms:created xsi:type="dcterms:W3CDTF">2016-09-27T05:27:02Z</dcterms:created>
  <dcterms:modified xsi:type="dcterms:W3CDTF">2016-10-19T00:22:10Z</dcterms:modified>
</cp:coreProperties>
</file>