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2DDC-188A-4042-801E-B987440A5B1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7336-B1E0-4701-B60D-449960FF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7336-B1E0-4701-B60D-449960FF6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TEAM ACM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6387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Aaron moorman</a:t>
            </a:r>
          </a:p>
          <a:p>
            <a:pPr algn="ctr"/>
            <a:r>
              <a:rPr lang="en-US" dirty="0"/>
              <a:t>ALEXANDRA restrepo</a:t>
            </a:r>
          </a:p>
          <a:p>
            <a:pPr algn="ctr"/>
            <a:r>
              <a:rPr lang="en-US" dirty="0"/>
              <a:t>Jedarrien fraizer</a:t>
            </a:r>
          </a:p>
          <a:p>
            <a:pPr algn="ctr"/>
            <a:r>
              <a:rPr lang="en-US" dirty="0"/>
              <a:t>* Yashmin Sainju</a:t>
            </a:r>
          </a:p>
          <a:p>
            <a:pPr algn="ctr"/>
            <a:r>
              <a:rPr lang="en-US" dirty="0"/>
              <a:t>Zachary ostrowski</a:t>
            </a:r>
          </a:p>
          <a:p>
            <a:pPr algn="ctr"/>
            <a:endParaRPr lang="en-US" dirty="0"/>
          </a:p>
        </p:txBody>
      </p:sp>
      <p:pic>
        <p:nvPicPr>
          <p:cNvPr id="4" name="Picture 3" descr="File:Association for Computing Machinery (ACM) logo.svg - Wikipedia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13" y="112236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7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create an exciting and functional website for ACM at Southeastern</a:t>
            </a:r>
          </a:p>
          <a:p>
            <a:r>
              <a:rPr lang="en-US" dirty="0"/>
              <a:t>A dual-function website</a:t>
            </a:r>
          </a:p>
          <a:p>
            <a:r>
              <a:rPr lang="en-US" dirty="0"/>
              <a:t>Visitors would be able to gather information about the organization, check out the upcoming events and look into the purpose of ACM </a:t>
            </a:r>
          </a:p>
          <a:p>
            <a:r>
              <a:rPr lang="en-US" dirty="0"/>
              <a:t>Admin log-in is possible in which admin(s) can sign in and schedule new events, add a member, remove a member, select reminders for payment deadlines and such.</a:t>
            </a:r>
          </a:p>
          <a:p>
            <a:r>
              <a:rPr lang="en-US" dirty="0"/>
              <a:t>A database that can be updated with simple interface by the admin(s)</a:t>
            </a:r>
          </a:p>
        </p:txBody>
      </p:sp>
    </p:spTree>
    <p:extLst>
      <p:ext uri="{BB962C8B-B14F-4D97-AF65-F5344CB8AC3E}">
        <p14:creationId xmlns:p14="http://schemas.microsoft.com/office/powerpoint/2010/main" val="2095257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6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Automatic updates can be sent to selected participants about the events in the month / week. </a:t>
            </a:r>
          </a:p>
          <a:p>
            <a:r>
              <a:rPr lang="en-US" dirty="0"/>
              <a:t>The website will be able to send reminders on next payment due for each participant.</a:t>
            </a:r>
          </a:p>
          <a:p>
            <a:r>
              <a:rPr lang="en-US" dirty="0"/>
              <a:t>Assimilate SLUGO in the website with possible registration on the website for the latest events.</a:t>
            </a:r>
          </a:p>
          <a:p>
            <a:r>
              <a:rPr lang="en-US" dirty="0"/>
              <a:t>Use google calendar API to create and maintain schedule on events and therefore present it to the site visitors.</a:t>
            </a:r>
          </a:p>
        </p:txBody>
      </p:sp>
    </p:spTree>
    <p:extLst>
      <p:ext uri="{BB962C8B-B14F-4D97-AF65-F5344CB8AC3E}">
        <p14:creationId xmlns:p14="http://schemas.microsoft.com/office/powerpoint/2010/main" val="5558037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Hyper Text Mark-up Language (HTML)</a:t>
            </a:r>
          </a:p>
          <a:p>
            <a:r>
              <a:rPr lang="en-US" dirty="0" err="1"/>
              <a:t>Casading</a:t>
            </a:r>
            <a:r>
              <a:rPr lang="en-US" dirty="0"/>
              <a:t> Style Sheet (CSS)</a:t>
            </a:r>
          </a:p>
          <a:p>
            <a:r>
              <a:rPr lang="en-US" dirty="0"/>
              <a:t>Angular JS</a:t>
            </a:r>
          </a:p>
          <a:p>
            <a:r>
              <a:rPr lang="en-US" dirty="0"/>
              <a:t>JavaScript,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PHP</a:t>
            </a:r>
          </a:p>
          <a:p>
            <a:r>
              <a:rPr lang="en-US" dirty="0"/>
              <a:t>MySQL,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Google Calendar API</a:t>
            </a:r>
          </a:p>
        </p:txBody>
      </p:sp>
    </p:spTree>
    <p:extLst>
      <p:ext uri="{BB962C8B-B14F-4D97-AF65-F5344CB8AC3E}">
        <p14:creationId xmlns:p14="http://schemas.microsoft.com/office/powerpoint/2010/main" val="3062036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194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TEAM ACM</vt:lpstr>
      <vt:lpstr>Goals</vt:lpstr>
      <vt:lpstr>GOALS</vt:lpstr>
      <vt:lpstr>PLATFORMS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ACM</dc:title>
  <dc:creator>Yashmin Sainju</dc:creator>
  <cp:lastModifiedBy>Yashmin Sainju</cp:lastModifiedBy>
  <cp:revision>6</cp:revision>
  <dcterms:created xsi:type="dcterms:W3CDTF">2016-09-27T05:27:02Z</dcterms:created>
  <dcterms:modified xsi:type="dcterms:W3CDTF">2016-09-27T06:10:50Z</dcterms:modified>
</cp:coreProperties>
</file>