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EDBF-0CA9-4B8B-A202-3A007D0896C5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ED91-405B-4844-AFAB-D814C32F5BD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3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EDBF-0CA9-4B8B-A202-3A007D0896C5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ED91-405B-4844-AFAB-D814C32F5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12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EDBF-0CA9-4B8B-A202-3A007D0896C5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ED91-405B-4844-AFAB-D814C32F5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25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EDBF-0CA9-4B8B-A202-3A007D0896C5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ED91-405B-4844-AFAB-D814C32F5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92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EDBF-0CA9-4B8B-A202-3A007D0896C5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ED91-405B-4844-AFAB-D814C32F5BD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67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EDBF-0CA9-4B8B-A202-3A007D0896C5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ED91-405B-4844-AFAB-D814C32F5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71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EDBF-0CA9-4B8B-A202-3A007D0896C5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ED91-405B-4844-AFAB-D814C32F5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71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EDBF-0CA9-4B8B-A202-3A007D0896C5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ED91-405B-4844-AFAB-D814C32F5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73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EDBF-0CA9-4B8B-A202-3A007D0896C5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ED91-405B-4844-AFAB-D814C32F5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36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F8EDBF-0CA9-4B8B-A202-3A007D0896C5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7BED91-405B-4844-AFAB-D814C32F5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27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EDBF-0CA9-4B8B-A202-3A007D0896C5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ED91-405B-4844-AFAB-D814C32F5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70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F8EDBF-0CA9-4B8B-A202-3A007D0896C5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7BED91-405B-4844-AFAB-D814C32F5BD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31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385C-9232-7C33-C53E-4270D95A2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487" y="758952"/>
            <a:ext cx="11059884" cy="3000248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 err="1"/>
              <a:t>InsurAI</a:t>
            </a:r>
            <a:r>
              <a:rPr lang="en-IN" sz="6600" b="1" dirty="0"/>
              <a:t> – Corporate Policy Automation and Intelligence System 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7D080-55A3-47CC-8067-16400EA42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Presented By :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Yashwanth M 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045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6A91-546F-E19B-BDC2-62511334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MILESTONE 2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143E3-F12C-11C0-5561-B5A899EF0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Policy Management: Admin can create, edit, deactivate and activate the policies.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User can see only active policies.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Admin can only edit or manage the policy created by him.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Documents is stored locally(uses cloud in future).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Customers can view the documents.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74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D0C6-1EDB-C767-E153-A1733458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MILESTONE 3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54C54-BF95-6281-ED99-5D45F5915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Agent Availability : Agent can change their available status.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Admin can view agents status and last seen in their dashboard.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Admin can add their available time for appointment for call, meet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 Appointment Scheduling :  Corporate HR can view the available agent.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Book the appointment in the available timeslot.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Can rate the meeting after the slot.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A7CDD-8026-EA8A-59FF-BD461EE39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Customer Query Management: Customers(HR, Employees) can submit their queries.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Agent gets the pending queries in their dashboard.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Agent picks up the query and resolve the query.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Customer can  track the query status, notified when the query status changes.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650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074F-A08C-9CE4-719C-4C18CF9C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MILESTONE 4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5657-D544-37EB-7F33-BCEBB75BC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Policy Enrollment: Corporate HR can enroll to a policy.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Get the monthly premium details, pending payments , etc.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Policy Assignment:  Assign the employees to the policy.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Can add or remove employee from the policy.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Claims Management : Employee can submit claims only to the policy they enrolled.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Empolyee</a:t>
            </a:r>
            <a:r>
              <a:rPr lang="en-US" sz="2400" dirty="0">
                <a:solidFill>
                  <a:schemeClr val="tx1"/>
                </a:solidFill>
              </a:rPr>
              <a:t> should submit the necessary documents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HR can view the claim and can approve by checking at first level.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98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6E46-9A5D-AF98-8D84-41974C81C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Claims approved by HR is passed to agent.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Agent can make all the necessary verification.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Agent calculates the amount to be given to employee.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Approves and passes to Admin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Admin overviews and initiates payment.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Employee can track their claim status at each stage.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Claim can be rejected by providing necessary reasons at any stage.  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88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B02C-5C9F-EAE2-D43B-675E9C24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114" y="261257"/>
            <a:ext cx="10058400" cy="85567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PROJECT SNAPSHOTS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website&#10;&#10;AI-generated content may be incorrect.">
            <a:extLst>
              <a:ext uri="{FF2B5EF4-FFF2-40B4-BE49-F238E27FC236}">
                <a16:creationId xmlns:a16="http://schemas.microsoft.com/office/drawing/2014/main" id="{8F32C9AD-60B2-EABF-25A9-95AD81310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14" y="1135686"/>
            <a:ext cx="10892971" cy="490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03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6532B27-973E-824F-7710-B39E89BB8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3750890"/>
            <a:ext cx="6553947" cy="3107110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FC633A1-2FDB-6098-77D3-95C650ACB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84800" cy="3476354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026EC45-D2AC-6CF5-DB76-66F042B50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0"/>
            <a:ext cx="6923313" cy="359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67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1A36-3091-A821-89DE-2C7BDE88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85" y="0"/>
            <a:ext cx="10058400" cy="74845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ER DIAGRAM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497B86C-14E7-7B69-7CA7-A09343620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48454"/>
            <a:ext cx="12192000" cy="610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85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CFDE-F60F-8F11-2404-F73DFA09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41140"/>
            <a:ext cx="10058400" cy="89553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CONCLUSION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91D4-0FAD-E5F3-BEF5-4FC5C3EF2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</a:rPr>
              <a:t>The </a:t>
            </a:r>
            <a:r>
              <a:rPr lang="en-US" sz="2200" dirty="0" err="1">
                <a:solidFill>
                  <a:schemeClr val="tx1"/>
                </a:solidFill>
              </a:rPr>
              <a:t>InsurAI</a:t>
            </a:r>
            <a:r>
              <a:rPr lang="en-US" sz="2200" dirty="0">
                <a:solidFill>
                  <a:schemeClr val="tx1"/>
                </a:solidFill>
              </a:rPr>
              <a:t> – Corporate Policy Automation and Intelligence System is a complete enterprise-grade solution for corporate insurance management. It combines automation, role-based access, reporting, and AI intelligence to improve efficiency, reduce fraud, and empower employees with transparency and self-service tools.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</a:rPr>
              <a:t>Project has gained me huge insights on latest technologies such as spring boot and react.</a:t>
            </a:r>
            <a:r>
              <a:rPr lang="en-IN" sz="2200" dirty="0">
                <a:solidFill>
                  <a:schemeClr val="tx1"/>
                </a:solidFill>
              </a:rPr>
              <a:t> Through this internship I have got the exposure on professional methods of project development, Team Collaboration, Version Control, etc.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4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EA38-D5A0-E950-D1EF-F3020867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FUTURE SCOPE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A206C-BFE3-6A63-51EE-FDDA8E007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Improve Analytics for each user.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Implement AI based fraud detection.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Chatbot for Customer Query.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AI based document summarizer.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Cloud Storage for the documents.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Deployment of the project.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50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C60C-CA79-D278-890D-6428C0AD1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98286"/>
            <a:ext cx="10058400" cy="93907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INTRODUCTION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49810-8891-0DAE-E7E7-CE82C5435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800" b="1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InsurAi</a:t>
            </a:r>
            <a:r>
              <a:rPr lang="en-IN" sz="2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an platform designed to automate, manage, and intelligently </a:t>
            </a:r>
            <a:r>
              <a:rPr lang="en-IN" sz="2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analyze</a:t>
            </a:r>
            <a:r>
              <a:rPr lang="en-IN" sz="2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corporate insurance policies. It aims to simplify policy management, claims processing, compliance tracking, and risk analysis for corporate clients.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2612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77B2-FF30-010C-D50E-DA27F28A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Acknowledgement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7BD94-6C97-D6F8-67E3-27AF9C0B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I would like to thank Infosys for giving me this opportunity.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I would like thank the mentor for guiding and supporting me in the internship journey.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I would like to thank my team members for collaborating. 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74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AA29-B98C-2899-9610-C27D7C39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14679"/>
            <a:ext cx="10058400" cy="74845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PROBLEM STATEMENT</a:t>
            </a:r>
            <a:endParaRPr lang="en-IN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D1CE-0329-D858-5C36-47303AB68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Managing corporate insurance policies is often manual, fragmented, and error-prone, involving large volumes of documents, renewals, compliance requirements, and claims data.</a:t>
            </a:r>
            <a:br>
              <a:rPr lang="en-IN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issues include: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Time-consuming policy review and renewal processes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Difficulty in tracking compliance deadlines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Fraudulent or invalid claims slipping through manual checks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Limited data-driven insights for risk and premium optimization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25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659A-3D9D-055F-1B1B-7022FE445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14733"/>
            <a:ext cx="10058400" cy="86892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ABSTRACT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0E790-03A1-9B79-A3DC-8A3448CE7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  <a:latin typeface="Aptos" panose="020B0004020202020204" pitchFamily="34" charset="0"/>
              </a:rPr>
              <a:t>The "</a:t>
            </a:r>
            <a:r>
              <a:rPr lang="en-GB" dirty="0" err="1">
                <a:solidFill>
                  <a:schemeClr val="tx1"/>
                </a:solidFill>
                <a:latin typeface="Aptos" panose="020B0004020202020204" pitchFamily="34" charset="0"/>
              </a:rPr>
              <a:t>InsurAl</a:t>
            </a:r>
            <a:r>
              <a:rPr lang="en-GB" dirty="0">
                <a:solidFill>
                  <a:schemeClr val="tx1"/>
                </a:solidFill>
                <a:latin typeface="Aptos" panose="020B0004020202020204" pitchFamily="34" charset="0"/>
              </a:rPr>
              <a:t> - Corporate Policy Automation and Intelligence System" is a web-based platform designed to resolve the inefficiencies of manual corporate insurance management, such as claim delays , administrative errors , and undetected fraud. The system introduces a comprehensive solution featuring role-based access for Employees, Agents, HR Admins, and System Admins. Key functionalities include the automation of policy renewals and claim eligibility checks, module for detecting fraudulent claims , and a transparent portal for employees to track their claim status in real time. Built with a Java Spring Boot backend and a React.js frontend , </a:t>
            </a:r>
            <a:r>
              <a:rPr lang="en-GB" dirty="0" err="1">
                <a:solidFill>
                  <a:schemeClr val="tx1"/>
                </a:solidFill>
                <a:latin typeface="Aptos" panose="020B0004020202020204" pitchFamily="34" charset="0"/>
              </a:rPr>
              <a:t>InsurAl</a:t>
            </a:r>
            <a:r>
              <a:rPr lang="en-GB" dirty="0">
                <a:solidFill>
                  <a:schemeClr val="tx1"/>
                </a:solidFill>
                <a:latin typeface="Aptos" panose="020B0004020202020204" pitchFamily="34" charset="0"/>
              </a:rPr>
              <a:t> aims to reduce costs, enhance efficiency, and improve transparency in corporate policy management.</a:t>
            </a:r>
            <a:endParaRPr lang="en-IN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88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7727-E978-FBFA-C863-0FD9AD4D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38629"/>
            <a:ext cx="10058400" cy="109873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1C5A-2ED8-EB65-D00D-466C807F9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To design and build an automated, intelligent corporate insurance management system that: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• Simplifies policy management.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 • Speeds up claim approvals.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 • Enhances transparency for employees.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• Provides insights to HR and Admins. </a:t>
            </a:r>
            <a:endParaRPr lang="en-IN" sz="24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A4A3-1517-DCBA-42E6-7E2E34DC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60401"/>
            <a:ext cx="10058400" cy="86650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PROPOSED SYSTEM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A6988-914D-E0DE-29A7-5A25AE63E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9" y="1758648"/>
            <a:ext cx="10486571" cy="443895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sz="2200" b="1" dirty="0">
                <a:solidFill>
                  <a:schemeClr val="tx1"/>
                </a:solidFill>
              </a:rPr>
              <a:t>Role-based logins </a:t>
            </a:r>
            <a:r>
              <a:rPr lang="en-GB" sz="2200" dirty="0">
                <a:solidFill>
                  <a:schemeClr val="tx1"/>
                </a:solidFill>
              </a:rPr>
              <a:t>(Employee, Agent, HR, Admin). </a:t>
            </a:r>
          </a:p>
          <a:p>
            <a:pPr algn="just"/>
            <a:r>
              <a:rPr lang="en-IN" sz="2200" dirty="0">
                <a:solidFill>
                  <a:schemeClr val="tx1"/>
                </a:solidFill>
              </a:rPr>
              <a:t>Automation: Auto policy renewals. </a:t>
            </a:r>
          </a:p>
          <a:p>
            <a:pPr algn="just"/>
            <a:r>
              <a:rPr lang="en-IN" sz="2200" dirty="0">
                <a:solidFill>
                  <a:schemeClr val="tx1"/>
                </a:solidFill>
              </a:rPr>
              <a:t>Automatic claim eligibility checks. </a:t>
            </a:r>
          </a:p>
          <a:p>
            <a:pPr algn="just"/>
            <a:r>
              <a:rPr lang="en-GB" sz="2200" dirty="0">
                <a:solidFill>
                  <a:schemeClr val="tx1"/>
                </a:solidFill>
              </a:rPr>
              <a:t>Auto-generated reports (weekly, monthly, yearly). </a:t>
            </a:r>
          </a:p>
          <a:p>
            <a:pPr algn="just"/>
            <a:r>
              <a:rPr lang="en-IN" sz="2200" dirty="0">
                <a:solidFill>
                  <a:schemeClr val="tx1"/>
                </a:solidFill>
              </a:rPr>
              <a:t>Automated tax rule application.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200" b="1" dirty="0">
                <a:solidFill>
                  <a:schemeClr val="tx1"/>
                </a:solidFill>
              </a:rPr>
              <a:t>Transparency: </a:t>
            </a:r>
            <a:r>
              <a:rPr lang="en-GB" sz="2200" dirty="0">
                <a:solidFill>
                  <a:schemeClr val="tx1"/>
                </a:solidFill>
              </a:rPr>
              <a:t>Employees can track claims and policies in real time. Automated notifications and reminders. </a:t>
            </a:r>
          </a:p>
          <a:p>
            <a:pPr marL="0" indent="0">
              <a:buNone/>
            </a:pPr>
            <a:r>
              <a:rPr lang="en-GB" sz="2200" b="1" dirty="0">
                <a:solidFill>
                  <a:schemeClr val="tx1"/>
                </a:solidFill>
              </a:rPr>
              <a:t>Fraud detection: </a:t>
            </a:r>
            <a:r>
              <a:rPr lang="en-GB" sz="2200" dirty="0">
                <a:solidFill>
                  <a:schemeClr val="tx1"/>
                </a:solidFill>
              </a:rPr>
              <a:t>flagging duplicate claims, unusually high amounts, and suspicious patterns. 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tx1"/>
                </a:solidFill>
              </a:rPr>
              <a:t>Predictive insights for HR/Admins.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34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8043-C808-8B4E-0D81-29ABF529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40229"/>
            <a:ext cx="10058400" cy="99713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TECHNOLOGY STACK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1A629-182B-4172-3DB4-AF719C598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Backend: </a:t>
            </a:r>
            <a:r>
              <a:rPr lang="en-GB" sz="2400" dirty="0">
                <a:solidFill>
                  <a:schemeClr val="tx1"/>
                </a:solidFill>
              </a:rPr>
              <a:t>Java Spring Boot (scalable, secure, enterprise-ready). 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Frontend: </a:t>
            </a:r>
            <a:r>
              <a:rPr lang="en-IN" sz="2400" dirty="0">
                <a:solidFill>
                  <a:schemeClr val="tx1"/>
                </a:solidFill>
              </a:rPr>
              <a:t>React.js (modern, responsive UI),HTML,CSS. </a:t>
            </a:r>
          </a:p>
          <a:p>
            <a:r>
              <a:rPr lang="en-GB" sz="2400" b="1" dirty="0">
                <a:solidFill>
                  <a:schemeClr val="tx1"/>
                </a:solidFill>
              </a:rPr>
              <a:t>Database: </a:t>
            </a:r>
            <a:r>
              <a:rPr lang="en-GB" sz="2400" dirty="0">
                <a:solidFill>
                  <a:schemeClr val="tx1"/>
                </a:solidFill>
              </a:rPr>
              <a:t>MySQL (structured insurance &amp; user data). </a:t>
            </a:r>
          </a:p>
          <a:p>
            <a:r>
              <a:rPr lang="en-GB" sz="2400" b="1" dirty="0">
                <a:solidFill>
                  <a:schemeClr val="tx1"/>
                </a:solidFill>
              </a:rPr>
              <a:t>Automation: </a:t>
            </a:r>
            <a:r>
              <a:rPr lang="en-GB" sz="2400" dirty="0">
                <a:solidFill>
                  <a:schemeClr val="tx1"/>
                </a:solidFill>
              </a:rPr>
              <a:t>Spring Scheduler / Quartz (renewal reminders, report scheduling). </a:t>
            </a:r>
          </a:p>
          <a:p>
            <a:r>
              <a:rPr lang="en-GB" sz="2400" b="1" dirty="0">
                <a:solidFill>
                  <a:schemeClr val="tx1"/>
                </a:solidFill>
              </a:rPr>
              <a:t>Authentication: </a:t>
            </a:r>
            <a:r>
              <a:rPr lang="en-GB" sz="2400" dirty="0">
                <a:solidFill>
                  <a:schemeClr val="tx1"/>
                </a:solidFill>
              </a:rPr>
              <a:t>JWT (secure token-based login). </a:t>
            </a:r>
          </a:p>
          <a:p>
            <a:r>
              <a:rPr lang="en-GB" sz="2400" b="1" dirty="0">
                <a:solidFill>
                  <a:schemeClr val="tx1"/>
                </a:solidFill>
              </a:rPr>
              <a:t>AI/Analytics(future): </a:t>
            </a:r>
            <a:r>
              <a:rPr lang="en-GB" sz="2400" dirty="0">
                <a:solidFill>
                  <a:schemeClr val="tx1"/>
                </a:solidFill>
              </a:rPr>
              <a:t>Python ML models (integrated via REST APIs, optional for fraud detection). </a:t>
            </a:r>
          </a:p>
          <a:p>
            <a:r>
              <a:rPr lang="en-GB" sz="2400" b="1" dirty="0">
                <a:solidFill>
                  <a:schemeClr val="tx1"/>
                </a:solidFill>
              </a:rPr>
              <a:t>Emails: </a:t>
            </a:r>
            <a:r>
              <a:rPr lang="en-GB" sz="2400" dirty="0">
                <a:solidFill>
                  <a:schemeClr val="tx1"/>
                </a:solidFill>
              </a:rPr>
              <a:t>SMTP</a:t>
            </a:r>
          </a:p>
          <a:p>
            <a:r>
              <a:rPr lang="en-GB" sz="2400" b="1" dirty="0">
                <a:solidFill>
                  <a:schemeClr val="tx1"/>
                </a:solidFill>
              </a:rPr>
              <a:t>Deployment (future): </a:t>
            </a:r>
            <a:r>
              <a:rPr lang="en-GB" sz="2400" dirty="0">
                <a:solidFill>
                  <a:schemeClr val="tx1"/>
                </a:solidFill>
              </a:rPr>
              <a:t>Docker + Cloud (AWS/Azure).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73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05CE-2A93-D033-D1C6-1A508C42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98286"/>
            <a:ext cx="10058400" cy="93907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PROJECT WORKFLOW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ED842-31FB-902C-70BD-7F9898CC8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MILESTONE 1 : </a:t>
            </a:r>
            <a:r>
              <a:rPr lang="en-US" sz="2400" dirty="0">
                <a:solidFill>
                  <a:schemeClr val="tx1"/>
                </a:solidFill>
              </a:rPr>
              <a:t>User Registration and Authentication.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MILESTONE 2 : </a:t>
            </a:r>
            <a:r>
              <a:rPr lang="en-US" sz="2400" dirty="0">
                <a:solidFill>
                  <a:schemeClr val="tx1"/>
                </a:solidFill>
              </a:rPr>
              <a:t>Policy Management, Document Management.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MILESTONE 3 : </a:t>
            </a:r>
            <a:r>
              <a:rPr lang="en-US" sz="2400" dirty="0">
                <a:solidFill>
                  <a:schemeClr val="tx1"/>
                </a:solidFill>
              </a:rPr>
              <a:t>Agent Availability, Appointment Scheduling, Customer Query Management.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MILESTONE 4:</a:t>
            </a:r>
            <a:r>
              <a:rPr lang="en-US" sz="2400" dirty="0">
                <a:solidFill>
                  <a:schemeClr val="tx1"/>
                </a:solidFill>
              </a:rPr>
              <a:t> Policy Enrollment, Policy Assignment, Claims Management.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30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BBC-FE5E-19D4-660E-D6109273D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85371"/>
            <a:ext cx="10058400" cy="85198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MILESTONE 1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7683E-A02E-42A7-ECDD-9758D5642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4625" indent="-174625"/>
            <a:r>
              <a:rPr lang="en-US" sz="2400" dirty="0">
                <a:solidFill>
                  <a:schemeClr val="tx1"/>
                </a:solidFill>
              </a:rPr>
              <a:t>User Registration : A default admin is created.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Admin as access to create other admin and agent.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Corporate HR can register through register page.</a:t>
            </a:r>
          </a:p>
          <a:p>
            <a:pPr marL="261938" indent="-261938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HR can add new Employees to the portal.</a:t>
            </a:r>
          </a:p>
          <a:p>
            <a:pPr marL="261938" indent="-261938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Only Employees who are added by the admin can register and login to the portal.</a:t>
            </a:r>
          </a:p>
          <a:p>
            <a:pPr marL="261938" indent="-261938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Every user gets mail for registration, account activation, and password reset.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4365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77</TotalTime>
  <Words>1060</Words>
  <Application>Microsoft Office PowerPoint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Calibri</vt:lpstr>
      <vt:lpstr>Calibri Light</vt:lpstr>
      <vt:lpstr>Symbol</vt:lpstr>
      <vt:lpstr>Wingdings</vt:lpstr>
      <vt:lpstr>Retrospect</vt:lpstr>
      <vt:lpstr>InsurAI – Corporate Policy Automation and Intelligence System </vt:lpstr>
      <vt:lpstr>INTRODUCTION</vt:lpstr>
      <vt:lpstr>PROBLEM STATEMENT</vt:lpstr>
      <vt:lpstr>ABSTRACT</vt:lpstr>
      <vt:lpstr>OBJECTIVE</vt:lpstr>
      <vt:lpstr>PROPOSED SYSTEM</vt:lpstr>
      <vt:lpstr>TECHNOLOGY STACK </vt:lpstr>
      <vt:lpstr>PROJECT WORKFLOW</vt:lpstr>
      <vt:lpstr>MILESTONE 1</vt:lpstr>
      <vt:lpstr>MILESTONE 2</vt:lpstr>
      <vt:lpstr>MILESTONE 3</vt:lpstr>
      <vt:lpstr>PowerPoint Presentation</vt:lpstr>
      <vt:lpstr>MILESTONE 4</vt:lpstr>
      <vt:lpstr>PowerPoint Presentation</vt:lpstr>
      <vt:lpstr>PROJECT SNAPSHOTS</vt:lpstr>
      <vt:lpstr>PowerPoint Presentation</vt:lpstr>
      <vt:lpstr>ER DIAGRAM</vt:lpstr>
      <vt:lpstr>CONCLUSION</vt:lpstr>
      <vt:lpstr>FUTURE SCOPE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Yashwanth MP</dc:creator>
  <cp:lastModifiedBy>Yashwanth MP</cp:lastModifiedBy>
  <cp:revision>23</cp:revision>
  <dcterms:created xsi:type="dcterms:W3CDTF">2025-10-08T10:40:47Z</dcterms:created>
  <dcterms:modified xsi:type="dcterms:W3CDTF">2025-10-08T11:58:08Z</dcterms:modified>
</cp:coreProperties>
</file>