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14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7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0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6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2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C4A7-2B7A-40C2-BA62-2FB15C67972E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FA18-E180-4F1D-945D-34FBCA04C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2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C4E8-5045-48BD-BA0D-CC39766CB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effectLst/>
              </a:rPr>
              <a:t>Ed-Tech Business Intelligence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C9232-CEA8-4EF9-8DCB-137EBCA3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980" y="4239992"/>
            <a:ext cx="2250173" cy="1235776"/>
          </a:xfrm>
        </p:spPr>
        <p:txBody>
          <a:bodyPr>
            <a:norm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 err="1"/>
              <a:t>Mundhe</a:t>
            </a:r>
            <a:r>
              <a:rPr lang="en-US" dirty="0"/>
              <a:t> Yash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EC4C0-1C3F-49A0-86E9-48185D54C506}"/>
              </a:ext>
            </a:extLst>
          </p:cNvPr>
          <p:cNvSpPr txBox="1"/>
          <p:nvPr/>
        </p:nvSpPr>
        <p:spPr>
          <a:xfrm>
            <a:off x="5730949" y="26262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F781-39EC-4AEB-9D4C-60528486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52894"/>
            <a:ext cx="9001462" cy="499730"/>
          </a:xfrm>
        </p:spPr>
        <p:txBody>
          <a:bodyPr>
            <a:normAutofit fontScale="90000"/>
          </a:bodyPr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8818-CF5E-4FA6-B733-31BA5E0A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371600"/>
            <a:ext cx="9001462" cy="31472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To understand the concepts of business intelligence insights, by </a:t>
            </a:r>
            <a:r>
              <a:rPr lang="en-US" dirty="0" err="1">
                <a:effectLst/>
              </a:rPr>
              <a:t>analysing</a:t>
            </a:r>
            <a:r>
              <a:rPr lang="en-US" dirty="0">
                <a:effectLst/>
              </a:rPr>
              <a:t> various successful conversions. </a:t>
            </a:r>
          </a:p>
          <a:p>
            <a:r>
              <a:rPr lang="en-US" dirty="0">
                <a:effectLst/>
              </a:rPr>
              <a:t>Data cleaning and EDA through python and identifying the KBRs and KPIs for this specific business problem.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67F3-59C9-4513-88CC-261BBD00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2773"/>
            <a:ext cx="10353761" cy="425301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F9D91-9003-4486-9376-8C88F63FF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0" y="946298"/>
            <a:ext cx="11834036" cy="567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7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994C-50D1-414D-97D9-092255F6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2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1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Ed-Tech Business Intelligence </vt:lpstr>
      <vt:lpstr>aim</vt:lpstr>
      <vt:lpstr>Tableau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Ed-Tech Business Intelligence</dc:title>
  <dc:creator>Dell</dc:creator>
  <cp:lastModifiedBy>Dell</cp:lastModifiedBy>
  <cp:revision>2</cp:revision>
  <dcterms:created xsi:type="dcterms:W3CDTF">2023-03-04T17:56:44Z</dcterms:created>
  <dcterms:modified xsi:type="dcterms:W3CDTF">2023-03-04T18:10:07Z</dcterms:modified>
</cp:coreProperties>
</file>