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online+retai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342A-DF38-4946-9916-FA7AD8BB2BD4}"/>
              </a:ext>
            </a:extLst>
          </p:cNvPr>
          <p:cNvSpPr>
            <a:spLocks noGrp="1"/>
          </p:cNvSpPr>
          <p:nvPr>
            <p:ph type="ctrTitle"/>
          </p:nvPr>
        </p:nvSpPr>
        <p:spPr>
          <a:xfrm>
            <a:off x="1876423" y="574159"/>
            <a:ext cx="8791575" cy="3848985"/>
          </a:xfrm>
        </p:spPr>
        <p:txBody>
          <a:bodyPr>
            <a:normAutofit fontScale="90000"/>
          </a:bodyPr>
          <a:lstStyle/>
          <a:p>
            <a:pPr algn="ctr"/>
            <a:br>
              <a:rPr lang="en-US" dirty="0"/>
            </a:br>
            <a:br>
              <a:rPr lang="en-US" dirty="0"/>
            </a:br>
            <a:r>
              <a:rPr lang="en-US" b="1" dirty="0"/>
              <a:t>ecommerce </a:t>
            </a:r>
            <a:r>
              <a:rPr lang="en-IN" b="1" dirty="0"/>
              <a:t>B2B </a:t>
            </a:r>
            <a:r>
              <a:rPr lang="en-US" b="1" dirty="0"/>
              <a:t>data </a:t>
            </a:r>
            <a:br>
              <a:rPr lang="en-US" b="1" dirty="0"/>
            </a:br>
            <a:r>
              <a:rPr lang="en-US" b="1" dirty="0"/>
              <a:t>analysis</a:t>
            </a:r>
            <a:br>
              <a:rPr lang="en-US" sz="4900" b="1" i="1" cap="none" dirty="0"/>
            </a:br>
            <a:br>
              <a:rPr lang="en-US" cap="none" dirty="0"/>
            </a:br>
            <a:endParaRPr lang="en-IN" b="1" dirty="0"/>
          </a:p>
        </p:txBody>
      </p:sp>
      <p:sp>
        <p:nvSpPr>
          <p:cNvPr id="3" name="Subtitle 2">
            <a:extLst>
              <a:ext uri="{FF2B5EF4-FFF2-40B4-BE49-F238E27FC236}">
                <a16:creationId xmlns:a16="http://schemas.microsoft.com/office/drawing/2014/main" id="{D894D985-DECB-4AB9-97BF-3F258802E05D}"/>
              </a:ext>
            </a:extLst>
          </p:cNvPr>
          <p:cNvSpPr>
            <a:spLocks noGrp="1"/>
          </p:cNvSpPr>
          <p:nvPr>
            <p:ph type="subTitle" idx="1"/>
          </p:nvPr>
        </p:nvSpPr>
        <p:spPr>
          <a:xfrm>
            <a:off x="2195401" y="4348715"/>
            <a:ext cx="8791575" cy="1935126"/>
          </a:xfrm>
        </p:spPr>
        <p:txBody>
          <a:bodyPr/>
          <a:lstStyle/>
          <a:p>
            <a:pPr algn="r">
              <a:lnSpc>
                <a:spcPct val="100000"/>
              </a:lnSpc>
            </a:pPr>
            <a:r>
              <a:rPr lang="en-US" b="1" dirty="0">
                <a:solidFill>
                  <a:schemeClr val="tx1"/>
                </a:solidFill>
              </a:rPr>
              <a:t>PRESENTED BY-</a:t>
            </a:r>
          </a:p>
          <a:p>
            <a:pPr algn="r">
              <a:lnSpc>
                <a:spcPct val="100000"/>
              </a:lnSpc>
            </a:pPr>
            <a:r>
              <a:rPr lang="en-US" b="1" dirty="0">
                <a:solidFill>
                  <a:schemeClr val="tx1"/>
                </a:solidFill>
              </a:rPr>
              <a:t>MUNDHE </a:t>
            </a:r>
            <a:r>
              <a:rPr lang="en-US" b="1" dirty="0" err="1">
                <a:solidFill>
                  <a:schemeClr val="tx1"/>
                </a:solidFill>
              </a:rPr>
              <a:t>yash</a:t>
            </a:r>
            <a:endParaRPr lang="en-US" b="1" dirty="0">
              <a:solidFill>
                <a:schemeClr val="tx1"/>
              </a:solidFill>
            </a:endParaRPr>
          </a:p>
        </p:txBody>
      </p:sp>
    </p:spTree>
    <p:extLst>
      <p:ext uri="{BB962C8B-B14F-4D97-AF65-F5344CB8AC3E}">
        <p14:creationId xmlns:p14="http://schemas.microsoft.com/office/powerpoint/2010/main" val="348498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2FCD-F850-45B8-AA70-CCB80E7430E6}"/>
              </a:ext>
            </a:extLst>
          </p:cNvPr>
          <p:cNvSpPr>
            <a:spLocks noGrp="1"/>
          </p:cNvSpPr>
          <p:nvPr>
            <p:ph type="ctrTitle"/>
          </p:nvPr>
        </p:nvSpPr>
        <p:spPr>
          <a:xfrm>
            <a:off x="1876424" y="1122362"/>
            <a:ext cx="8791575" cy="2737257"/>
          </a:xfrm>
        </p:spPr>
        <p:txBody>
          <a:bodyPr/>
          <a:lstStyle/>
          <a:p>
            <a:pPr algn="ctr"/>
            <a:r>
              <a:rPr lang="en-US" b="1" cap="none" dirty="0"/>
              <a:t>THANK YOU</a:t>
            </a:r>
            <a:r>
              <a:rPr lang="en-US" b="1" dirty="0"/>
              <a:t>…!</a:t>
            </a:r>
            <a:endParaRPr lang="en-IN" b="1" dirty="0"/>
          </a:p>
        </p:txBody>
      </p:sp>
    </p:spTree>
    <p:extLst>
      <p:ext uri="{BB962C8B-B14F-4D97-AF65-F5344CB8AC3E}">
        <p14:creationId xmlns:p14="http://schemas.microsoft.com/office/powerpoint/2010/main" val="343486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E3AB-02DE-406B-9C76-A10611F4B19B}"/>
              </a:ext>
            </a:extLst>
          </p:cNvPr>
          <p:cNvSpPr>
            <a:spLocks noGrp="1"/>
          </p:cNvSpPr>
          <p:nvPr>
            <p:ph type="ctrTitle"/>
          </p:nvPr>
        </p:nvSpPr>
        <p:spPr>
          <a:xfrm>
            <a:off x="1876424" y="1122363"/>
            <a:ext cx="8791575" cy="68484"/>
          </a:xfrm>
        </p:spPr>
        <p:txBody>
          <a:bodyPr>
            <a:noAutofit/>
          </a:bodyPr>
          <a:lstStyle/>
          <a:p>
            <a:pPr marL="685800" indent="-685800" algn="ctr">
              <a:buFont typeface="Wingdings" panose="05000000000000000000" pitchFamily="2" charset="2"/>
              <a:buChar char="v"/>
            </a:pPr>
            <a:r>
              <a:rPr lang="en-US" sz="3600" dirty="0"/>
              <a:t>INTRODUCTION</a:t>
            </a:r>
            <a:endParaRPr lang="en-IN" sz="3600" dirty="0"/>
          </a:p>
        </p:txBody>
      </p:sp>
      <p:sp>
        <p:nvSpPr>
          <p:cNvPr id="3" name="Subtitle 2">
            <a:extLst>
              <a:ext uri="{FF2B5EF4-FFF2-40B4-BE49-F238E27FC236}">
                <a16:creationId xmlns:a16="http://schemas.microsoft.com/office/drawing/2014/main" id="{F0EE8106-5265-4880-827D-E7033CCEA598}"/>
              </a:ext>
            </a:extLst>
          </p:cNvPr>
          <p:cNvSpPr>
            <a:spLocks noGrp="1"/>
          </p:cNvSpPr>
          <p:nvPr>
            <p:ph type="subTitle" idx="1"/>
          </p:nvPr>
        </p:nvSpPr>
        <p:spPr>
          <a:xfrm>
            <a:off x="1796902" y="1546409"/>
            <a:ext cx="8897456" cy="4322763"/>
          </a:xfrm>
        </p:spPr>
        <p:txBody>
          <a:bodyPr>
            <a:noAutofit/>
          </a:bodyPr>
          <a:lstStyle/>
          <a:p>
            <a:pPr marL="342900" indent="-342900" algn="ctr">
              <a:buFont typeface="Arial" panose="020B0604020202020204" pitchFamily="34" charset="0"/>
              <a:buChar char="•"/>
            </a:pPr>
            <a:r>
              <a:rPr lang="en-US" sz="1600" dirty="0">
                <a:solidFill>
                  <a:schemeClr val="tx1"/>
                </a:solidFill>
              </a:rPr>
              <a:t>This project aims to perform exploratory data analysis (EDA) on an Ecommerce B2B dataset to identify customers that give the highest business and orders. By using data science skills to draw insights from real market data, we can help businesses focus on sectors that can increase revenue.</a:t>
            </a:r>
          </a:p>
          <a:p>
            <a:pPr marL="342900" indent="-342900" algn="ctr">
              <a:buFont typeface="Arial" panose="020B0604020202020204" pitchFamily="34" charset="0"/>
              <a:buChar char="•"/>
            </a:pPr>
            <a:r>
              <a:rPr lang="en-US" sz="1600" dirty="0">
                <a:solidFill>
                  <a:schemeClr val="tx1"/>
                </a:solidFill>
              </a:rPr>
              <a:t>The dataset is a transnational data set containing all the transactions occurring between 01/12/2010 and 09/12/2011 for a UK-based and registered non-store online retail that mainly sells unique all-occasion gifts. The customers of the company are mostly wholesalers, both local and international.</a:t>
            </a:r>
          </a:p>
          <a:p>
            <a:pPr marL="342900" indent="-342900">
              <a:buFont typeface="Arial" panose="020B0604020202020204" pitchFamily="34" charset="0"/>
              <a:buChar char="•"/>
            </a:pPr>
            <a:endParaRPr lang="en-US" sz="1600" b="1" dirty="0">
              <a:solidFill>
                <a:schemeClr val="tx1"/>
              </a:solidFill>
            </a:endParaRPr>
          </a:p>
          <a:p>
            <a:pPr algn="ctr"/>
            <a:r>
              <a:rPr lang="en-US" sz="1600" b="1" dirty="0">
                <a:solidFill>
                  <a:schemeClr val="tx1"/>
                </a:solidFill>
              </a:rPr>
              <a:t>     Source of data :   </a:t>
            </a:r>
            <a:br>
              <a:rPr lang="en-IN" dirty="0"/>
            </a:br>
            <a:r>
              <a:rPr lang="en-IN" dirty="0"/>
              <a:t>    </a:t>
            </a:r>
            <a:r>
              <a:rPr lang="en-IN" sz="1600" dirty="0"/>
              <a:t>( </a:t>
            </a:r>
            <a:r>
              <a:rPr lang="en-IN" sz="1600" u="sng" dirty="0">
                <a:hlinkClick r:id="rId2"/>
              </a:rPr>
              <a:t>https://archive.ics.uci.edu/ml/datasets/online+retail</a:t>
            </a:r>
            <a:r>
              <a:rPr lang="en-IN" sz="1600" dirty="0"/>
              <a:t> )</a:t>
            </a:r>
          </a:p>
          <a:p>
            <a:endParaRPr lang="en-US" sz="1600" dirty="0">
              <a:solidFill>
                <a:schemeClr val="tx1"/>
              </a:solidFill>
            </a:endParaRPr>
          </a:p>
        </p:txBody>
      </p:sp>
    </p:spTree>
    <p:extLst>
      <p:ext uri="{BB962C8B-B14F-4D97-AF65-F5344CB8AC3E}">
        <p14:creationId xmlns:p14="http://schemas.microsoft.com/office/powerpoint/2010/main" val="292538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E39D-05E7-46EF-97A9-B7D61200E7AB}"/>
              </a:ext>
            </a:extLst>
          </p:cNvPr>
          <p:cNvSpPr>
            <a:spLocks noGrp="1"/>
          </p:cNvSpPr>
          <p:nvPr>
            <p:ph type="ctrTitle"/>
          </p:nvPr>
        </p:nvSpPr>
        <p:spPr>
          <a:xfrm>
            <a:off x="1876424" y="1122363"/>
            <a:ext cx="8791575" cy="111014"/>
          </a:xfrm>
        </p:spPr>
        <p:txBody>
          <a:bodyPr>
            <a:noAutofit/>
          </a:bodyPr>
          <a:lstStyle/>
          <a:p>
            <a:pPr marL="685800" indent="-685800" algn="ctr">
              <a:buFont typeface="Wingdings" panose="05000000000000000000" pitchFamily="2" charset="2"/>
              <a:buChar char="v"/>
            </a:pPr>
            <a:r>
              <a:rPr lang="en-US" sz="3600" cap="none" dirty="0"/>
              <a:t>Aim</a:t>
            </a:r>
            <a:endParaRPr lang="en-IN" sz="3600" cap="none" dirty="0"/>
          </a:p>
        </p:txBody>
      </p:sp>
      <p:sp>
        <p:nvSpPr>
          <p:cNvPr id="3" name="Subtitle 2">
            <a:extLst>
              <a:ext uri="{FF2B5EF4-FFF2-40B4-BE49-F238E27FC236}">
                <a16:creationId xmlns:a16="http://schemas.microsoft.com/office/drawing/2014/main" id="{091D0715-B557-4BFD-823F-52ACFEB8F9F1}"/>
              </a:ext>
            </a:extLst>
          </p:cNvPr>
          <p:cNvSpPr>
            <a:spLocks noGrp="1"/>
          </p:cNvSpPr>
          <p:nvPr>
            <p:ph type="subTitle" idx="1"/>
          </p:nvPr>
        </p:nvSpPr>
        <p:spPr>
          <a:xfrm>
            <a:off x="1775638" y="1477926"/>
            <a:ext cx="8892362" cy="4380614"/>
          </a:xfrm>
        </p:spPr>
        <p:txBody>
          <a:bodyPr>
            <a:normAutofit/>
          </a:bodyPr>
          <a:lstStyle/>
          <a:p>
            <a:pPr marL="285750" indent="-285750" algn="ctr">
              <a:buFont typeface="Arial" panose="020B0604020202020204" pitchFamily="34" charset="0"/>
              <a:buChar char="•"/>
            </a:pPr>
            <a:r>
              <a:rPr lang="en-IN" sz="1600" dirty="0">
                <a:solidFill>
                  <a:schemeClr val="tx1"/>
                </a:solidFill>
              </a:rPr>
              <a:t>To perform EDA on the Ecommerce dataset and find insights that can be helpful to identify the customers that gives highest business and orders.</a:t>
            </a:r>
          </a:p>
          <a:p>
            <a:pPr marL="285750" indent="-285750" algn="ctr">
              <a:buFont typeface="Arial" panose="020B0604020202020204" pitchFamily="34" charset="0"/>
              <a:buChar char="•"/>
            </a:pPr>
            <a:r>
              <a:rPr lang="en-IN" sz="1600" dirty="0">
                <a:solidFill>
                  <a:schemeClr val="tx1"/>
                </a:solidFill>
              </a:rPr>
              <a:t>We will be using data science skills to draw insights that happen in real markets and what sectors company need to focus to increase revenues.</a:t>
            </a:r>
          </a:p>
        </p:txBody>
      </p:sp>
    </p:spTree>
    <p:extLst>
      <p:ext uri="{BB962C8B-B14F-4D97-AF65-F5344CB8AC3E}">
        <p14:creationId xmlns:p14="http://schemas.microsoft.com/office/powerpoint/2010/main" val="134255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40ED-A29E-47C4-8771-143F3E625576}"/>
              </a:ext>
            </a:extLst>
          </p:cNvPr>
          <p:cNvSpPr>
            <a:spLocks noGrp="1"/>
          </p:cNvSpPr>
          <p:nvPr>
            <p:ph type="ctrTitle"/>
          </p:nvPr>
        </p:nvSpPr>
        <p:spPr>
          <a:xfrm>
            <a:off x="1876424" y="1023912"/>
            <a:ext cx="8791575" cy="45719"/>
          </a:xfrm>
        </p:spPr>
        <p:txBody>
          <a:bodyPr>
            <a:noAutofit/>
          </a:bodyPr>
          <a:lstStyle/>
          <a:p>
            <a:pPr marL="685800" indent="-685800" algn="ctr">
              <a:buFont typeface="Wingdings" panose="05000000000000000000" pitchFamily="2" charset="2"/>
              <a:buChar char="v"/>
            </a:pPr>
            <a:r>
              <a:rPr lang="en-US" sz="3600" cap="none" dirty="0"/>
              <a:t>Data Analysis</a:t>
            </a:r>
            <a:endParaRPr lang="en-IN" sz="3600" cap="none" dirty="0"/>
          </a:p>
        </p:txBody>
      </p:sp>
      <p:pic>
        <p:nvPicPr>
          <p:cNvPr id="6" name="Picture 5">
            <a:extLst>
              <a:ext uri="{FF2B5EF4-FFF2-40B4-BE49-F238E27FC236}">
                <a16:creationId xmlns:a16="http://schemas.microsoft.com/office/drawing/2014/main" id="{BA63DEC3-CE27-4775-BB55-EDCB4F7EDD77}"/>
              </a:ext>
            </a:extLst>
          </p:cNvPr>
          <p:cNvPicPr>
            <a:picLocks noChangeAspect="1"/>
          </p:cNvPicPr>
          <p:nvPr/>
        </p:nvPicPr>
        <p:blipFill>
          <a:blip r:embed="rId2"/>
          <a:stretch>
            <a:fillRect/>
          </a:stretch>
        </p:blipFill>
        <p:spPr>
          <a:xfrm>
            <a:off x="3136604" y="1924493"/>
            <a:ext cx="6978191" cy="400082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8129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D438-F485-4609-8C65-071C44C00FDD}"/>
              </a:ext>
            </a:extLst>
          </p:cNvPr>
          <p:cNvSpPr>
            <a:spLocks noGrp="1"/>
          </p:cNvSpPr>
          <p:nvPr>
            <p:ph type="title"/>
          </p:nvPr>
        </p:nvSpPr>
        <p:spPr>
          <a:xfrm>
            <a:off x="1141413" y="661048"/>
            <a:ext cx="9905998" cy="45719"/>
          </a:xfrm>
        </p:spPr>
        <p:txBody>
          <a:bodyPr>
            <a:noAutofit/>
          </a:bodyPr>
          <a:lstStyle/>
          <a:p>
            <a:pPr marL="571500" indent="-571500" algn="ctr">
              <a:buFont typeface="Wingdings" panose="05000000000000000000" pitchFamily="2" charset="2"/>
              <a:buChar char="v"/>
            </a:pPr>
            <a:r>
              <a:rPr lang="en-US" cap="none" dirty="0"/>
              <a:t>Data Analysis</a:t>
            </a:r>
            <a:endParaRPr lang="en-IN" dirty="0"/>
          </a:p>
        </p:txBody>
      </p:sp>
      <p:pic>
        <p:nvPicPr>
          <p:cNvPr id="6" name="Picture 5">
            <a:extLst>
              <a:ext uri="{FF2B5EF4-FFF2-40B4-BE49-F238E27FC236}">
                <a16:creationId xmlns:a16="http://schemas.microsoft.com/office/drawing/2014/main" id="{E7194BEA-9D0F-4080-B916-B2BC95B3DFD5}"/>
              </a:ext>
            </a:extLst>
          </p:cNvPr>
          <p:cNvPicPr>
            <a:picLocks noChangeAspect="1"/>
          </p:cNvPicPr>
          <p:nvPr/>
        </p:nvPicPr>
        <p:blipFill>
          <a:blip r:embed="rId2"/>
          <a:stretch>
            <a:fillRect/>
          </a:stretch>
        </p:blipFill>
        <p:spPr>
          <a:xfrm>
            <a:off x="3104707" y="1623056"/>
            <a:ext cx="6879265" cy="361188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86243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BEE-DBCD-44B6-A8B3-3A579567007F}"/>
              </a:ext>
            </a:extLst>
          </p:cNvPr>
          <p:cNvSpPr>
            <a:spLocks noGrp="1"/>
          </p:cNvSpPr>
          <p:nvPr>
            <p:ph type="ctrTitle"/>
          </p:nvPr>
        </p:nvSpPr>
        <p:spPr>
          <a:xfrm>
            <a:off x="1876424" y="882503"/>
            <a:ext cx="8791575" cy="74428"/>
          </a:xfrm>
        </p:spPr>
        <p:txBody>
          <a:bodyPr>
            <a:noAutofit/>
          </a:bodyPr>
          <a:lstStyle/>
          <a:p>
            <a:pPr marL="685800" indent="-685800" algn="ctr">
              <a:buFont typeface="Wingdings" panose="05000000000000000000" pitchFamily="2" charset="2"/>
              <a:buChar char="v"/>
            </a:pPr>
            <a:r>
              <a:rPr lang="en-US" sz="3600" cap="none" dirty="0"/>
              <a:t>Data Analysis</a:t>
            </a:r>
            <a:endParaRPr lang="en-IN" sz="3600" cap="none" dirty="0"/>
          </a:p>
        </p:txBody>
      </p:sp>
      <p:pic>
        <p:nvPicPr>
          <p:cNvPr id="6" name="Picture 5">
            <a:extLst>
              <a:ext uri="{FF2B5EF4-FFF2-40B4-BE49-F238E27FC236}">
                <a16:creationId xmlns:a16="http://schemas.microsoft.com/office/drawing/2014/main" id="{D68350D6-2C81-4415-885A-470F00D32B2E}"/>
              </a:ext>
            </a:extLst>
          </p:cNvPr>
          <p:cNvPicPr>
            <a:picLocks noChangeAspect="1"/>
          </p:cNvPicPr>
          <p:nvPr/>
        </p:nvPicPr>
        <p:blipFill>
          <a:blip r:embed="rId2"/>
          <a:stretch>
            <a:fillRect/>
          </a:stretch>
        </p:blipFill>
        <p:spPr>
          <a:xfrm>
            <a:off x="3019647" y="1435395"/>
            <a:ext cx="7028120" cy="505046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6175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5A60-E8A3-492A-A345-68C1E8639FF8}"/>
              </a:ext>
            </a:extLst>
          </p:cNvPr>
          <p:cNvSpPr>
            <a:spLocks noGrp="1"/>
          </p:cNvSpPr>
          <p:nvPr>
            <p:ph type="title"/>
          </p:nvPr>
        </p:nvSpPr>
        <p:spPr>
          <a:xfrm>
            <a:off x="1141413" y="618518"/>
            <a:ext cx="9905998" cy="45719"/>
          </a:xfrm>
        </p:spPr>
        <p:txBody>
          <a:bodyPr>
            <a:noAutofit/>
          </a:bodyPr>
          <a:lstStyle/>
          <a:p>
            <a:pPr marL="571500" indent="-571500" algn="ctr">
              <a:buFont typeface="Wingdings" panose="05000000000000000000" pitchFamily="2" charset="2"/>
              <a:buChar char="v"/>
            </a:pPr>
            <a:r>
              <a:rPr lang="en-US" cap="none" dirty="0"/>
              <a:t>Data Analysis</a:t>
            </a:r>
            <a:endParaRPr lang="en-IN" cap="none" dirty="0"/>
          </a:p>
        </p:txBody>
      </p:sp>
      <p:pic>
        <p:nvPicPr>
          <p:cNvPr id="7" name="Picture 6">
            <a:extLst>
              <a:ext uri="{FF2B5EF4-FFF2-40B4-BE49-F238E27FC236}">
                <a16:creationId xmlns:a16="http://schemas.microsoft.com/office/drawing/2014/main" id="{5CBF9D4D-48E2-4A3F-95E5-CA79E046B478}"/>
              </a:ext>
            </a:extLst>
          </p:cNvPr>
          <p:cNvPicPr>
            <a:picLocks noChangeAspect="1"/>
          </p:cNvPicPr>
          <p:nvPr/>
        </p:nvPicPr>
        <p:blipFill>
          <a:blip r:embed="rId2"/>
          <a:stretch>
            <a:fillRect/>
          </a:stretch>
        </p:blipFill>
        <p:spPr>
          <a:xfrm>
            <a:off x="1414130" y="1686323"/>
            <a:ext cx="9633282" cy="4048884"/>
          </a:xfrm>
          <a:prstGeom prst="rect">
            <a:avLst/>
          </a:prstGeom>
        </p:spPr>
      </p:pic>
    </p:spTree>
    <p:extLst>
      <p:ext uri="{BB962C8B-B14F-4D97-AF65-F5344CB8AC3E}">
        <p14:creationId xmlns:p14="http://schemas.microsoft.com/office/powerpoint/2010/main" val="21320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66A6-16BE-46BC-A5B6-F80A35A8E6A2}"/>
              </a:ext>
            </a:extLst>
          </p:cNvPr>
          <p:cNvSpPr>
            <a:spLocks noGrp="1"/>
          </p:cNvSpPr>
          <p:nvPr>
            <p:ph type="title"/>
          </p:nvPr>
        </p:nvSpPr>
        <p:spPr>
          <a:xfrm>
            <a:off x="1141413" y="618518"/>
            <a:ext cx="9905998" cy="115129"/>
          </a:xfrm>
        </p:spPr>
        <p:txBody>
          <a:bodyPr>
            <a:noAutofit/>
          </a:bodyPr>
          <a:lstStyle/>
          <a:p>
            <a:pPr marL="571500" indent="-571500" algn="ctr">
              <a:buFont typeface="Wingdings" panose="05000000000000000000" pitchFamily="2" charset="2"/>
              <a:buChar char="v"/>
            </a:pPr>
            <a:r>
              <a:rPr lang="en-US" cap="none" dirty="0"/>
              <a:t>Data Analysis</a:t>
            </a:r>
            <a:endParaRPr lang="en-IN" cap="none" dirty="0"/>
          </a:p>
        </p:txBody>
      </p:sp>
      <p:pic>
        <p:nvPicPr>
          <p:cNvPr id="6" name="Picture 5">
            <a:extLst>
              <a:ext uri="{FF2B5EF4-FFF2-40B4-BE49-F238E27FC236}">
                <a16:creationId xmlns:a16="http://schemas.microsoft.com/office/drawing/2014/main" id="{445A6A2C-B966-4EF2-9978-0DF2935EDAA4}"/>
              </a:ext>
            </a:extLst>
          </p:cNvPr>
          <p:cNvPicPr>
            <a:picLocks noChangeAspect="1"/>
          </p:cNvPicPr>
          <p:nvPr/>
        </p:nvPicPr>
        <p:blipFill>
          <a:blip r:embed="rId2"/>
          <a:stretch>
            <a:fillRect/>
          </a:stretch>
        </p:blipFill>
        <p:spPr>
          <a:xfrm>
            <a:off x="1363550" y="2061172"/>
            <a:ext cx="3399942" cy="2735655"/>
          </a:xfrm>
          <a:prstGeom prst="rect">
            <a:avLst/>
          </a:prstGeom>
          <a:ln w="2286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CA8EA3E4-A152-42E3-BEEC-EAF0B92CE9AC}"/>
              </a:ext>
            </a:extLst>
          </p:cNvPr>
          <p:cNvPicPr>
            <a:picLocks noChangeAspect="1"/>
          </p:cNvPicPr>
          <p:nvPr/>
        </p:nvPicPr>
        <p:blipFill>
          <a:blip r:embed="rId3"/>
          <a:stretch>
            <a:fillRect/>
          </a:stretch>
        </p:blipFill>
        <p:spPr>
          <a:xfrm>
            <a:off x="7061434" y="2091815"/>
            <a:ext cx="2901274" cy="270501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872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C2AC-4B13-4FCD-BE29-4D0B8E57941E}"/>
              </a:ext>
            </a:extLst>
          </p:cNvPr>
          <p:cNvSpPr>
            <a:spLocks noGrp="1"/>
          </p:cNvSpPr>
          <p:nvPr>
            <p:ph type="title"/>
          </p:nvPr>
        </p:nvSpPr>
        <p:spPr>
          <a:xfrm>
            <a:off x="1141413" y="618518"/>
            <a:ext cx="9905998" cy="83231"/>
          </a:xfrm>
        </p:spPr>
        <p:txBody>
          <a:bodyPr>
            <a:noAutofit/>
          </a:bodyPr>
          <a:lstStyle/>
          <a:p>
            <a:pPr marL="571500" indent="-571500" algn="ctr">
              <a:buFont typeface="Wingdings" panose="05000000000000000000" pitchFamily="2" charset="2"/>
              <a:buChar char="v"/>
            </a:pPr>
            <a:r>
              <a:rPr lang="en-US" b="1" dirty="0"/>
              <a:t>CONCLUSION</a:t>
            </a:r>
          </a:p>
        </p:txBody>
      </p:sp>
      <p:sp>
        <p:nvSpPr>
          <p:cNvPr id="3" name="Content Placeholder 2">
            <a:extLst>
              <a:ext uri="{FF2B5EF4-FFF2-40B4-BE49-F238E27FC236}">
                <a16:creationId xmlns:a16="http://schemas.microsoft.com/office/drawing/2014/main" id="{A0EFDD7A-D573-4A8B-8D3F-236734856E1B}"/>
              </a:ext>
            </a:extLst>
          </p:cNvPr>
          <p:cNvSpPr>
            <a:spLocks noGrp="1"/>
          </p:cNvSpPr>
          <p:nvPr>
            <p:ph idx="1"/>
          </p:nvPr>
        </p:nvSpPr>
        <p:spPr>
          <a:xfrm>
            <a:off x="669851" y="1520456"/>
            <a:ext cx="10377561" cy="4338083"/>
          </a:xfrm>
        </p:spPr>
        <p:txBody>
          <a:bodyPr>
            <a:normAutofit/>
          </a:bodyPr>
          <a:lstStyle/>
          <a:p>
            <a:r>
              <a:rPr lang="en-US" sz="1800" dirty="0"/>
              <a:t>United Kingdom Have </a:t>
            </a:r>
            <a:r>
              <a:rPr lang="en-US" sz="1800" dirty="0" err="1"/>
              <a:t>Maximun</a:t>
            </a:r>
            <a:r>
              <a:rPr lang="en-US" sz="1800" dirty="0"/>
              <a:t> Transaction</a:t>
            </a:r>
          </a:p>
          <a:p>
            <a:r>
              <a:rPr lang="en-US" sz="1800" dirty="0"/>
              <a:t>The Distribution Of Unit Price Is Right Skewed</a:t>
            </a:r>
          </a:p>
          <a:p>
            <a:r>
              <a:rPr lang="en-US" sz="1800" dirty="0"/>
              <a:t>In November Month </a:t>
            </a:r>
            <a:r>
              <a:rPr lang="en-US" sz="1800" dirty="0" err="1"/>
              <a:t>Maximun</a:t>
            </a:r>
            <a:r>
              <a:rPr lang="en-US" sz="1800" dirty="0"/>
              <a:t> Transaction Performed</a:t>
            </a:r>
          </a:p>
          <a:p>
            <a:r>
              <a:rPr lang="en-US" sz="1800" dirty="0" err="1"/>
              <a:t>Maximun</a:t>
            </a:r>
            <a:r>
              <a:rPr lang="en-US" sz="1800" dirty="0"/>
              <a:t> Number Of Transaction On Thursday</a:t>
            </a:r>
          </a:p>
          <a:p>
            <a:endParaRPr lang="en-US" sz="1800" dirty="0"/>
          </a:p>
          <a:p>
            <a:r>
              <a:rPr lang="en-US" sz="1800" dirty="0"/>
              <a:t>Overall, The Ecommerce B2b Dataset Shows A Clear Trend Towards Higher Transaction Volumes And Amounts Spent During The Holiday Season, Particularly In November And December. Additionally, Customers From Certain Countries Such As United Kingdom, France, Germany, Eire Tend To Spend More Per Transaction Across Multiple Product Categories. It Is Recommended That The Company Focus On Increasing Sales During The Holiday Season And Targeting Customers From These Countries To Increase Revenue.</a:t>
            </a:r>
          </a:p>
        </p:txBody>
      </p:sp>
    </p:spTree>
    <p:extLst>
      <p:ext uri="{BB962C8B-B14F-4D97-AF65-F5344CB8AC3E}">
        <p14:creationId xmlns:p14="http://schemas.microsoft.com/office/powerpoint/2010/main" val="221733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382</TotalTime>
  <Words>307</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Tw Cen MT</vt:lpstr>
      <vt:lpstr>Wingdings</vt:lpstr>
      <vt:lpstr>Circuit</vt:lpstr>
      <vt:lpstr>  ecommerce B2B data  analysis  </vt:lpstr>
      <vt:lpstr>INTRODUCTION</vt:lpstr>
      <vt:lpstr>Aim</vt:lpstr>
      <vt:lpstr>Data Analysis</vt:lpstr>
      <vt:lpstr>Data Analysis</vt:lpstr>
      <vt:lpstr>Data Analysis</vt:lpstr>
      <vt:lpstr>Data Analysis</vt:lpstr>
      <vt:lpstr>Data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B2B data  analysis</dc:title>
  <dc:creator>Dell</dc:creator>
  <cp:lastModifiedBy>Dell</cp:lastModifiedBy>
  <cp:revision>29</cp:revision>
  <dcterms:created xsi:type="dcterms:W3CDTF">2022-11-10T17:23:37Z</dcterms:created>
  <dcterms:modified xsi:type="dcterms:W3CDTF">2023-03-04T17:50:04Z</dcterms:modified>
</cp:coreProperties>
</file>