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3" r:id="rId3"/>
    <p:sldId id="257" r:id="rId4"/>
    <p:sldId id="259" r:id="rId5"/>
    <p:sldId id="261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F0787C1-E15E-46F8-A1BE-7B09A197805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9513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1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74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55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712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78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26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6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1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4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87C1-E15E-46F8-A1BE-7B09A197805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7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F0787C1-E15E-46F8-A1BE-7B09A1978052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8C997DD-D40C-4546-8B97-A67223767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6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24DE-D782-4960-B3CA-1F6BFE19B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32564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MOVIE MONK TICKET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594D2-F312-4C25-93D2-EBE11E343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123" y="4874073"/>
            <a:ext cx="8689976" cy="1366283"/>
          </a:xfrm>
        </p:spPr>
        <p:txBody>
          <a:bodyPr/>
          <a:lstStyle/>
          <a:p>
            <a:pPr algn="r"/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algn="r"/>
            <a:r>
              <a:rPr lang="en-IN" b="1" dirty="0">
                <a:solidFill>
                  <a:schemeClr val="tx1"/>
                </a:solidFill>
              </a:rPr>
              <a:t>YASH MUNDHE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1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8CEB-BC38-4395-968B-6CA74C7ED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3418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/>
              <a:t>AIM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E1966-F8D5-4821-A5BE-A010A03F3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1" y="1467292"/>
            <a:ext cx="9923579" cy="5024947"/>
          </a:xfrm>
        </p:spPr>
        <p:txBody>
          <a:bodyPr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To perform EDA on the Ticket booking on Movie Monk platform. You will be using Tableau Public / Desktop to answer the hidden questions and identify Key Performance Indicators.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You will learn certain data cleaning and manipulation actions while drawing insights from the dataset. On completing you are expected to share your views along with Story.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08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3071-98F0-4117-A996-1441186B7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10364"/>
            <a:ext cx="9418320" cy="340241"/>
          </a:xfrm>
        </p:spPr>
        <p:txBody>
          <a:bodyPr>
            <a:noAutofit/>
          </a:bodyPr>
          <a:lstStyle/>
          <a:p>
            <a:pPr algn="ctr"/>
            <a:r>
              <a:rPr lang="en-IN" sz="2800" dirty="0"/>
              <a:t>MOVIE MONK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A0053-76C2-43FD-8B3A-74687E178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0" y="1116420"/>
            <a:ext cx="11132288" cy="544386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2853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9444-52E0-401C-B90F-02C56B801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637954"/>
            <a:ext cx="9418320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/>
              <a:t>MOVIE MONK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91881-668B-4769-B043-949EB1DB7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" y="1041991"/>
            <a:ext cx="11047228" cy="55182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0366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C682-1D7A-4974-AFC7-691D6D26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31629"/>
            <a:ext cx="9418320" cy="19138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/>
              <a:t>MOVIE MONK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46029-C383-436F-9726-6E623EEAC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74" y="967563"/>
            <a:ext cx="10983433" cy="55182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7662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A903-018D-43B2-A0B5-8D0A4E13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7CE11-9686-4FE7-A977-2214088D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1" y="1321626"/>
            <a:ext cx="10072435" cy="51706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January , may , august , October have high ticket sold and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Johan garrison ,Nehru </a:t>
            </a:r>
            <a:r>
              <a:rPr lang="en-IN" dirty="0" err="1">
                <a:solidFill>
                  <a:schemeClr val="tx1"/>
                </a:solidFill>
              </a:rPr>
              <a:t>sykes</a:t>
            </a:r>
            <a:r>
              <a:rPr lang="en-IN" dirty="0">
                <a:solidFill>
                  <a:schemeClr val="tx1"/>
                </a:solidFill>
              </a:rPr>
              <a:t>  has a high sale customers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highest promocode is  used in march, October and </a:t>
            </a:r>
            <a:r>
              <a:rPr lang="en-IN" dirty="0" err="1">
                <a:solidFill>
                  <a:schemeClr val="tx1"/>
                </a:solidFill>
              </a:rPr>
              <a:t>april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17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0F81-C332-4954-BBDD-4858B630E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0066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66539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144</TotalTime>
  <Words>116</Words>
  <Application>Microsoft Office PowerPoint</Application>
  <PresentationFormat>Widescreen</PresentationFormat>
  <Paragraphs>196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MOVIE MONK TICKET ANALYSIS</vt:lpstr>
      <vt:lpstr>AIM</vt:lpstr>
      <vt:lpstr>MOVIE MONK ANALYSIS </vt:lpstr>
      <vt:lpstr>MOVIE MONK ANALYSIS </vt:lpstr>
      <vt:lpstr>MOVIE MONK ANALYSIS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MONK TICKET ANALYSIS</dc:title>
  <dc:creator>Dell</dc:creator>
  <cp:lastModifiedBy>Dell</cp:lastModifiedBy>
  <cp:revision>7</cp:revision>
  <dcterms:created xsi:type="dcterms:W3CDTF">2023-03-05T09:19:35Z</dcterms:created>
  <dcterms:modified xsi:type="dcterms:W3CDTF">2023-03-05T11:43:59Z</dcterms:modified>
</cp:coreProperties>
</file>