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5" r:id="rId4"/>
    <p:sldId id="258" r:id="rId5"/>
    <p:sldId id="259" r:id="rId6"/>
    <p:sldId id="268" r:id="rId7"/>
    <p:sldId id="269" r:id="rId8"/>
    <p:sldId id="270" r:id="rId9"/>
    <p:sldId id="260" r:id="rId10"/>
    <p:sldId id="263" r:id="rId11"/>
    <p:sldId id="264" r:id="rId12"/>
    <p:sldId id="265" r:id="rId13"/>
    <p:sldId id="273" r:id="rId14"/>
    <p:sldId id="274" r:id="rId15"/>
    <p:sldId id="267" r:id="rId16"/>
    <p:sldId id="272" r:id="rId17"/>
    <p:sldId id="276" r:id="rId18"/>
    <p:sldId id="277" r:id="rId19"/>
    <p:sldId id="278" r:id="rId20"/>
    <p:sldId id="279" r:id="rId21"/>
    <p:sldId id="281" r:id="rId22"/>
    <p:sldId id="282" r:id="rId23"/>
    <p:sldId id="262"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p:scale>
          <a:sx n="66" d="100"/>
          <a:sy n="66" d="100"/>
        </p:scale>
        <p:origin x="85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385133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244490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65712B-2C10-4FE1-8DA7-08DAB643CF1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359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82916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65712B-2C10-4FE1-8DA7-08DAB643CF1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34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21924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1190961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378994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25505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089B04-25C0-46D8-8AD3-6D9A8A49BD7E}"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157269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348358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089B04-25C0-46D8-8AD3-6D9A8A49BD7E}"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97473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089B04-25C0-46D8-8AD3-6D9A8A49BD7E}"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244597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89B04-25C0-46D8-8AD3-6D9A8A49BD7E}"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406843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309680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089B04-25C0-46D8-8AD3-6D9A8A49BD7E}"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65712B-2C10-4FE1-8DA7-08DAB643CF19}" type="slidenum">
              <a:rPr lang="en-US" smtClean="0"/>
              <a:t>‹#›</a:t>
            </a:fld>
            <a:endParaRPr lang="en-US"/>
          </a:p>
        </p:txBody>
      </p:sp>
    </p:spTree>
    <p:extLst>
      <p:ext uri="{BB962C8B-B14F-4D97-AF65-F5344CB8AC3E}">
        <p14:creationId xmlns:p14="http://schemas.microsoft.com/office/powerpoint/2010/main" val="61731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089B04-25C0-46D8-8AD3-6D9A8A49BD7E}" type="datetimeFigureOut">
              <a:rPr lang="en-US" smtClean="0"/>
              <a:t>5/5/2022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65712B-2C10-4FE1-8DA7-08DAB643CF19}" type="slidenum">
              <a:rPr lang="en-US" smtClean="0"/>
              <a:t>‹#›</a:t>
            </a:fld>
            <a:endParaRPr lang="en-US"/>
          </a:p>
        </p:txBody>
      </p:sp>
    </p:spTree>
    <p:extLst>
      <p:ext uri="{BB962C8B-B14F-4D97-AF65-F5344CB8AC3E}">
        <p14:creationId xmlns:p14="http://schemas.microsoft.com/office/powerpoint/2010/main" val="15955784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netbean.org/" TargetMode="External"/><Relationship Id="rId2" Type="http://schemas.openxmlformats.org/officeDocument/2006/relationships/hyperlink" Target="http://www.javapoint.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417" y="584705"/>
            <a:ext cx="10019211" cy="2123658"/>
          </a:xfrm>
          <a:prstGeom prst="rect">
            <a:avLst/>
          </a:prstGeom>
          <a:ln>
            <a:solidFill>
              <a:srgbClr val="FF0000"/>
            </a:solidFill>
          </a:ln>
          <a:effectLst>
            <a:glow rad="101600">
              <a:schemeClr val="accent1">
                <a:satMod val="175000"/>
                <a:alpha val="40000"/>
              </a:schemeClr>
            </a:glow>
            <a:outerShdw blurRad="50800" dist="38100" dir="2700000" algn="tl" rotWithShape="0">
              <a:prstClr val="black">
                <a:alpha val="40000"/>
              </a:prstClr>
            </a:outerShdw>
          </a:effectLst>
          <a:scene3d>
            <a:camera prst="perspectiveRight"/>
            <a:lightRig rig="threePt" dir="t"/>
          </a:scene3d>
        </p:spPr>
        <p:txBody>
          <a:bodyPr wrap="square">
            <a:spAutoFit/>
          </a:bodyPr>
          <a:lstStyle/>
          <a:p>
            <a:pPr algn="ctr"/>
            <a:r>
              <a:rPr lang="en-US" sz="4400" b="1" dirty="0">
                <a:ln w="9525">
                  <a:solidFill>
                    <a:schemeClr val="bg1"/>
                  </a:solidFill>
                  <a:prstDash val="solid"/>
                </a:ln>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Jayawant Institute of Management Studies, </a:t>
            </a:r>
            <a:r>
              <a:rPr lang="en-US" sz="4400" b="1" dirty="0" smtClean="0">
                <a:ln w="9525">
                  <a:solidFill>
                    <a:schemeClr val="bg1"/>
                  </a:solidFill>
                  <a:prstDash val="solid"/>
                </a:ln>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Tathawade</a:t>
            </a:r>
          </a:p>
          <a:p>
            <a:pPr algn="ctr"/>
            <a:r>
              <a:rPr lang="en-US" sz="4400" b="1" dirty="0" smtClean="0">
                <a:ln w="9525">
                  <a:solidFill>
                    <a:schemeClr val="bg1"/>
                  </a:solidFill>
                  <a:prstDash val="solid"/>
                </a:ln>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Department </a:t>
            </a:r>
            <a:r>
              <a:rPr lang="en-US" sz="4400" b="1" dirty="0">
                <a:ln w="9525">
                  <a:solidFill>
                    <a:schemeClr val="bg1"/>
                  </a:solidFill>
                  <a:prstDash val="solid"/>
                </a:ln>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of MCA</a:t>
            </a:r>
          </a:p>
        </p:txBody>
      </p:sp>
      <p:sp>
        <p:nvSpPr>
          <p:cNvPr id="3" name="Rectangle 2"/>
          <p:cNvSpPr/>
          <p:nvPr/>
        </p:nvSpPr>
        <p:spPr>
          <a:xfrm>
            <a:off x="3889662" y="3453340"/>
            <a:ext cx="4117870" cy="646331"/>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Subject: </a:t>
            </a: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Mini Project</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84663" y="5329645"/>
            <a:ext cx="6283234" cy="954107"/>
          </a:xfrm>
          <a:prstGeom prst="rect">
            <a:avLst/>
          </a:prstGeom>
          <a:noFill/>
        </p:spPr>
        <p:txBody>
          <a:bodyPr wrap="square" rtlCol="0">
            <a:spAutoFit/>
          </a:bodyPr>
          <a:lstStyle/>
          <a:p>
            <a:r>
              <a:rPr lang="en-US" sz="2800" dirty="0" smtClean="0">
                <a:ln w="0"/>
                <a:effectLst>
                  <a:outerShdw blurRad="38100" dist="19050" dir="2700000" algn="tl" rotWithShape="0">
                    <a:schemeClr val="dk1">
                      <a:alpha val="40000"/>
                    </a:schemeClr>
                  </a:outerShdw>
                </a:effectLst>
                <a:latin typeface="Bahnschrift" panose="020B0502040204020203" pitchFamily="34" charset="0"/>
              </a:rPr>
              <a:t>Name    :=  Yash Bhaskar Narkhede</a:t>
            </a:r>
          </a:p>
          <a:p>
            <a:r>
              <a:rPr lang="en-US" sz="2800" dirty="0" smtClean="0">
                <a:ln w="0"/>
                <a:effectLst>
                  <a:outerShdw blurRad="38100" dist="19050" dir="2700000" algn="tl" rotWithShape="0">
                    <a:schemeClr val="dk1">
                      <a:alpha val="40000"/>
                    </a:schemeClr>
                  </a:outerShdw>
                </a:effectLst>
                <a:latin typeface="Bahnschrift" panose="020B0502040204020203" pitchFamily="34" charset="0"/>
              </a:rPr>
              <a:t>Roll No. := 61291546</a:t>
            </a:r>
            <a:endParaRPr lang="en-US" sz="2800" dirty="0">
              <a:ln w="0"/>
              <a:effectLst>
                <a:outerShdw blurRad="38100" dist="19050" dir="2700000" algn="tl" rotWithShape="0">
                  <a:schemeClr val="dk1">
                    <a:alpha val="40000"/>
                  </a:schemeClr>
                </a:outerShdw>
              </a:effectLst>
              <a:latin typeface="Bahnschrift" panose="020B0502040204020203" pitchFamily="34" charset="0"/>
            </a:endParaRPr>
          </a:p>
        </p:txBody>
      </p:sp>
    </p:spTree>
    <p:extLst>
      <p:ext uri="{BB962C8B-B14F-4D97-AF65-F5344CB8AC3E}">
        <p14:creationId xmlns:p14="http://schemas.microsoft.com/office/powerpoint/2010/main" val="752224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870" y="587829"/>
            <a:ext cx="3526970" cy="76944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GUI</a:t>
            </a: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 </a:t>
            </a: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ADMIN</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442755" y="1886949"/>
            <a:ext cx="3631474" cy="523220"/>
          </a:xfrm>
          <a:prstGeom prst="rect">
            <a:avLst/>
          </a:prstGeom>
          <a:noFill/>
        </p:spPr>
        <p:txBody>
          <a:bodyPr wrap="square" rtlCol="0">
            <a:spAutoFit/>
          </a:bodyPr>
          <a:lstStyle/>
          <a:p>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Login Page </a:t>
            </a:r>
            <a:r>
              <a:rPr 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 Admin</a:t>
            </a:r>
            <a:endParaRPr lang="en-US" sz="28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206" y="2663371"/>
            <a:ext cx="6350914" cy="3724365"/>
          </a:xfrm>
          <a:prstGeom prst="rect">
            <a:avLst/>
          </a:prstGeom>
        </p:spPr>
      </p:pic>
    </p:spTree>
    <p:extLst>
      <p:ext uri="{BB962C8B-B14F-4D97-AF65-F5344CB8AC3E}">
        <p14:creationId xmlns:p14="http://schemas.microsoft.com/office/powerpoint/2010/main" val="1291007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863" y="522515"/>
            <a:ext cx="6622869" cy="138499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After Success Login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Admin Add Daily Food and Cash/ Online Payment for Food</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890" y="2042775"/>
            <a:ext cx="6249230" cy="4409503"/>
          </a:xfrm>
          <a:prstGeom prst="rect">
            <a:avLst/>
          </a:prstGeom>
        </p:spPr>
      </p:pic>
    </p:spTree>
    <p:extLst>
      <p:ext uri="{BB962C8B-B14F-4D97-AF65-F5344CB8AC3E}">
        <p14:creationId xmlns:p14="http://schemas.microsoft.com/office/powerpoint/2010/main" val="40988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1004" y="705394"/>
            <a:ext cx="3338013" cy="523220"/>
          </a:xfrm>
          <a:prstGeom prst="rect">
            <a:avLst/>
          </a:prstGeom>
          <a:noFill/>
        </p:spPr>
        <p:txBody>
          <a:bodyPr wrap="square" rtlCol="0">
            <a:spAutoFit/>
          </a:bodyPr>
          <a:lstStyle/>
          <a:p>
            <a:r>
              <a:rPr lang="en-US" sz="2800" b="1" dirty="0" smtClean="0"/>
              <a:t>Admin </a:t>
            </a:r>
            <a:r>
              <a:rPr lang="en-US" sz="2800" b="1" dirty="0" smtClean="0"/>
              <a:t>:- Gallery</a:t>
            </a:r>
            <a:endParaRPr lang="en-US" sz="2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09" y="1573533"/>
            <a:ext cx="6870749" cy="5044348"/>
          </a:xfrm>
          <a:prstGeom prst="rect">
            <a:avLst/>
          </a:prstGeom>
        </p:spPr>
      </p:pic>
    </p:spTree>
    <p:extLst>
      <p:ext uri="{BB962C8B-B14F-4D97-AF65-F5344CB8AC3E}">
        <p14:creationId xmlns:p14="http://schemas.microsoft.com/office/powerpoint/2010/main" val="14470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7623" y="809898"/>
            <a:ext cx="630936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Add Daily Food, Admin </a:t>
            </a:r>
            <a:r>
              <a:rPr lang="en-US" sz="2400" b="1" dirty="0" smtClean="0">
                <a:latin typeface="Times New Roman" panose="02020603050405020304" pitchFamily="18" charset="0"/>
                <a:cs typeface="Times New Roman" panose="02020603050405020304" pitchFamily="18" charset="0"/>
              </a:rPr>
              <a:t>Add Daily Food</a:t>
            </a:r>
            <a:r>
              <a:rPr lang="en-US"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540" y="1806131"/>
            <a:ext cx="8638123" cy="4222222"/>
          </a:xfrm>
          <a:prstGeom prst="rect">
            <a:avLst/>
          </a:prstGeom>
        </p:spPr>
      </p:pic>
    </p:spTree>
    <p:extLst>
      <p:ext uri="{BB962C8B-B14F-4D97-AF65-F5344CB8AC3E}">
        <p14:creationId xmlns:p14="http://schemas.microsoft.com/office/powerpoint/2010/main" val="1075112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5555" y="809897"/>
            <a:ext cx="2756262"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Admin :-</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409" y="2037725"/>
            <a:ext cx="8793880" cy="4297761"/>
          </a:xfrm>
          <a:prstGeom prst="rect">
            <a:avLst/>
          </a:prstGeom>
        </p:spPr>
      </p:pic>
    </p:spTree>
    <p:extLst>
      <p:ext uri="{BB962C8B-B14F-4D97-AF65-F5344CB8AC3E}">
        <p14:creationId xmlns:p14="http://schemas.microsoft.com/office/powerpoint/2010/main" val="3224190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11561" y="553385"/>
            <a:ext cx="6779295"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Admin placed order for Manually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912" y="1443413"/>
            <a:ext cx="8243561" cy="4852884"/>
          </a:xfrm>
          <a:prstGeom prst="rect">
            <a:avLst/>
          </a:prstGeom>
        </p:spPr>
      </p:pic>
    </p:spTree>
    <p:extLst>
      <p:ext uri="{BB962C8B-B14F-4D97-AF65-F5344CB8AC3E}">
        <p14:creationId xmlns:p14="http://schemas.microsoft.com/office/powerpoint/2010/main" val="3089218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6616" y="640079"/>
            <a:ext cx="4598126"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Admin</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54" y="1457703"/>
            <a:ext cx="8286286" cy="4975962"/>
          </a:xfrm>
          <a:prstGeom prst="rect">
            <a:avLst/>
          </a:prstGeom>
        </p:spPr>
      </p:pic>
    </p:spTree>
    <p:extLst>
      <p:ext uri="{BB962C8B-B14F-4D97-AF65-F5344CB8AC3E}">
        <p14:creationId xmlns:p14="http://schemas.microsoft.com/office/powerpoint/2010/main" val="3709581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997" y="1613947"/>
            <a:ext cx="4322139" cy="4865425"/>
          </a:xfrm>
          <a:prstGeom prst="rect">
            <a:avLst/>
          </a:prstGeom>
        </p:spPr>
      </p:pic>
      <p:sp>
        <p:nvSpPr>
          <p:cNvPr id="3" name="Rectangle 2"/>
          <p:cNvSpPr/>
          <p:nvPr/>
        </p:nvSpPr>
        <p:spPr>
          <a:xfrm>
            <a:off x="1822056" y="644826"/>
            <a:ext cx="6016391"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Admin </a:t>
            </a:r>
            <a:r>
              <a:rPr lang="en-US" sz="3200" b="1" dirty="0" smtClean="0">
                <a:latin typeface="Times New Roman" panose="02020603050405020304" pitchFamily="18" charset="0"/>
                <a:cs typeface="Times New Roman" panose="02020603050405020304" pitchFamily="18" charset="0"/>
              </a:rPr>
              <a:t>:- Payment Cash / Online.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79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464" y="1498834"/>
            <a:ext cx="4248382" cy="4846573"/>
          </a:xfrm>
          <a:prstGeom prst="rect">
            <a:avLst/>
          </a:prstGeom>
        </p:spPr>
      </p:pic>
    </p:spTree>
    <p:extLst>
      <p:ext uri="{BB962C8B-B14F-4D97-AF65-F5344CB8AC3E}">
        <p14:creationId xmlns:p14="http://schemas.microsoft.com/office/powerpoint/2010/main" val="2264689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870" y="587829"/>
            <a:ext cx="3526970" cy="769441"/>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wrap="square" rtlCol="0">
            <a:spAutoFit/>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GUI</a:t>
            </a: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 </a:t>
            </a:r>
            <a:r>
              <a:rPr lang="en-US" sz="3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USER</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307" y="1919299"/>
            <a:ext cx="6900270" cy="4580133"/>
          </a:xfrm>
          <a:prstGeom prst="rect">
            <a:avLst/>
          </a:prstGeom>
        </p:spPr>
      </p:pic>
    </p:spTree>
    <p:extLst>
      <p:ext uri="{BB962C8B-B14F-4D97-AF65-F5344CB8AC3E}">
        <p14:creationId xmlns:p14="http://schemas.microsoft.com/office/powerpoint/2010/main" val="300219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8618" y="705394"/>
            <a:ext cx="3592285" cy="584775"/>
          </a:xfrm>
          <a:prstGeom prst="rect">
            <a:avLst/>
          </a:prstGeom>
          <a:solidFill>
            <a:srgbClr val="FFFD81"/>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3200" b="1" i="1" dirty="0" smtClean="0">
                <a:latin typeface="Algerian" panose="04020705040A02060702" pitchFamily="82" charset="0"/>
              </a:rPr>
              <a:t>Project Name :=</a:t>
            </a:r>
            <a:endParaRPr lang="en-US" sz="3200" b="1" i="1" dirty="0">
              <a:latin typeface="Algerian" panose="04020705040A02060702" pitchFamily="82" charset="0"/>
            </a:endParaRPr>
          </a:p>
        </p:txBody>
      </p:sp>
      <p:sp>
        <p:nvSpPr>
          <p:cNvPr id="3" name="TextBox 2"/>
          <p:cNvSpPr txBox="1"/>
          <p:nvPr/>
        </p:nvSpPr>
        <p:spPr>
          <a:xfrm>
            <a:off x="1998618" y="2847703"/>
            <a:ext cx="9104811" cy="1862048"/>
          </a:xfrm>
          <a:prstGeom prst="rect">
            <a:avLst/>
          </a:prstGeom>
          <a:noFill/>
        </p:spPr>
        <p:txBody>
          <a:bodyPr wrap="square" rtlCol="0">
            <a:spAutoFit/>
          </a:bodyPr>
          <a:lstStyle/>
          <a:p>
            <a:r>
              <a:rPr lang="en-US" sz="115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E - Canteen</a:t>
            </a:r>
            <a:endPar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63315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748" y="1300948"/>
            <a:ext cx="5161619" cy="5325480"/>
          </a:xfrm>
          <a:prstGeom prst="rect">
            <a:avLst/>
          </a:prstGeom>
        </p:spPr>
      </p:pic>
      <p:sp>
        <p:nvSpPr>
          <p:cNvPr id="3" name="Rectangle 2"/>
          <p:cNvSpPr/>
          <p:nvPr/>
        </p:nvSpPr>
        <p:spPr>
          <a:xfrm>
            <a:off x="1717690" y="784163"/>
            <a:ext cx="4589783"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User :- First Register then Login </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300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11561" y="553385"/>
            <a:ext cx="7446953" cy="58477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User Add Food Items and Placed Order.</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912" y="1443413"/>
            <a:ext cx="8243561" cy="4852884"/>
          </a:xfrm>
          <a:prstGeom prst="rect">
            <a:avLst/>
          </a:prstGeom>
        </p:spPr>
      </p:pic>
    </p:spTree>
    <p:extLst>
      <p:ext uri="{BB962C8B-B14F-4D97-AF65-F5344CB8AC3E}">
        <p14:creationId xmlns:p14="http://schemas.microsoft.com/office/powerpoint/2010/main" val="4278072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6615" y="640079"/>
            <a:ext cx="7020641"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User :- Take payment though Online</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54" y="1457703"/>
            <a:ext cx="8286286" cy="4975962"/>
          </a:xfrm>
          <a:prstGeom prst="rect">
            <a:avLst/>
          </a:prstGeom>
        </p:spPr>
      </p:pic>
    </p:spTree>
    <p:extLst>
      <p:ext uri="{BB962C8B-B14F-4D97-AF65-F5344CB8AC3E}">
        <p14:creationId xmlns:p14="http://schemas.microsoft.com/office/powerpoint/2010/main" val="3471626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790" y="879957"/>
            <a:ext cx="3103735" cy="5847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3200" dirty="0" smtClean="0">
                <a:latin typeface="Algerian" panose="04020705040A02060702" pitchFamily="82" charset="0"/>
                <a:cs typeface="Times New Roman" panose="02020603050405020304" pitchFamily="18" charset="0"/>
              </a:rPr>
              <a:t>REFERENCES:=</a:t>
            </a:r>
            <a:endParaRPr lang="en-US" sz="3200" dirty="0">
              <a:latin typeface="Algerian" panose="04020705040A02060702" pitchFamily="82" charset="0"/>
              <a:cs typeface="Times New Roman" panose="02020603050405020304" pitchFamily="18" charset="0"/>
            </a:endParaRPr>
          </a:p>
        </p:txBody>
      </p:sp>
      <p:sp>
        <p:nvSpPr>
          <p:cNvPr id="3" name="TextBox 2"/>
          <p:cNvSpPr txBox="1"/>
          <p:nvPr/>
        </p:nvSpPr>
        <p:spPr>
          <a:xfrm>
            <a:off x="3904657" y="1894114"/>
            <a:ext cx="3396343" cy="110799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hlinkClick r:id="rId2"/>
              </a:rPr>
              <a:t>WWW.Javapoint.com</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hlinkClick r:id="rId3"/>
              </a:rPr>
              <a:t>WWW.Netbean.org</a:t>
            </a: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3904657" y="2905925"/>
            <a:ext cx="3605349" cy="523220"/>
          </a:xfrm>
          <a:prstGeom prst="rect">
            <a:avLst/>
          </a:prstGeom>
          <a:noFill/>
        </p:spPr>
        <p:txBody>
          <a:bodyPr wrap="squar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Prof. </a:t>
            </a:r>
            <a:r>
              <a:rPr lang="en-US" sz="2800" dirty="0" smtClean="0">
                <a:solidFill>
                  <a:srgbClr val="00B050"/>
                </a:solidFill>
                <a:latin typeface="Times New Roman" panose="02020603050405020304" pitchFamily="18" charset="0"/>
                <a:cs typeface="Times New Roman" panose="02020603050405020304" pitchFamily="18" charset="0"/>
              </a:rPr>
              <a:t>Sweta</a:t>
            </a:r>
            <a:r>
              <a:rPr lang="en-US" sz="2400" dirty="0" smtClean="0">
                <a:solidFill>
                  <a:srgbClr val="00B050"/>
                </a:solidFill>
                <a:latin typeface="Times New Roman" panose="02020603050405020304" pitchFamily="18" charset="0"/>
                <a:cs typeface="Times New Roman" panose="02020603050405020304" pitchFamily="18" charset="0"/>
              </a:rPr>
              <a:t> Padale Mam</a:t>
            </a:r>
            <a:endParaRPr lang="en-US"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96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9771" y="1698171"/>
            <a:ext cx="6230983" cy="1446550"/>
          </a:xfrm>
          <a:prstGeom prst="rect">
            <a:avLst/>
          </a:prstGeom>
          <a:noFill/>
        </p:spPr>
        <p:txBody>
          <a:bodyPr wrap="square" rtlCol="0">
            <a:spAutoFit/>
          </a:bodyPr>
          <a:lstStyle/>
          <a:p>
            <a:r>
              <a:rPr lang="en-US" sz="8800" dirty="0" smtClean="0">
                <a:latin typeface="Times New Roman" panose="02020603050405020304" pitchFamily="18" charset="0"/>
                <a:cs typeface="Times New Roman" panose="02020603050405020304" pitchFamily="18" charset="0"/>
              </a:rPr>
              <a:t>Thank You !</a:t>
            </a:r>
            <a:endParaRPr lang="en-US" sz="8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47657" y="4428309"/>
            <a:ext cx="4820194"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Any Questions ?</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793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744583"/>
            <a:ext cx="657061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Client Name and Contact Details :=</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644537" y="2233749"/>
            <a:ext cx="5016137"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Name := Rutik Bahir</a:t>
            </a:r>
          </a:p>
          <a:p>
            <a:r>
              <a:rPr lang="en-US" sz="2800" dirty="0" smtClean="0">
                <a:latin typeface="Times New Roman" panose="02020603050405020304" pitchFamily="18" charset="0"/>
                <a:cs typeface="Times New Roman" panose="02020603050405020304" pitchFamily="18" charset="0"/>
              </a:rPr>
              <a:t>Ekdant canteen, JSPM, </a:t>
            </a: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une</a:t>
            </a:r>
          </a:p>
          <a:p>
            <a:r>
              <a:rPr lang="en-US" sz="2800" dirty="0" smtClean="0">
                <a:latin typeface="Times New Roman" panose="02020603050405020304" pitchFamily="18" charset="0"/>
                <a:cs typeface="Times New Roman" panose="02020603050405020304" pitchFamily="18" charset="0"/>
              </a:rPr>
              <a:t>Pune, Maharashtra , India</a:t>
            </a:r>
          </a:p>
          <a:p>
            <a:r>
              <a:rPr lang="en-US" sz="2800" dirty="0" smtClean="0">
                <a:latin typeface="Times New Roman" panose="02020603050405020304" pitchFamily="18" charset="0"/>
                <a:cs typeface="Times New Roman" panose="02020603050405020304" pitchFamily="18" charset="0"/>
              </a:rPr>
              <a:t>Contact No. : 7447424282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864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13" y="1789611"/>
            <a:ext cx="8251371" cy="440120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	Now a days , people don't have much time spend in Canteen by just there and waiting for the food. Sometimes they will not get food because of insufficient food. The project online canteen food ordering system helps the users to book their food earlier. As soon as they book their food the order will be sent to the chef for preparing it.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present system consists of the manual system that involves the paper work of the billing system and maintaining the files too.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85404" y="653143"/>
            <a:ext cx="390144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dirty="0" smtClean="0">
                <a:latin typeface="Algerian" panose="04020705040A02060702" pitchFamily="82" charset="0"/>
              </a:rPr>
              <a:t>Introduction := </a:t>
            </a:r>
            <a:endParaRPr lang="en-US" sz="3600" dirty="0">
              <a:latin typeface="Algerian" panose="04020705040A02060702" pitchFamily="82" charset="0"/>
            </a:endParaRPr>
          </a:p>
        </p:txBody>
      </p:sp>
    </p:spTree>
    <p:extLst>
      <p:ext uri="{BB962C8B-B14F-4D97-AF65-F5344CB8AC3E}">
        <p14:creationId xmlns:p14="http://schemas.microsoft.com/office/powerpoint/2010/main" val="714211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7370" y="1702752"/>
            <a:ext cx="7454539"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 the proposed system the payment is online and the e-menu will be available for the user. The users will have the username and the password through which they can book. </a:t>
            </a:r>
          </a:p>
          <a:p>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This project will help in demonstrating the route from adapting materials to developing an online environment.</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85404" y="653143"/>
            <a:ext cx="390144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dirty="0" smtClean="0">
                <a:latin typeface="Algerian" panose="04020705040A02060702" pitchFamily="82" charset="0"/>
              </a:rPr>
              <a:t>Introduction := </a:t>
            </a:r>
            <a:endParaRPr lang="en-US" sz="3600" dirty="0">
              <a:latin typeface="Algerian" panose="04020705040A02060702" pitchFamily="82" charset="0"/>
            </a:endParaRPr>
          </a:p>
        </p:txBody>
      </p:sp>
    </p:spTree>
    <p:extLst>
      <p:ext uri="{BB962C8B-B14F-4D97-AF65-F5344CB8AC3E}">
        <p14:creationId xmlns:p14="http://schemas.microsoft.com/office/powerpoint/2010/main" val="80013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8731" y="1553536"/>
            <a:ext cx="8865325" cy="452431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reason behind it is that there is lot of information to be maintained and Have to be kept in mind while running the </a:t>
            </a:r>
            <a:r>
              <a:rPr lang="en-US" sz="2400" dirty="0" smtClean="0">
                <a:latin typeface="Times New Roman" panose="02020603050405020304" pitchFamily="18" charset="0"/>
                <a:cs typeface="Times New Roman" panose="02020603050405020304" pitchFamily="18" charset="0"/>
              </a:rPr>
              <a:t>business. For </a:t>
            </a:r>
            <a:r>
              <a:rPr lang="en-US" sz="2400" dirty="0">
                <a:latin typeface="Times New Roman" panose="02020603050405020304" pitchFamily="18" charset="0"/>
                <a:cs typeface="Times New Roman" panose="02020603050405020304" pitchFamily="18" charset="0"/>
              </a:rPr>
              <a:t>this reason we have provided a system which is automated (computerized).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implementation of computerized system, the task of keeping records in an organized manner will be solved. The greatest of all is the retrieval of information, which will be at the click of the mouse.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Customers </a:t>
            </a:r>
            <a:r>
              <a:rPr lang="en-US" sz="2400" dirty="0">
                <a:latin typeface="Times New Roman" panose="02020603050405020304" pitchFamily="18" charset="0"/>
                <a:cs typeface="Times New Roman" panose="02020603050405020304" pitchFamily="18" charset="0"/>
              </a:rPr>
              <a:t>can register and get the information they want, they can give feedback about the canteen .All this can be done online from home. So the proposed system helps in saving the time in different operations and making information flow easy giving valuable </a:t>
            </a:r>
            <a:r>
              <a:rPr lang="en-US" sz="2400" dirty="0" smtClean="0">
                <a:latin typeface="Times New Roman" panose="02020603050405020304" pitchFamily="18" charset="0"/>
                <a:cs typeface="Times New Roman" panose="02020603050405020304" pitchFamily="18" charset="0"/>
              </a:rPr>
              <a:t>reports.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924262" y="684015"/>
            <a:ext cx="5210081"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800" dirty="0">
                <a:ln w="0"/>
                <a:effectLst>
                  <a:outerShdw blurRad="38100" dist="19050" dir="2700000" algn="tl" rotWithShape="0">
                    <a:schemeClr val="dk1">
                      <a:alpha val="40000"/>
                    </a:schemeClr>
                  </a:outerShdw>
                </a:effectLst>
                <a:latin typeface="Algerian" panose="04020705040A02060702" pitchFamily="82" charset="0"/>
              </a:rPr>
              <a:t>Need of Proposed System</a:t>
            </a:r>
            <a:r>
              <a:rPr lang="en-US" sz="2800" dirty="0" smtClean="0">
                <a:ln w="0"/>
                <a:effectLst>
                  <a:outerShdw blurRad="38100" dist="19050" dir="2700000" algn="tl" rotWithShape="0">
                    <a:schemeClr val="dk1">
                      <a:alpha val="40000"/>
                    </a:schemeClr>
                  </a:outerShdw>
                </a:effectLst>
                <a:latin typeface="Algerian" panose="04020705040A02060702" pitchFamily="82" charset="0"/>
              </a:rPr>
              <a:t>:= </a:t>
            </a:r>
            <a:endParaRPr lang="en-US" sz="2800" dirty="0">
              <a:ln w="0"/>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194892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8954" y="684014"/>
            <a:ext cx="6144631" cy="523220"/>
          </a:xfrm>
          <a:prstGeom prst="rect">
            <a:avLst/>
          </a:prstGeom>
        </p:spPr>
        <p:style>
          <a:lnRef idx="2">
            <a:schemeClr val="dk1">
              <a:shade val="50000"/>
            </a:schemeClr>
          </a:lnRef>
          <a:fillRef idx="1002">
            <a:schemeClr val="dk2"/>
          </a:fillRef>
          <a:effectRef idx="0">
            <a:schemeClr val="dk1"/>
          </a:effectRef>
          <a:fontRef idx="minor">
            <a:schemeClr val="lt1"/>
          </a:fontRef>
        </p:style>
        <p:txBody>
          <a:bodyPr wrap="none">
            <a:spAutoFit/>
          </a:bodyPr>
          <a:lstStyle/>
          <a:p>
            <a:r>
              <a:rPr lang="en-US" sz="2800" dirty="0">
                <a:latin typeface="Algerian" panose="04020705040A02060702" pitchFamily="82" charset="0"/>
              </a:rPr>
              <a:t>Scope of the proposed System </a:t>
            </a:r>
            <a:r>
              <a:rPr lang="en-US" sz="2800" dirty="0" smtClean="0">
                <a:latin typeface="Algerian" panose="04020705040A02060702" pitchFamily="82" charset="0"/>
              </a:rPr>
              <a:t>:=</a:t>
            </a:r>
            <a:endParaRPr lang="en-US" sz="2800" dirty="0">
              <a:latin typeface="Algerian" panose="04020705040A02060702" pitchFamily="82" charset="0"/>
            </a:endParaRPr>
          </a:p>
        </p:txBody>
      </p:sp>
      <p:sp>
        <p:nvSpPr>
          <p:cNvPr id="3" name="Rectangle 2"/>
          <p:cNvSpPr/>
          <p:nvPr/>
        </p:nvSpPr>
        <p:spPr>
          <a:xfrm>
            <a:off x="1878954" y="1234261"/>
            <a:ext cx="5337277" cy="452431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Admin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Manage Menu</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Gallery Images(Food)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Daily Design menu</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View reports</a:t>
            </a:r>
          </a:p>
          <a:p>
            <a:r>
              <a:rPr lang="en-US" sz="20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Customer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Sign up, Login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to Cart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Quantity</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Remove from Cart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Payment Mode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Give Feedback</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2074897" y="5624376"/>
            <a:ext cx="6324519" cy="677108"/>
          </a:xfrm>
          <a:prstGeom prst="rect">
            <a:avLst/>
          </a:prstGeom>
        </p:spPr>
        <p:txBody>
          <a:bodyPr wrap="square">
            <a:spAutoFit/>
          </a:bodyPr>
          <a:lstStyle/>
          <a:p>
            <a:r>
              <a:rPr lang="en-US" sz="2000" b="1" dirty="0" smtClean="0"/>
              <a:t>Technology Description :=</a:t>
            </a:r>
          </a:p>
          <a:p>
            <a:r>
              <a:rPr lang="en-US" dirty="0"/>
              <a:t>	</a:t>
            </a:r>
            <a:r>
              <a:rPr lang="en-US" dirty="0" smtClean="0"/>
              <a:t>Java, MySQL, JDK, Netbean(8.2)</a:t>
            </a:r>
            <a:endParaRPr lang="en-US" dirty="0"/>
          </a:p>
        </p:txBody>
      </p:sp>
    </p:spTree>
    <p:extLst>
      <p:ext uri="{BB962C8B-B14F-4D97-AF65-F5344CB8AC3E}">
        <p14:creationId xmlns:p14="http://schemas.microsoft.com/office/powerpoint/2010/main" val="485946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2423" y="1958817"/>
            <a:ext cx="6096000" cy="3046988"/>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Software Requirement :=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OS </a:t>
            </a:r>
            <a:r>
              <a:rPr lang="en-US" sz="2400" dirty="0">
                <a:latin typeface="Times New Roman" panose="02020603050405020304" pitchFamily="18" charset="0"/>
                <a:cs typeface="Times New Roman" panose="02020603050405020304" pitchFamily="18" charset="0"/>
              </a:rPr>
              <a:t>: windows 7 or above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Browser : </a:t>
            </a:r>
            <a:r>
              <a:rPr lang="en-US" sz="2400" dirty="0" smtClean="0">
                <a:latin typeface="Times New Roman" panose="02020603050405020304" pitchFamily="18" charset="0"/>
                <a:cs typeface="Times New Roman" panose="02020603050405020304" pitchFamily="18" charset="0"/>
              </a:rPr>
              <a:t>Any</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Hardware Requirement </a:t>
            </a:r>
            <a:r>
              <a:rPr lang="en-US" sz="2400" b="1"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Processor : intel i3 or above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Ram : 8 GB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 disk : 50 GB or </a:t>
            </a:r>
            <a:r>
              <a:rPr lang="en-US" sz="2400" dirty="0" smtClean="0">
                <a:latin typeface="Times New Roman" panose="02020603050405020304" pitchFamily="18" charset="0"/>
                <a:cs typeface="Times New Roman" panose="02020603050405020304" pitchFamily="18" charset="0"/>
              </a:rPr>
              <a:t>above</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998413" y="736265"/>
            <a:ext cx="6219972" cy="461665"/>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2400" dirty="0">
                <a:latin typeface="Algerian" panose="04020705040A02060702" pitchFamily="82" charset="0"/>
              </a:rPr>
              <a:t>Hardware-Software Requirements </a:t>
            </a:r>
            <a:r>
              <a:rPr lang="en-US" sz="2400" dirty="0" smtClean="0">
                <a:latin typeface="Algerian" panose="04020705040A02060702" pitchFamily="82" charset="0"/>
              </a:rPr>
              <a:t>:= </a:t>
            </a:r>
            <a:endParaRPr lang="en-US" sz="2400" dirty="0">
              <a:latin typeface="Algerian" panose="04020705040A02060702" pitchFamily="82" charset="0"/>
            </a:endParaRPr>
          </a:p>
        </p:txBody>
      </p:sp>
    </p:spTree>
    <p:extLst>
      <p:ext uri="{BB962C8B-B14F-4D97-AF65-F5344CB8AC3E}">
        <p14:creationId xmlns:p14="http://schemas.microsoft.com/office/powerpoint/2010/main" val="3018733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8547" y="1624373"/>
            <a:ext cx="7154091"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1. Security of data.</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2. Ensure data accuracy’s.</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3. Minimize manual data entry.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4. Minimum time needed for the various 		processing.</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5. Greater efficiency and Better service.</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6. User friendliness and interactive.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7. Minimum time required.</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2123599" y="710140"/>
            <a:ext cx="3545681" cy="584775"/>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3200" b="1" dirty="0">
                <a:latin typeface="Algerian" panose="04020705040A02060702" pitchFamily="82" charset="0"/>
                <a:cs typeface="Times New Roman" panose="02020603050405020304" pitchFamily="18" charset="0"/>
              </a:rPr>
              <a:t>ADVANTAGES:=</a:t>
            </a:r>
          </a:p>
        </p:txBody>
      </p:sp>
    </p:spTree>
    <p:extLst>
      <p:ext uri="{BB962C8B-B14F-4D97-AF65-F5344CB8AC3E}">
        <p14:creationId xmlns:p14="http://schemas.microsoft.com/office/powerpoint/2010/main" val="193833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4728</TotalTime>
  <Words>179</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Bahnschrift</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abc</cp:lastModifiedBy>
  <cp:revision>19</cp:revision>
  <dcterms:created xsi:type="dcterms:W3CDTF">2022-04-02T07:10:37Z</dcterms:created>
  <dcterms:modified xsi:type="dcterms:W3CDTF">2022-05-08T08:17:48Z</dcterms:modified>
</cp:coreProperties>
</file>