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sldIdLst>
    <p:sldId id="256" r:id="rId3"/>
    <p:sldId id="257" r:id="rId4"/>
    <p:sldId id="258" r:id="rId5"/>
    <p:sldId id="260" r:id="rId6"/>
    <p:sldId id="259" r:id="rId7"/>
    <p:sldId id="265" r:id="rId8"/>
    <p:sldId id="266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9E4929-688F-4984-A100-AD8141F8D58C}">
          <p14:sldIdLst>
            <p14:sldId id="256"/>
          </p14:sldIdLst>
        </p14:section>
        <p14:section name="content" id="{ADBDECED-D885-4169-BBAF-FBF40F561531}">
          <p14:sldIdLst>
            <p14:sldId id="257"/>
            <p14:sldId id="258"/>
            <p14:sldId id="260"/>
            <p14:sldId id="259"/>
            <p14:sldId id="265"/>
            <p14:sldId id="266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F134-ADDB-EEE3-933D-02B643490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A55AE-4A96-D832-422F-68E66261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B092-1199-CF8E-EA1C-9CE7227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3D3B-EF2E-A47F-B02F-E2AF4BD7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4B03-5D80-768D-A3EF-545ABE75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7D9-BF2F-784D-2C87-512657F7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F6A59-36FF-4D0E-7ABD-153F122E4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38A2-342F-EF89-3CE0-E74C1B81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C8F2-D759-F98F-63FC-2740F940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1FB4E-6660-BF58-E276-73806289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1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2D06D-50BD-2ED0-5AC5-7192BD09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52CA7-B6B3-ECAF-C69C-9A18B787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DB0C-BECC-148C-83C0-BB695665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A5C9-BFC5-C655-C024-5D247235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8368E-27A6-63EB-F682-C1CB28B9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46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51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67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08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8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1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2A6F-474B-99BC-3889-D42E9AA9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FF646-8F72-2423-ED0F-2512352F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F3D4-0CA0-DF69-E517-D84CE1F9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5739-E9C0-D262-E0C8-837EA31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0B3C-D453-D80D-F60E-5CE721AB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49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98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40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86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23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96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1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54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5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48FD-EF47-C70E-F999-B22FAF1E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FABB-51D2-EB56-1113-935B428BE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297A-82F9-3809-D945-57543EA2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01BB-6ACD-5E4B-4261-02F6FA2F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DC6C-D231-EA6C-1932-75581D7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155-6CA8-BC53-0788-6BC301C3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C565-7F6F-465F-3ACC-FA2AC665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074DB-2E5D-1717-5D40-F6991AECB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4D19-3A7C-F8BE-7EEA-62C0BEF6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4951-261F-7A24-D05F-CC59982A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55501-C24D-8716-7F57-F43041CA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A920-B655-5C36-01BB-E3BADB97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500D-F228-AAC2-06A3-FA231EC0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157F5-D61C-C1EF-B1A4-8F0D327E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7CE1A-099A-AE75-6D20-081189EA5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A1E06-CCFB-4638-C2E3-F30C10AAB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FF8BB-3FAF-9B40-DB04-4A915F61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CE728-26C1-6655-033E-ACA81731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F26B4-1485-6890-F15F-4BEEEB5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6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134C-06AD-70B9-3E8C-EBDEE0F6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AA09A-11A0-A71B-9100-1CD02E0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05E08-9610-131B-AF12-87B55543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5E703-E8B5-842B-867D-5AF1B1B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8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A35BC-2715-2F0A-D549-4C61447F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1C055-6517-A54D-FB52-4EF67DD9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4192-79C1-468D-6DDB-EF96F825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8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8CE9-B1BC-07ED-514D-0077D3D1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9154-DDDA-29AD-D1A2-64F797D2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018C-711B-B83E-917A-547E551BF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9BC1-ACEC-7617-5A1E-B79491D0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5085-88B4-227B-9ADD-ABD1E0B0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1DCB-09FA-ACAE-F309-98F0657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63EF-57A0-B39D-86F4-9271621E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9D67-0803-4EF9-2A03-151CF287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4CFEC-3585-8642-C52D-6CBD00E0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F135-923E-8AA6-1023-7673BA27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5FC6-90E7-A803-21AA-16FAA789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996B1-ACDF-1B44-C4B7-B2D7C0DC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3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4F78A-2C6C-03C7-2B95-BDA0D3B0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3756B-5324-48CB-27B1-7D256643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E946-E23E-53F9-BCD4-1D7BDCA1F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FA3E-086E-37F7-621C-8F894F336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B41A-4699-EFD4-C782-E2E46B913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6A2C1-8B0B-4720-A1C0-8D640E19A3B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035071-4F23-4B98-90A1-57028E729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6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digital-piano-keyboard-background-music-concep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search/silver-thank-you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7E5759-5E4A-D03E-63B7-661B1CF3E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364F5A3A-567C-94B1-DAE2-4325DB596008}"/>
              </a:ext>
            </a:extLst>
          </p:cNvPr>
          <p:cNvSpPr/>
          <p:nvPr/>
        </p:nvSpPr>
        <p:spPr>
          <a:xfrm>
            <a:off x="0" y="671119"/>
            <a:ext cx="6518246" cy="618688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9136D06-2C2F-C680-9088-484EEC894F8B}"/>
              </a:ext>
            </a:extLst>
          </p:cNvPr>
          <p:cNvSpPr/>
          <p:nvPr/>
        </p:nvSpPr>
        <p:spPr>
          <a:xfrm rot="10800000">
            <a:off x="5673754" y="0"/>
            <a:ext cx="6518246" cy="6186881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830BF60-0A41-3A1E-0850-40C3D92F2B7D}"/>
              </a:ext>
            </a:extLst>
          </p:cNvPr>
          <p:cNvSpPr/>
          <p:nvPr/>
        </p:nvSpPr>
        <p:spPr>
          <a:xfrm>
            <a:off x="0" y="964734"/>
            <a:ext cx="6199464" cy="58932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BD388B6-D049-253A-D766-AABB29ED56B3}"/>
              </a:ext>
            </a:extLst>
          </p:cNvPr>
          <p:cNvSpPr/>
          <p:nvPr/>
        </p:nvSpPr>
        <p:spPr>
          <a:xfrm rot="10800000">
            <a:off x="5992536" y="0"/>
            <a:ext cx="6199464" cy="589326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96650-EDDC-E4FE-2117-E8AD7F67675B}"/>
              </a:ext>
            </a:extLst>
          </p:cNvPr>
          <p:cNvSpPr txBox="1"/>
          <p:nvPr/>
        </p:nvSpPr>
        <p:spPr>
          <a:xfrm>
            <a:off x="774585" y="33097"/>
            <a:ext cx="7717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piano using Raspberry pi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9F71A-D6DE-3613-0CEB-9D1ED3F96BAC}"/>
              </a:ext>
            </a:extLst>
          </p:cNvPr>
          <p:cNvSpPr txBox="1"/>
          <p:nvPr/>
        </p:nvSpPr>
        <p:spPr>
          <a:xfrm>
            <a:off x="195743" y="4952105"/>
            <a:ext cx="5282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DEPARTMENT OF:</a:t>
            </a:r>
          </a:p>
          <a:p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ELECTRONICS AND COMMUNICATION ENGINEERING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3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65955A-2B67-594A-3797-D53C3E085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701"/>
          <a:stretch/>
        </p:blipFill>
        <p:spPr>
          <a:xfrm>
            <a:off x="-1" y="0"/>
            <a:ext cx="12187806" cy="6858000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DCCCE9-A7D5-AB83-C7D6-1313BF94A3A8}"/>
              </a:ext>
            </a:extLst>
          </p:cNvPr>
          <p:cNvSpPr/>
          <p:nvPr/>
        </p:nvSpPr>
        <p:spPr>
          <a:xfrm flipH="1">
            <a:off x="5922627" y="939567"/>
            <a:ext cx="6269371" cy="591843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EDFCCC8-7F0E-C973-4B60-F172F0390145}"/>
              </a:ext>
            </a:extLst>
          </p:cNvPr>
          <p:cNvSpPr/>
          <p:nvPr/>
        </p:nvSpPr>
        <p:spPr>
          <a:xfrm rot="5400000">
            <a:off x="-171275" y="175469"/>
            <a:ext cx="6269371" cy="5918433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59A1F69-92DB-F6BF-8A66-3D8D8CC975E0}"/>
              </a:ext>
            </a:extLst>
          </p:cNvPr>
          <p:cNvSpPr/>
          <p:nvPr/>
        </p:nvSpPr>
        <p:spPr>
          <a:xfrm flipH="1">
            <a:off x="6269373" y="1241571"/>
            <a:ext cx="5918432" cy="5616429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5DB72DA-2779-5A4F-F01F-BFF57EA8B45A}"/>
              </a:ext>
            </a:extLst>
          </p:cNvPr>
          <p:cNvSpPr/>
          <p:nvPr/>
        </p:nvSpPr>
        <p:spPr>
          <a:xfrm rot="5400000">
            <a:off x="-151000" y="151001"/>
            <a:ext cx="5918432" cy="5616429"/>
          </a:xfrm>
          <a:prstGeom prst="rtTriangle">
            <a:avLst/>
          </a:prstGeom>
          <a:solidFill>
            <a:schemeClr val="accent4">
              <a:lumMod val="60000"/>
              <a:lumOff val="40000"/>
              <a:alpha val="8313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50D3A-A3F2-3489-E7D6-B0B6F331518F}"/>
              </a:ext>
            </a:extLst>
          </p:cNvPr>
          <p:cNvSpPr txBox="1"/>
          <p:nvPr/>
        </p:nvSpPr>
        <p:spPr>
          <a:xfrm>
            <a:off x="830510" y="4102217"/>
            <a:ext cx="431560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000" b="1" u="sng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lang="en-US" sz="2000" b="1" u="sng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N.SAI SRI DHARANI (20AG1A0448)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N.YASHWANTH (20AG1A04446)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B.BALAJI (20AG1A0404)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99554-6E26-31DA-CD7C-2B2BD33FF0C9}"/>
              </a:ext>
            </a:extLst>
          </p:cNvPr>
          <p:cNvSpPr txBox="1"/>
          <p:nvPr/>
        </p:nvSpPr>
        <p:spPr>
          <a:xfrm>
            <a:off x="7172587" y="4102217"/>
            <a:ext cx="5352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pPr marL="0" indent="0" algn="ctr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R. NARENDER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32278-B8AC-4542-AFD7-63C0C184B3F1}"/>
              </a:ext>
            </a:extLst>
          </p:cNvPr>
          <p:cNvSpPr txBox="1"/>
          <p:nvPr/>
        </p:nvSpPr>
        <p:spPr>
          <a:xfrm>
            <a:off x="2434638" y="293895"/>
            <a:ext cx="65331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Virtual piano using Raspberry pi</a:t>
            </a:r>
            <a:endParaRPr lang="en-IN" sz="4000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D3B82-0AE7-47BA-0AEA-864C34FB4F76}"/>
              </a:ext>
            </a:extLst>
          </p:cNvPr>
          <p:cNvSpPr txBox="1"/>
          <p:nvPr/>
        </p:nvSpPr>
        <p:spPr>
          <a:xfrm>
            <a:off x="3281011" y="2247054"/>
            <a:ext cx="484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Stage-2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(Review-2)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046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EAEBA1-427E-CD8B-B5B8-AC78CBFA7B54}"/>
              </a:ext>
            </a:extLst>
          </p:cNvPr>
          <p:cNvSpPr txBox="1"/>
          <p:nvPr/>
        </p:nvSpPr>
        <p:spPr>
          <a:xfrm>
            <a:off x="2023844" y="1813173"/>
            <a:ext cx="851272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pPr marL="0" indent="0" algn="just">
              <a:buNone/>
            </a:pPr>
            <a:endParaRPr lang="en-US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Pianos are large instruments that cannot be carried everywhere.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electric pianos need to be carried in a large bag and are prone to damage in travelling.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here we propose a portable virtual piano that just uses semi transparent plastic sheet that can be carried and does not have any electronic components in it.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a raspberry pi attached to a camera along with the plastic sheet to make a virtual piano</a:t>
            </a:r>
          </a:p>
          <a:p>
            <a:pPr algn="just"/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373F8-86A4-A086-5C6E-BD13B7A5B199}"/>
              </a:ext>
            </a:extLst>
          </p:cNvPr>
          <p:cNvSpPr txBox="1"/>
          <p:nvPr/>
        </p:nvSpPr>
        <p:spPr>
          <a:xfrm>
            <a:off x="2627851" y="738123"/>
            <a:ext cx="6094602" cy="694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Pico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12V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Touch Modules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Button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16x2 LCD Display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 Mini Player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Speaker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 Card</a:t>
            </a:r>
          </a:p>
          <a:p>
            <a:pPr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238E-A547-334D-5586-CFAA43A9DC4F}"/>
              </a:ext>
            </a:extLst>
          </p:cNvPr>
          <p:cNvSpPr txBox="1"/>
          <p:nvPr/>
        </p:nvSpPr>
        <p:spPr>
          <a:xfrm>
            <a:off x="1744909" y="1560352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A6753-2CA0-5192-CFF7-603C4466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24" y="2484985"/>
            <a:ext cx="7455255" cy="31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4CFB79-000E-82BF-C806-1CAAAED9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77" y="742360"/>
            <a:ext cx="10018713" cy="656439"/>
          </a:xfrm>
        </p:spPr>
        <p:txBody>
          <a:bodyPr>
            <a:normAutofit/>
          </a:bodyPr>
          <a:lstStyle/>
          <a:p>
            <a:pPr algn="l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13E46A-A3BB-789F-93FA-DE4FC1D1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725" y="2084016"/>
            <a:ext cx="10018713" cy="42727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Pico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microcontroller board that controls the entire project.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provides GPIO pins for interfacing with other components and processing capabilities for running your code.</a:t>
            </a:r>
          </a:p>
          <a:p>
            <a:pPr lvl="1">
              <a:lnSpc>
                <a:spcPct val="120000"/>
              </a:lnSpc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12V Power Supply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power to the Raspberry Pi Pico and other components in the project.</a:t>
            </a:r>
          </a:p>
          <a:p>
            <a:pPr lvl="1">
              <a:lnSpc>
                <a:spcPct val="120000"/>
              </a:lnSpc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Touch Modules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modules serve as the keys of your virtual piano.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Capacitive touch modules are commonly used for sensing touch inputs.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4453-1BD7-AA15-16C8-C6766ACD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62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4CFC-C188-24EF-915A-774A7844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541" y="1263193"/>
            <a:ext cx="10018713" cy="482966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switching between modes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 Display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display information such as selected mode, current octave, or song titles.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Mini Player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 audio player module capable of playing audio files from an SD card.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sound generated by the virtual piano or music played by the DF Mini Player.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Card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audio files for playback by the DF Mini Player.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additional storage for project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5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52491-E427-882B-C0C7-2DC544661BDD}"/>
              </a:ext>
            </a:extLst>
          </p:cNvPr>
          <p:cNvSpPr txBox="1"/>
          <p:nvPr/>
        </p:nvSpPr>
        <p:spPr>
          <a:xfrm>
            <a:off x="2060895" y="1348573"/>
            <a:ext cx="1029608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size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Accesability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6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FFB8F9-5C27-47FA-EB5E-C7683675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05794" y="461395"/>
            <a:ext cx="38576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078F46-4362-8355-7351-E0CEB94C1D6A}"/>
              </a:ext>
            </a:extLst>
          </p:cNvPr>
          <p:cNvSpPr txBox="1"/>
          <p:nvPr/>
        </p:nvSpPr>
        <p:spPr>
          <a:xfrm>
            <a:off x="2483141" y="847288"/>
            <a:ext cx="456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WORKING MODULE</a:t>
            </a:r>
          </a:p>
        </p:txBody>
      </p:sp>
    </p:spTree>
    <p:extLst>
      <p:ext uri="{BB962C8B-B14F-4D97-AF65-F5344CB8AC3E}">
        <p14:creationId xmlns:p14="http://schemas.microsoft.com/office/powerpoint/2010/main" val="20504575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330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20AG1A0446 - NARALA YASHWANTH</dc:creator>
  <cp:lastModifiedBy>20AG1A0446 - NARALA YASHWANTH</cp:lastModifiedBy>
  <cp:revision>9</cp:revision>
  <dcterms:created xsi:type="dcterms:W3CDTF">2024-02-29T13:19:55Z</dcterms:created>
  <dcterms:modified xsi:type="dcterms:W3CDTF">2024-05-03T15:50:47Z</dcterms:modified>
</cp:coreProperties>
</file>