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ssignment-2_17265926209670/Sheet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9A7039-13E2-423B-ADEE-4F029B1B3C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assignment-2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72527A-B381-425C-88FA-0275B5D6A1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9/18/2024 5:57:13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0" name="slide10">
            <a:extLst>
              <a:ext uri="{FF2B5EF4-FFF2-40B4-BE49-F238E27FC236}">
                <a16:creationId xmlns:a16="http://schemas.microsoft.com/office/drawing/2014/main" id="{CAA7BEBE-26B2-4A43-8C61-C620A1EC4D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59"/>
            <a:ext cx="12192000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1" name="slide11">
            <a:extLst>
              <a:ext uri="{FF2B5EF4-FFF2-40B4-BE49-F238E27FC236}">
                <a16:creationId xmlns:a16="http://schemas.microsoft.com/office/drawing/2014/main" id="{4F7F26CA-CC55-47C9-B851-F91D1B00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59"/>
            <a:ext cx="12192000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2" name="slide12">
            <a:extLst>
              <a:ext uri="{FF2B5EF4-FFF2-40B4-BE49-F238E27FC236}">
                <a16:creationId xmlns:a16="http://schemas.microsoft.com/office/drawing/2014/main" id="{72323879-AF42-4E01-9099-2187899259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59"/>
            <a:ext cx="12192000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3" name="slide13">
            <a:extLst>
              <a:ext uri="{FF2B5EF4-FFF2-40B4-BE49-F238E27FC236}">
                <a16:creationId xmlns:a16="http://schemas.microsoft.com/office/drawing/2014/main" id="{55EEA979-9B74-415C-8FBF-32EA42D5E3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59"/>
            <a:ext cx="12192000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4" name="slide14">
            <a:extLst>
              <a:ext uri="{FF2B5EF4-FFF2-40B4-BE49-F238E27FC236}">
                <a16:creationId xmlns:a16="http://schemas.microsoft.com/office/drawing/2014/main" id="{94F844B5-CCE6-46F3-94EB-B27A96BF90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59"/>
            <a:ext cx="12192000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5" name="slide15">
            <a:extLst>
              <a:ext uri="{FF2B5EF4-FFF2-40B4-BE49-F238E27FC236}">
                <a16:creationId xmlns:a16="http://schemas.microsoft.com/office/drawing/2014/main" id="{D6DE938A-E1A2-4671-A74A-B7326EF5EA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59"/>
            <a:ext cx="12192000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AE0A4E7-A343-4C46-89FE-C835516CED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643"/>
            <a:ext cx="12192000" cy="41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F5464F1-03D5-47E6-8C01-22A60A92C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664"/>
            <a:ext cx="12192000" cy="41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3467E13A-6676-4951-8135-FA6C1EAFC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643"/>
            <a:ext cx="12192000" cy="41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76A57FF-239C-460E-8185-DD3C2918F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643"/>
            <a:ext cx="12192000" cy="41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C71242A-0C88-44FE-8A5B-2387DB7B94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643"/>
            <a:ext cx="12192000" cy="41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6AA7322D-715D-4132-A035-F2B43E13B1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664"/>
            <a:ext cx="12192000" cy="41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8DA83F43-231C-4F24-A44E-D6C5D9A2C4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59"/>
            <a:ext cx="12192000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9" name="slide9">
            <a:extLst>
              <a:ext uri="{FF2B5EF4-FFF2-40B4-BE49-F238E27FC236}">
                <a16:creationId xmlns:a16="http://schemas.microsoft.com/office/drawing/2014/main" id="{FB0A8CB1-430C-4AD7-851B-C999667802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59"/>
            <a:ext cx="12192000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2024-09-18T17:57:18Z</dcterms:created>
  <dcterms:modified xsi:type="dcterms:W3CDTF">2024-09-18T17:57:18Z</dcterms:modified>
</cp:coreProperties>
</file>