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4"/>
  </p:notesMasterIdLst>
  <p:sldIdLst>
    <p:sldId id="256" r:id="rId2"/>
    <p:sldId id="259" r:id="rId3"/>
    <p:sldId id="258" r:id="rId4"/>
    <p:sldId id="262" r:id="rId5"/>
    <p:sldId id="264" r:id="rId6"/>
    <p:sldId id="263" r:id="rId7"/>
    <p:sldId id="276" r:id="rId8"/>
    <p:sldId id="275" r:id="rId9"/>
    <p:sldId id="301" r:id="rId10"/>
    <p:sldId id="271" r:id="rId11"/>
    <p:sldId id="277" r:id="rId12"/>
    <p:sldId id="268" r:id="rId13"/>
  </p:sldIdLst>
  <p:sldSz cx="9144000" cy="5143500" type="screen16x9"/>
  <p:notesSz cx="6858000" cy="9144000"/>
  <p:embeddedFontLst>
    <p:embeddedFont>
      <p:font typeface="Anton" pitchFamily="2" charset="0"/>
      <p:regular r:id="rId15"/>
    </p:embeddedFont>
    <p:embeddedFont>
      <p:font typeface="Montserrat" panose="00000500000000000000" pitchFamily="2" charset="0"/>
      <p:regular r:id="rId16"/>
      <p:bold r:id="rId17"/>
      <p:italic r:id="rId18"/>
      <p:boldItalic r:id="rId19"/>
    </p:embeddedFont>
    <p:embeddedFont>
      <p:font typeface="Prompt" panose="00000500000000000000" pitchFamily="2" charset="-34"/>
      <p:regular r:id="rId20"/>
      <p:bold r:id="rId21"/>
      <p:italic r:id="rId22"/>
      <p:boldItalic r:id="rId23"/>
    </p:embeddedFont>
    <p:embeddedFont>
      <p:font typeface="Prompt Black" panose="00000A00000000000000" pitchFamily="2" charset="-34"/>
      <p:bold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2D220D-B0BA-4FF1-93E0-D0F109F02591}">
  <a:tblStyle styleId="{7C2D220D-B0BA-4FF1-93E0-D0F109F025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bc363d6d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bc363d6d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bbd9795092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bbd9795092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799a249d6d_0_15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799a249d6d_0_15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bbd97950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bbd97950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bbd979509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bbd979509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bb3277ed41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bb3277ed41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bb3277ed4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bb3277ed4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799a249d6d_0_15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799a249d6d_0_15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bbd9795092_0_1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bbd9795092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bbd9795092_0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bbd9795092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713225" y="1280263"/>
            <a:ext cx="7717500" cy="1160400"/>
          </a:xfrm>
          <a:prstGeom prst="rect">
            <a:avLst/>
          </a:prstGeom>
        </p:spPr>
        <p:txBody>
          <a:bodyPr spcFirstLastPara="1" wrap="square" lIns="0" tIns="0" rIns="0" bIns="0" anchor="b" anchorCtr="0">
            <a:normAutofit/>
          </a:bodyPr>
          <a:lstStyle>
            <a:lvl1pPr lvl="0" algn="ctr">
              <a:spcBef>
                <a:spcPts val="0"/>
              </a:spcBef>
              <a:spcAft>
                <a:spcPts val="0"/>
              </a:spcAft>
              <a:buSzPts val="5200"/>
              <a:buNone/>
              <a:defRPr sz="6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713225" y="2401288"/>
            <a:ext cx="7717500" cy="3024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p:nvPr/>
        </p:nvSpPr>
        <p:spPr>
          <a:xfrm>
            <a:off x="-631550" y="3517041"/>
            <a:ext cx="10780488" cy="2306563"/>
          </a:xfrm>
          <a:custGeom>
            <a:avLst/>
            <a:gdLst/>
            <a:ahLst/>
            <a:cxnLst/>
            <a:rect l="l" t="t" r="r" b="b"/>
            <a:pathLst>
              <a:path w="62949" h="13468" extrusionOk="0">
                <a:moveTo>
                  <a:pt x="58588" y="1"/>
                </a:moveTo>
                <a:cubicBezTo>
                  <a:pt x="58127" y="1"/>
                  <a:pt x="57666" y="24"/>
                  <a:pt x="57206" y="60"/>
                </a:cubicBezTo>
                <a:cubicBezTo>
                  <a:pt x="56574" y="107"/>
                  <a:pt x="55942" y="166"/>
                  <a:pt x="55310" y="249"/>
                </a:cubicBezTo>
                <a:cubicBezTo>
                  <a:pt x="54471" y="355"/>
                  <a:pt x="53650" y="526"/>
                  <a:pt x="52829" y="733"/>
                </a:cubicBezTo>
                <a:cubicBezTo>
                  <a:pt x="50608" y="1294"/>
                  <a:pt x="48559" y="2233"/>
                  <a:pt x="46728" y="3615"/>
                </a:cubicBezTo>
                <a:cubicBezTo>
                  <a:pt x="45948" y="4206"/>
                  <a:pt x="45180" y="4802"/>
                  <a:pt x="44413" y="5399"/>
                </a:cubicBezTo>
                <a:cubicBezTo>
                  <a:pt x="42741" y="6698"/>
                  <a:pt x="40922" y="7720"/>
                  <a:pt x="38937" y="8435"/>
                </a:cubicBezTo>
                <a:cubicBezTo>
                  <a:pt x="37012" y="9132"/>
                  <a:pt x="35028" y="9586"/>
                  <a:pt x="32984" y="9770"/>
                </a:cubicBezTo>
                <a:cubicBezTo>
                  <a:pt x="32435" y="9823"/>
                  <a:pt x="31879" y="9858"/>
                  <a:pt x="31324" y="9870"/>
                </a:cubicBezTo>
                <a:cubicBezTo>
                  <a:pt x="31245" y="9872"/>
                  <a:pt x="31165" y="9873"/>
                  <a:pt x="31086" y="9873"/>
                </a:cubicBezTo>
                <a:cubicBezTo>
                  <a:pt x="30679" y="9873"/>
                  <a:pt x="30269" y="9851"/>
                  <a:pt x="29860" y="9846"/>
                </a:cubicBezTo>
                <a:cubicBezTo>
                  <a:pt x="29257" y="9835"/>
                  <a:pt x="28655" y="9781"/>
                  <a:pt x="28058" y="9705"/>
                </a:cubicBezTo>
                <a:cubicBezTo>
                  <a:pt x="27391" y="9610"/>
                  <a:pt x="26717" y="9527"/>
                  <a:pt x="26050" y="9409"/>
                </a:cubicBezTo>
                <a:cubicBezTo>
                  <a:pt x="24827" y="9191"/>
                  <a:pt x="23617" y="8901"/>
                  <a:pt x="22418" y="8576"/>
                </a:cubicBezTo>
                <a:cubicBezTo>
                  <a:pt x="20817" y="8145"/>
                  <a:pt x="19222" y="7702"/>
                  <a:pt x="17622" y="7271"/>
                </a:cubicBezTo>
                <a:cubicBezTo>
                  <a:pt x="15720" y="6751"/>
                  <a:pt x="13789" y="6344"/>
                  <a:pt x="11828" y="6090"/>
                </a:cubicBezTo>
                <a:cubicBezTo>
                  <a:pt x="11143" y="6007"/>
                  <a:pt x="10457" y="5936"/>
                  <a:pt x="9772" y="5877"/>
                </a:cubicBezTo>
                <a:cubicBezTo>
                  <a:pt x="9182" y="5836"/>
                  <a:pt x="8591" y="5824"/>
                  <a:pt x="8006" y="5801"/>
                </a:cubicBezTo>
                <a:cubicBezTo>
                  <a:pt x="7888" y="5795"/>
                  <a:pt x="7770" y="5789"/>
                  <a:pt x="7652" y="5789"/>
                </a:cubicBezTo>
                <a:cubicBezTo>
                  <a:pt x="7391" y="5784"/>
                  <a:pt x="7130" y="5770"/>
                  <a:pt x="6870" y="5770"/>
                </a:cubicBezTo>
                <a:cubicBezTo>
                  <a:pt x="6776" y="5770"/>
                  <a:pt x="6682" y="5772"/>
                  <a:pt x="6589" y="5777"/>
                </a:cubicBezTo>
                <a:cubicBezTo>
                  <a:pt x="5780" y="5806"/>
                  <a:pt x="4970" y="5812"/>
                  <a:pt x="4167" y="5907"/>
                </a:cubicBezTo>
                <a:cubicBezTo>
                  <a:pt x="3789" y="5948"/>
                  <a:pt x="3405" y="5966"/>
                  <a:pt x="3027" y="6025"/>
                </a:cubicBezTo>
                <a:cubicBezTo>
                  <a:pt x="2395" y="6114"/>
                  <a:pt x="1769" y="6226"/>
                  <a:pt x="1143" y="6338"/>
                </a:cubicBezTo>
                <a:cubicBezTo>
                  <a:pt x="818" y="6391"/>
                  <a:pt x="499" y="6474"/>
                  <a:pt x="175" y="6545"/>
                </a:cubicBezTo>
                <a:cubicBezTo>
                  <a:pt x="21" y="6580"/>
                  <a:pt x="21" y="6586"/>
                  <a:pt x="21" y="6751"/>
                </a:cubicBezTo>
                <a:cubicBezTo>
                  <a:pt x="21" y="6787"/>
                  <a:pt x="21" y="6822"/>
                  <a:pt x="21" y="6858"/>
                </a:cubicBezTo>
                <a:cubicBezTo>
                  <a:pt x="21" y="8966"/>
                  <a:pt x="21" y="11075"/>
                  <a:pt x="21" y="13183"/>
                </a:cubicBezTo>
                <a:cubicBezTo>
                  <a:pt x="21" y="13447"/>
                  <a:pt x="0" y="13468"/>
                  <a:pt x="180" y="13468"/>
                </a:cubicBezTo>
                <a:cubicBezTo>
                  <a:pt x="214" y="13468"/>
                  <a:pt x="255" y="13467"/>
                  <a:pt x="304" y="13467"/>
                </a:cubicBezTo>
                <a:lnTo>
                  <a:pt x="62675" y="13467"/>
                </a:lnTo>
                <a:cubicBezTo>
                  <a:pt x="62697" y="13467"/>
                  <a:pt x="62717" y="13467"/>
                  <a:pt x="62735" y="13467"/>
                </a:cubicBezTo>
                <a:cubicBezTo>
                  <a:pt x="62949" y="13467"/>
                  <a:pt x="62929" y="13457"/>
                  <a:pt x="62929" y="13201"/>
                </a:cubicBezTo>
                <a:lnTo>
                  <a:pt x="62929" y="821"/>
                </a:lnTo>
                <a:cubicBezTo>
                  <a:pt x="62929" y="792"/>
                  <a:pt x="62929" y="762"/>
                  <a:pt x="62929" y="733"/>
                </a:cubicBezTo>
                <a:cubicBezTo>
                  <a:pt x="62923" y="579"/>
                  <a:pt x="62929" y="573"/>
                  <a:pt x="62781" y="532"/>
                </a:cubicBezTo>
                <a:cubicBezTo>
                  <a:pt x="62232" y="361"/>
                  <a:pt x="61665" y="243"/>
                  <a:pt x="61092" y="172"/>
                </a:cubicBezTo>
                <a:cubicBezTo>
                  <a:pt x="60708" y="119"/>
                  <a:pt x="60318" y="83"/>
                  <a:pt x="59928" y="54"/>
                </a:cubicBezTo>
                <a:cubicBezTo>
                  <a:pt x="59485" y="24"/>
                  <a:pt x="59037" y="1"/>
                  <a:pt x="58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59000" y="2779888"/>
            <a:ext cx="4604462" cy="1377212"/>
            <a:chOff x="-981900" y="423788"/>
            <a:chExt cx="4604462" cy="1377212"/>
          </a:xfrm>
        </p:grpSpPr>
        <p:sp>
          <p:nvSpPr>
            <p:cNvPr id="12" name="Google Shape;12;p2"/>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flipH="1">
            <a:off x="-529300" y="4054663"/>
            <a:ext cx="1706307" cy="1778297"/>
          </a:xfrm>
          <a:custGeom>
            <a:avLst/>
            <a:gdLst/>
            <a:ahLst/>
            <a:cxnLst/>
            <a:rect l="l" t="t" r="r" b="b"/>
            <a:pathLst>
              <a:path w="8459" h="8816" extrusionOk="0">
                <a:moveTo>
                  <a:pt x="875" y="3152"/>
                </a:moveTo>
                <a:cubicBezTo>
                  <a:pt x="1005" y="3358"/>
                  <a:pt x="786" y="3447"/>
                  <a:pt x="804" y="3595"/>
                </a:cubicBezTo>
                <a:lnTo>
                  <a:pt x="757" y="3595"/>
                </a:lnTo>
                <a:cubicBezTo>
                  <a:pt x="727" y="3535"/>
                  <a:pt x="692" y="3476"/>
                  <a:pt x="650" y="3406"/>
                </a:cubicBezTo>
                <a:cubicBezTo>
                  <a:pt x="721" y="3323"/>
                  <a:pt x="792" y="3246"/>
                  <a:pt x="875" y="3152"/>
                </a:cubicBezTo>
                <a:close/>
                <a:moveTo>
                  <a:pt x="1129" y="3476"/>
                </a:moveTo>
                <a:cubicBezTo>
                  <a:pt x="1176" y="3524"/>
                  <a:pt x="1217" y="3559"/>
                  <a:pt x="1253" y="3595"/>
                </a:cubicBezTo>
                <a:cubicBezTo>
                  <a:pt x="1200" y="3730"/>
                  <a:pt x="1147" y="3860"/>
                  <a:pt x="1088" y="4014"/>
                </a:cubicBezTo>
                <a:cubicBezTo>
                  <a:pt x="1011" y="3925"/>
                  <a:pt x="952" y="3854"/>
                  <a:pt x="887" y="3778"/>
                </a:cubicBezTo>
                <a:cubicBezTo>
                  <a:pt x="975" y="3665"/>
                  <a:pt x="1046" y="3577"/>
                  <a:pt x="1129" y="3476"/>
                </a:cubicBezTo>
                <a:close/>
                <a:moveTo>
                  <a:pt x="1466" y="3760"/>
                </a:moveTo>
                <a:cubicBezTo>
                  <a:pt x="1525" y="3789"/>
                  <a:pt x="1584" y="3813"/>
                  <a:pt x="1643" y="3843"/>
                </a:cubicBezTo>
                <a:cubicBezTo>
                  <a:pt x="1566" y="4014"/>
                  <a:pt x="1501" y="4173"/>
                  <a:pt x="1430" y="4351"/>
                </a:cubicBezTo>
                <a:cubicBezTo>
                  <a:pt x="1389" y="4315"/>
                  <a:pt x="1353" y="4291"/>
                  <a:pt x="1324" y="4262"/>
                </a:cubicBezTo>
                <a:cubicBezTo>
                  <a:pt x="1217" y="4150"/>
                  <a:pt x="1217" y="4150"/>
                  <a:pt x="1312" y="4020"/>
                </a:cubicBezTo>
                <a:cubicBezTo>
                  <a:pt x="1365" y="3943"/>
                  <a:pt x="1406" y="3860"/>
                  <a:pt x="1466" y="3760"/>
                </a:cubicBezTo>
                <a:close/>
                <a:moveTo>
                  <a:pt x="1897" y="3978"/>
                </a:moveTo>
                <a:cubicBezTo>
                  <a:pt x="1938" y="3990"/>
                  <a:pt x="1979" y="4002"/>
                  <a:pt x="2050" y="4020"/>
                </a:cubicBezTo>
                <a:cubicBezTo>
                  <a:pt x="1838" y="4215"/>
                  <a:pt x="1897" y="4439"/>
                  <a:pt x="1909" y="4664"/>
                </a:cubicBezTo>
                <a:cubicBezTo>
                  <a:pt x="1773" y="4646"/>
                  <a:pt x="1696" y="4569"/>
                  <a:pt x="1619" y="4480"/>
                </a:cubicBezTo>
                <a:cubicBezTo>
                  <a:pt x="1714" y="4315"/>
                  <a:pt x="1802" y="4150"/>
                  <a:pt x="1897" y="3978"/>
                </a:cubicBezTo>
                <a:close/>
                <a:moveTo>
                  <a:pt x="2304" y="4321"/>
                </a:moveTo>
                <a:cubicBezTo>
                  <a:pt x="2346" y="4380"/>
                  <a:pt x="2387" y="4415"/>
                  <a:pt x="2399" y="4457"/>
                </a:cubicBezTo>
                <a:cubicBezTo>
                  <a:pt x="2428" y="4599"/>
                  <a:pt x="2452" y="4740"/>
                  <a:pt x="2470" y="4888"/>
                </a:cubicBezTo>
                <a:cubicBezTo>
                  <a:pt x="2476" y="4900"/>
                  <a:pt x="2470" y="4918"/>
                  <a:pt x="2464" y="4947"/>
                </a:cubicBezTo>
                <a:cubicBezTo>
                  <a:pt x="2322" y="4935"/>
                  <a:pt x="2210" y="4870"/>
                  <a:pt x="2103" y="4788"/>
                </a:cubicBezTo>
                <a:cubicBezTo>
                  <a:pt x="2174" y="4628"/>
                  <a:pt x="2233" y="4486"/>
                  <a:pt x="2304" y="4321"/>
                </a:cubicBezTo>
                <a:close/>
                <a:moveTo>
                  <a:pt x="2729" y="4788"/>
                </a:moveTo>
                <a:cubicBezTo>
                  <a:pt x="2794" y="4858"/>
                  <a:pt x="2842" y="4912"/>
                  <a:pt x="2901" y="4977"/>
                </a:cubicBezTo>
                <a:cubicBezTo>
                  <a:pt x="2867" y="4996"/>
                  <a:pt x="2838" y="5003"/>
                  <a:pt x="2810" y="5003"/>
                </a:cubicBezTo>
                <a:cubicBezTo>
                  <a:pt x="2760" y="5003"/>
                  <a:pt x="2716" y="4980"/>
                  <a:pt x="2659" y="4965"/>
                </a:cubicBezTo>
                <a:cubicBezTo>
                  <a:pt x="2682" y="4900"/>
                  <a:pt x="2700" y="4858"/>
                  <a:pt x="2729" y="4788"/>
                </a:cubicBezTo>
                <a:close/>
                <a:moveTo>
                  <a:pt x="2082" y="4899"/>
                </a:moveTo>
                <a:cubicBezTo>
                  <a:pt x="2120" y="4899"/>
                  <a:pt x="2165" y="4930"/>
                  <a:pt x="2269" y="5000"/>
                </a:cubicBezTo>
                <a:cubicBezTo>
                  <a:pt x="2237" y="5007"/>
                  <a:pt x="2207" y="5010"/>
                  <a:pt x="2179" y="5010"/>
                </a:cubicBezTo>
                <a:cubicBezTo>
                  <a:pt x="2109" y="5010"/>
                  <a:pt x="2049" y="4989"/>
                  <a:pt x="1985" y="4947"/>
                </a:cubicBezTo>
                <a:cubicBezTo>
                  <a:pt x="2029" y="4917"/>
                  <a:pt x="2053" y="4899"/>
                  <a:pt x="2082" y="4899"/>
                </a:cubicBezTo>
                <a:close/>
                <a:moveTo>
                  <a:pt x="5588" y="3075"/>
                </a:moveTo>
                <a:lnTo>
                  <a:pt x="5588" y="3075"/>
                </a:lnTo>
                <a:cubicBezTo>
                  <a:pt x="5582" y="3217"/>
                  <a:pt x="5576" y="3329"/>
                  <a:pt x="5576" y="3435"/>
                </a:cubicBezTo>
                <a:cubicBezTo>
                  <a:pt x="5570" y="3902"/>
                  <a:pt x="5730" y="4321"/>
                  <a:pt x="5984" y="4693"/>
                </a:cubicBezTo>
                <a:cubicBezTo>
                  <a:pt x="6137" y="4918"/>
                  <a:pt x="6332" y="5112"/>
                  <a:pt x="6498" y="5325"/>
                </a:cubicBezTo>
                <a:cubicBezTo>
                  <a:pt x="6616" y="5479"/>
                  <a:pt x="6728" y="5638"/>
                  <a:pt x="6834" y="5798"/>
                </a:cubicBezTo>
                <a:cubicBezTo>
                  <a:pt x="6888" y="5868"/>
                  <a:pt x="6905" y="5951"/>
                  <a:pt x="6864" y="6034"/>
                </a:cubicBezTo>
                <a:cubicBezTo>
                  <a:pt x="6852" y="6034"/>
                  <a:pt x="6838" y="6039"/>
                  <a:pt x="6826" y="6039"/>
                </a:cubicBezTo>
                <a:cubicBezTo>
                  <a:pt x="6820" y="6039"/>
                  <a:pt x="6815" y="6038"/>
                  <a:pt x="6811" y="6034"/>
                </a:cubicBezTo>
                <a:cubicBezTo>
                  <a:pt x="6610" y="5880"/>
                  <a:pt x="6415" y="5715"/>
                  <a:pt x="6344" y="5455"/>
                </a:cubicBezTo>
                <a:cubicBezTo>
                  <a:pt x="6309" y="5343"/>
                  <a:pt x="6256" y="5242"/>
                  <a:pt x="6161" y="5160"/>
                </a:cubicBezTo>
                <a:cubicBezTo>
                  <a:pt x="6121" y="5124"/>
                  <a:pt x="6082" y="5096"/>
                  <a:pt x="6038" y="5096"/>
                </a:cubicBezTo>
                <a:cubicBezTo>
                  <a:pt x="6017" y="5096"/>
                  <a:pt x="5995" y="5103"/>
                  <a:pt x="5972" y="5118"/>
                </a:cubicBezTo>
                <a:cubicBezTo>
                  <a:pt x="5895" y="5166"/>
                  <a:pt x="5878" y="5248"/>
                  <a:pt x="5913" y="5319"/>
                </a:cubicBezTo>
                <a:cubicBezTo>
                  <a:pt x="5960" y="5414"/>
                  <a:pt x="6013" y="5508"/>
                  <a:pt x="6084" y="5579"/>
                </a:cubicBezTo>
                <a:cubicBezTo>
                  <a:pt x="6291" y="5792"/>
                  <a:pt x="6510" y="5987"/>
                  <a:pt x="6728" y="6187"/>
                </a:cubicBezTo>
                <a:cubicBezTo>
                  <a:pt x="6763" y="6229"/>
                  <a:pt x="6811" y="6258"/>
                  <a:pt x="6834" y="6306"/>
                </a:cubicBezTo>
                <a:cubicBezTo>
                  <a:pt x="6852" y="6347"/>
                  <a:pt x="6864" y="6412"/>
                  <a:pt x="6846" y="6447"/>
                </a:cubicBezTo>
                <a:cubicBezTo>
                  <a:pt x="6833" y="6476"/>
                  <a:pt x="6813" y="6486"/>
                  <a:pt x="6791" y="6486"/>
                </a:cubicBezTo>
                <a:cubicBezTo>
                  <a:pt x="6764" y="6486"/>
                  <a:pt x="6733" y="6470"/>
                  <a:pt x="6710" y="6453"/>
                </a:cubicBezTo>
                <a:cubicBezTo>
                  <a:pt x="6616" y="6376"/>
                  <a:pt x="6527" y="6288"/>
                  <a:pt x="6439" y="6205"/>
                </a:cubicBezTo>
                <a:cubicBezTo>
                  <a:pt x="6397" y="6164"/>
                  <a:pt x="6368" y="6111"/>
                  <a:pt x="6315" y="6081"/>
                </a:cubicBezTo>
                <a:cubicBezTo>
                  <a:pt x="6290" y="6064"/>
                  <a:pt x="6244" y="6048"/>
                  <a:pt x="6209" y="6048"/>
                </a:cubicBezTo>
                <a:cubicBezTo>
                  <a:pt x="6194" y="6048"/>
                  <a:pt x="6182" y="6051"/>
                  <a:pt x="6173" y="6057"/>
                </a:cubicBezTo>
                <a:cubicBezTo>
                  <a:pt x="6137" y="6087"/>
                  <a:pt x="6102" y="6164"/>
                  <a:pt x="6114" y="6205"/>
                </a:cubicBezTo>
                <a:cubicBezTo>
                  <a:pt x="6149" y="6294"/>
                  <a:pt x="6196" y="6388"/>
                  <a:pt x="6267" y="6453"/>
                </a:cubicBezTo>
                <a:cubicBezTo>
                  <a:pt x="6380" y="6571"/>
                  <a:pt x="6527" y="6636"/>
                  <a:pt x="6681" y="6684"/>
                </a:cubicBezTo>
                <a:cubicBezTo>
                  <a:pt x="6799" y="6725"/>
                  <a:pt x="6823" y="6754"/>
                  <a:pt x="6799" y="6867"/>
                </a:cubicBezTo>
                <a:cubicBezTo>
                  <a:pt x="6693" y="7392"/>
                  <a:pt x="6734" y="7906"/>
                  <a:pt x="6893" y="8420"/>
                </a:cubicBezTo>
                <a:cubicBezTo>
                  <a:pt x="6899" y="8432"/>
                  <a:pt x="6893" y="8455"/>
                  <a:pt x="6899" y="8467"/>
                </a:cubicBezTo>
                <a:cubicBezTo>
                  <a:pt x="6663" y="8207"/>
                  <a:pt x="6468" y="7930"/>
                  <a:pt x="6315" y="7623"/>
                </a:cubicBezTo>
                <a:cubicBezTo>
                  <a:pt x="6167" y="7333"/>
                  <a:pt x="6019" y="7032"/>
                  <a:pt x="5901" y="6725"/>
                </a:cubicBezTo>
                <a:cubicBezTo>
                  <a:pt x="5671" y="6134"/>
                  <a:pt x="5399" y="5567"/>
                  <a:pt x="5062" y="5030"/>
                </a:cubicBezTo>
                <a:cubicBezTo>
                  <a:pt x="4980" y="4888"/>
                  <a:pt x="4921" y="4734"/>
                  <a:pt x="4856" y="4581"/>
                </a:cubicBezTo>
                <a:cubicBezTo>
                  <a:pt x="4637" y="4032"/>
                  <a:pt x="4868" y="3476"/>
                  <a:pt x="5358" y="3199"/>
                </a:cubicBezTo>
                <a:cubicBezTo>
                  <a:pt x="5423" y="3157"/>
                  <a:pt x="5494" y="3122"/>
                  <a:pt x="5588" y="3075"/>
                </a:cubicBezTo>
                <a:close/>
                <a:moveTo>
                  <a:pt x="2867" y="1"/>
                </a:moveTo>
                <a:cubicBezTo>
                  <a:pt x="2854" y="1"/>
                  <a:pt x="2839" y="4"/>
                  <a:pt x="2824" y="9"/>
                </a:cubicBezTo>
                <a:cubicBezTo>
                  <a:pt x="2747" y="39"/>
                  <a:pt x="2712" y="104"/>
                  <a:pt x="2735" y="181"/>
                </a:cubicBezTo>
                <a:cubicBezTo>
                  <a:pt x="2771" y="311"/>
                  <a:pt x="2806" y="446"/>
                  <a:pt x="2865" y="565"/>
                </a:cubicBezTo>
                <a:cubicBezTo>
                  <a:pt x="2989" y="789"/>
                  <a:pt x="3184" y="954"/>
                  <a:pt x="3373" y="1126"/>
                </a:cubicBezTo>
                <a:cubicBezTo>
                  <a:pt x="3521" y="1256"/>
                  <a:pt x="3663" y="1391"/>
                  <a:pt x="3810" y="1527"/>
                </a:cubicBezTo>
                <a:cubicBezTo>
                  <a:pt x="3799" y="1539"/>
                  <a:pt x="3793" y="1551"/>
                  <a:pt x="3787" y="1563"/>
                </a:cubicBezTo>
                <a:cubicBezTo>
                  <a:pt x="3751" y="1545"/>
                  <a:pt x="3710" y="1539"/>
                  <a:pt x="3680" y="1516"/>
                </a:cubicBezTo>
                <a:cubicBezTo>
                  <a:pt x="3533" y="1421"/>
                  <a:pt x="3391" y="1321"/>
                  <a:pt x="3243" y="1214"/>
                </a:cubicBezTo>
                <a:cubicBezTo>
                  <a:pt x="3216" y="1194"/>
                  <a:pt x="3182" y="1172"/>
                  <a:pt x="3149" y="1172"/>
                </a:cubicBezTo>
                <a:cubicBezTo>
                  <a:pt x="3133" y="1172"/>
                  <a:pt x="3117" y="1177"/>
                  <a:pt x="3102" y="1191"/>
                </a:cubicBezTo>
                <a:cubicBezTo>
                  <a:pt x="3072" y="1226"/>
                  <a:pt x="3043" y="1279"/>
                  <a:pt x="3043" y="1326"/>
                </a:cubicBezTo>
                <a:cubicBezTo>
                  <a:pt x="3043" y="1368"/>
                  <a:pt x="3066" y="1421"/>
                  <a:pt x="3096" y="1456"/>
                </a:cubicBezTo>
                <a:cubicBezTo>
                  <a:pt x="3143" y="1504"/>
                  <a:pt x="3196" y="1557"/>
                  <a:pt x="3255" y="1592"/>
                </a:cubicBezTo>
                <a:cubicBezTo>
                  <a:pt x="3521" y="1752"/>
                  <a:pt x="3787" y="1894"/>
                  <a:pt x="4082" y="1994"/>
                </a:cubicBezTo>
                <a:cubicBezTo>
                  <a:pt x="4159" y="2018"/>
                  <a:pt x="4230" y="2071"/>
                  <a:pt x="4277" y="2130"/>
                </a:cubicBezTo>
                <a:cubicBezTo>
                  <a:pt x="4371" y="2254"/>
                  <a:pt x="4448" y="2390"/>
                  <a:pt x="4537" y="2514"/>
                </a:cubicBezTo>
                <a:cubicBezTo>
                  <a:pt x="4590" y="2596"/>
                  <a:pt x="4596" y="2673"/>
                  <a:pt x="4560" y="2762"/>
                </a:cubicBezTo>
                <a:cubicBezTo>
                  <a:pt x="4537" y="2827"/>
                  <a:pt x="4507" y="2898"/>
                  <a:pt x="4495" y="2968"/>
                </a:cubicBezTo>
                <a:cubicBezTo>
                  <a:pt x="4466" y="3169"/>
                  <a:pt x="4413" y="3376"/>
                  <a:pt x="4419" y="3577"/>
                </a:cubicBezTo>
                <a:cubicBezTo>
                  <a:pt x="4425" y="3866"/>
                  <a:pt x="4501" y="4150"/>
                  <a:pt x="4625" y="4415"/>
                </a:cubicBezTo>
                <a:cubicBezTo>
                  <a:pt x="4643" y="4469"/>
                  <a:pt x="4661" y="4522"/>
                  <a:pt x="4684" y="4581"/>
                </a:cubicBezTo>
                <a:cubicBezTo>
                  <a:pt x="4665" y="4581"/>
                  <a:pt x="4650" y="4584"/>
                  <a:pt x="4641" y="4584"/>
                </a:cubicBezTo>
                <a:cubicBezTo>
                  <a:pt x="4637" y="4584"/>
                  <a:pt x="4633" y="4583"/>
                  <a:pt x="4631" y="4581"/>
                </a:cubicBezTo>
                <a:cubicBezTo>
                  <a:pt x="4395" y="4368"/>
                  <a:pt x="4159" y="4156"/>
                  <a:pt x="3928" y="3931"/>
                </a:cubicBezTo>
                <a:cubicBezTo>
                  <a:pt x="3728" y="3730"/>
                  <a:pt x="3604" y="3476"/>
                  <a:pt x="3474" y="3222"/>
                </a:cubicBezTo>
                <a:cubicBezTo>
                  <a:pt x="3285" y="2862"/>
                  <a:pt x="3054" y="2520"/>
                  <a:pt x="2747" y="2248"/>
                </a:cubicBezTo>
                <a:cubicBezTo>
                  <a:pt x="2582" y="2094"/>
                  <a:pt x="2387" y="1988"/>
                  <a:pt x="2162" y="1935"/>
                </a:cubicBezTo>
                <a:cubicBezTo>
                  <a:pt x="2143" y="1930"/>
                  <a:pt x="2124" y="1921"/>
                  <a:pt x="2105" y="1921"/>
                </a:cubicBezTo>
                <a:cubicBezTo>
                  <a:pt x="2101" y="1921"/>
                  <a:pt x="2096" y="1922"/>
                  <a:pt x="2092" y="1923"/>
                </a:cubicBezTo>
                <a:cubicBezTo>
                  <a:pt x="2044" y="1935"/>
                  <a:pt x="1985" y="1947"/>
                  <a:pt x="1956" y="1976"/>
                </a:cubicBezTo>
                <a:cubicBezTo>
                  <a:pt x="1914" y="2023"/>
                  <a:pt x="1944" y="2077"/>
                  <a:pt x="1985" y="2118"/>
                </a:cubicBezTo>
                <a:cubicBezTo>
                  <a:pt x="2027" y="2159"/>
                  <a:pt x="2074" y="2195"/>
                  <a:pt x="2115" y="2230"/>
                </a:cubicBezTo>
                <a:cubicBezTo>
                  <a:pt x="2411" y="2455"/>
                  <a:pt x="2718" y="2673"/>
                  <a:pt x="2942" y="2974"/>
                </a:cubicBezTo>
                <a:cubicBezTo>
                  <a:pt x="3054" y="3122"/>
                  <a:pt x="3178" y="3264"/>
                  <a:pt x="3291" y="3411"/>
                </a:cubicBezTo>
                <a:cubicBezTo>
                  <a:pt x="3256" y="3425"/>
                  <a:pt x="3227" y="3431"/>
                  <a:pt x="3203" y="3431"/>
                </a:cubicBezTo>
                <a:cubicBezTo>
                  <a:pt x="3185" y="3431"/>
                  <a:pt x="3169" y="3428"/>
                  <a:pt x="3155" y="3423"/>
                </a:cubicBezTo>
                <a:cubicBezTo>
                  <a:pt x="2989" y="3370"/>
                  <a:pt x="2836" y="3281"/>
                  <a:pt x="2706" y="3157"/>
                </a:cubicBezTo>
                <a:cubicBezTo>
                  <a:pt x="2665" y="3122"/>
                  <a:pt x="2623" y="3081"/>
                  <a:pt x="2582" y="3057"/>
                </a:cubicBezTo>
                <a:cubicBezTo>
                  <a:pt x="2557" y="3043"/>
                  <a:pt x="2530" y="3035"/>
                  <a:pt x="2503" y="3035"/>
                </a:cubicBezTo>
                <a:cubicBezTo>
                  <a:pt x="2472" y="3035"/>
                  <a:pt x="2442" y="3046"/>
                  <a:pt x="2416" y="3075"/>
                </a:cubicBezTo>
                <a:cubicBezTo>
                  <a:pt x="2375" y="3134"/>
                  <a:pt x="2399" y="3199"/>
                  <a:pt x="2446" y="3234"/>
                </a:cubicBezTo>
                <a:cubicBezTo>
                  <a:pt x="2535" y="3305"/>
                  <a:pt x="2635" y="3376"/>
                  <a:pt x="2741" y="3417"/>
                </a:cubicBezTo>
                <a:cubicBezTo>
                  <a:pt x="2883" y="3476"/>
                  <a:pt x="3037" y="3512"/>
                  <a:pt x="3184" y="3553"/>
                </a:cubicBezTo>
                <a:cubicBezTo>
                  <a:pt x="3379" y="3600"/>
                  <a:pt x="3533" y="3701"/>
                  <a:pt x="3674" y="3848"/>
                </a:cubicBezTo>
                <a:cubicBezTo>
                  <a:pt x="4017" y="4185"/>
                  <a:pt x="4336" y="4557"/>
                  <a:pt x="4744" y="4823"/>
                </a:cubicBezTo>
                <a:cubicBezTo>
                  <a:pt x="4785" y="4847"/>
                  <a:pt x="4809" y="4906"/>
                  <a:pt x="4832" y="4953"/>
                </a:cubicBezTo>
                <a:cubicBezTo>
                  <a:pt x="4944" y="5172"/>
                  <a:pt x="5057" y="5396"/>
                  <a:pt x="5169" y="5614"/>
                </a:cubicBezTo>
                <a:cubicBezTo>
                  <a:pt x="5328" y="5916"/>
                  <a:pt x="5488" y="6211"/>
                  <a:pt x="5641" y="6506"/>
                </a:cubicBezTo>
                <a:cubicBezTo>
                  <a:pt x="5665" y="6554"/>
                  <a:pt x="5677" y="6601"/>
                  <a:pt x="5694" y="6648"/>
                </a:cubicBezTo>
                <a:cubicBezTo>
                  <a:pt x="5559" y="6619"/>
                  <a:pt x="5446" y="6565"/>
                  <a:pt x="5340" y="6518"/>
                </a:cubicBezTo>
                <a:cubicBezTo>
                  <a:pt x="4873" y="6317"/>
                  <a:pt x="4407" y="6099"/>
                  <a:pt x="4011" y="5780"/>
                </a:cubicBezTo>
                <a:cubicBezTo>
                  <a:pt x="3734" y="5555"/>
                  <a:pt x="3468" y="5313"/>
                  <a:pt x="3202" y="5065"/>
                </a:cubicBezTo>
                <a:cubicBezTo>
                  <a:pt x="3060" y="4935"/>
                  <a:pt x="3037" y="4770"/>
                  <a:pt x="3131" y="4599"/>
                </a:cubicBezTo>
                <a:cubicBezTo>
                  <a:pt x="3167" y="4528"/>
                  <a:pt x="3208" y="4451"/>
                  <a:pt x="3249" y="4380"/>
                </a:cubicBezTo>
                <a:cubicBezTo>
                  <a:pt x="3302" y="4280"/>
                  <a:pt x="3320" y="4167"/>
                  <a:pt x="3302" y="4055"/>
                </a:cubicBezTo>
                <a:cubicBezTo>
                  <a:pt x="3285" y="3978"/>
                  <a:pt x="3237" y="3925"/>
                  <a:pt x="3155" y="3925"/>
                </a:cubicBezTo>
                <a:cubicBezTo>
                  <a:pt x="3066" y="3925"/>
                  <a:pt x="3031" y="3984"/>
                  <a:pt x="3025" y="4061"/>
                </a:cubicBezTo>
                <a:cubicBezTo>
                  <a:pt x="3019" y="4091"/>
                  <a:pt x="3019" y="4120"/>
                  <a:pt x="3019" y="4150"/>
                </a:cubicBezTo>
                <a:cubicBezTo>
                  <a:pt x="2989" y="4321"/>
                  <a:pt x="2966" y="4498"/>
                  <a:pt x="2895" y="4705"/>
                </a:cubicBezTo>
                <a:cubicBezTo>
                  <a:pt x="2830" y="4616"/>
                  <a:pt x="2789" y="4563"/>
                  <a:pt x="2747" y="4504"/>
                </a:cubicBezTo>
                <a:cubicBezTo>
                  <a:pt x="2718" y="4463"/>
                  <a:pt x="2694" y="4415"/>
                  <a:pt x="2665" y="4374"/>
                </a:cubicBezTo>
                <a:cubicBezTo>
                  <a:pt x="2582" y="4262"/>
                  <a:pt x="2493" y="4162"/>
                  <a:pt x="2416" y="4049"/>
                </a:cubicBezTo>
                <a:cubicBezTo>
                  <a:pt x="2239" y="3789"/>
                  <a:pt x="2074" y="3518"/>
                  <a:pt x="1891" y="3252"/>
                </a:cubicBezTo>
                <a:cubicBezTo>
                  <a:pt x="1808" y="3140"/>
                  <a:pt x="1714" y="3033"/>
                  <a:pt x="1619" y="2933"/>
                </a:cubicBezTo>
                <a:cubicBezTo>
                  <a:pt x="1589" y="2903"/>
                  <a:pt x="1554" y="2885"/>
                  <a:pt x="1517" y="2885"/>
                </a:cubicBezTo>
                <a:cubicBezTo>
                  <a:pt x="1497" y="2885"/>
                  <a:pt x="1475" y="2891"/>
                  <a:pt x="1454" y="2903"/>
                </a:cubicBezTo>
                <a:cubicBezTo>
                  <a:pt x="1395" y="2939"/>
                  <a:pt x="1383" y="2998"/>
                  <a:pt x="1401" y="3063"/>
                </a:cubicBezTo>
                <a:cubicBezTo>
                  <a:pt x="1418" y="3110"/>
                  <a:pt x="1436" y="3163"/>
                  <a:pt x="1460" y="3205"/>
                </a:cubicBezTo>
                <a:cubicBezTo>
                  <a:pt x="1519" y="3317"/>
                  <a:pt x="1578" y="3423"/>
                  <a:pt x="1637" y="3530"/>
                </a:cubicBezTo>
                <a:cubicBezTo>
                  <a:pt x="1625" y="3535"/>
                  <a:pt x="1619" y="3541"/>
                  <a:pt x="1607" y="3553"/>
                </a:cubicBezTo>
                <a:cubicBezTo>
                  <a:pt x="1489" y="3435"/>
                  <a:pt x="1359" y="3329"/>
                  <a:pt x="1241" y="3205"/>
                </a:cubicBezTo>
                <a:cubicBezTo>
                  <a:pt x="1160" y="3118"/>
                  <a:pt x="1098" y="3001"/>
                  <a:pt x="956" y="3001"/>
                </a:cubicBezTo>
                <a:cubicBezTo>
                  <a:pt x="943" y="3001"/>
                  <a:pt x="930" y="3002"/>
                  <a:pt x="916" y="3004"/>
                </a:cubicBezTo>
                <a:cubicBezTo>
                  <a:pt x="904" y="3004"/>
                  <a:pt x="887" y="2986"/>
                  <a:pt x="875" y="2980"/>
                </a:cubicBezTo>
                <a:cubicBezTo>
                  <a:pt x="827" y="2955"/>
                  <a:pt x="793" y="2941"/>
                  <a:pt x="766" y="2941"/>
                </a:cubicBezTo>
                <a:cubicBezTo>
                  <a:pt x="723" y="2941"/>
                  <a:pt x="696" y="2975"/>
                  <a:pt x="656" y="3051"/>
                </a:cubicBezTo>
                <a:cubicBezTo>
                  <a:pt x="633" y="3104"/>
                  <a:pt x="609" y="3163"/>
                  <a:pt x="580" y="3217"/>
                </a:cubicBezTo>
                <a:lnTo>
                  <a:pt x="538" y="3211"/>
                </a:lnTo>
                <a:cubicBezTo>
                  <a:pt x="515" y="3116"/>
                  <a:pt x="491" y="3022"/>
                  <a:pt x="473" y="2927"/>
                </a:cubicBezTo>
                <a:cubicBezTo>
                  <a:pt x="444" y="2797"/>
                  <a:pt x="402" y="2673"/>
                  <a:pt x="290" y="2590"/>
                </a:cubicBezTo>
                <a:cubicBezTo>
                  <a:pt x="267" y="2575"/>
                  <a:pt x="230" y="2564"/>
                  <a:pt x="199" y="2564"/>
                </a:cubicBezTo>
                <a:cubicBezTo>
                  <a:pt x="184" y="2564"/>
                  <a:pt x="170" y="2567"/>
                  <a:pt x="160" y="2573"/>
                </a:cubicBezTo>
                <a:cubicBezTo>
                  <a:pt x="125" y="2596"/>
                  <a:pt x="89" y="2661"/>
                  <a:pt x="95" y="2697"/>
                </a:cubicBezTo>
                <a:cubicBezTo>
                  <a:pt x="107" y="2762"/>
                  <a:pt x="154" y="2827"/>
                  <a:pt x="196" y="2880"/>
                </a:cubicBezTo>
                <a:cubicBezTo>
                  <a:pt x="272" y="2980"/>
                  <a:pt x="355" y="3069"/>
                  <a:pt x="432" y="3169"/>
                </a:cubicBezTo>
                <a:cubicBezTo>
                  <a:pt x="456" y="3199"/>
                  <a:pt x="467" y="3240"/>
                  <a:pt x="491" y="3305"/>
                </a:cubicBezTo>
                <a:cubicBezTo>
                  <a:pt x="397" y="3281"/>
                  <a:pt x="337" y="3264"/>
                  <a:pt x="272" y="3258"/>
                </a:cubicBezTo>
                <a:cubicBezTo>
                  <a:pt x="258" y="3255"/>
                  <a:pt x="243" y="3253"/>
                  <a:pt x="229" y="3253"/>
                </a:cubicBezTo>
                <a:cubicBezTo>
                  <a:pt x="185" y="3253"/>
                  <a:pt x="144" y="3271"/>
                  <a:pt x="131" y="3329"/>
                </a:cubicBezTo>
                <a:cubicBezTo>
                  <a:pt x="119" y="3400"/>
                  <a:pt x="178" y="3435"/>
                  <a:pt x="237" y="3447"/>
                </a:cubicBezTo>
                <a:cubicBezTo>
                  <a:pt x="290" y="3465"/>
                  <a:pt x="355" y="3465"/>
                  <a:pt x="414" y="3465"/>
                </a:cubicBezTo>
                <a:cubicBezTo>
                  <a:pt x="451" y="3462"/>
                  <a:pt x="481" y="3460"/>
                  <a:pt x="505" y="3460"/>
                </a:cubicBezTo>
                <a:cubicBezTo>
                  <a:pt x="600" y="3460"/>
                  <a:pt x="613" y="3490"/>
                  <a:pt x="674" y="3636"/>
                </a:cubicBezTo>
                <a:cubicBezTo>
                  <a:pt x="574" y="3636"/>
                  <a:pt x="473" y="3636"/>
                  <a:pt x="379" y="3642"/>
                </a:cubicBezTo>
                <a:cubicBezTo>
                  <a:pt x="343" y="3648"/>
                  <a:pt x="290" y="3683"/>
                  <a:pt x="284" y="3707"/>
                </a:cubicBezTo>
                <a:cubicBezTo>
                  <a:pt x="278" y="3742"/>
                  <a:pt x="302" y="3801"/>
                  <a:pt x="332" y="3825"/>
                </a:cubicBezTo>
                <a:cubicBezTo>
                  <a:pt x="388" y="3868"/>
                  <a:pt x="445" y="3883"/>
                  <a:pt x="506" y="3883"/>
                </a:cubicBezTo>
                <a:cubicBezTo>
                  <a:pt x="554" y="3883"/>
                  <a:pt x="604" y="3873"/>
                  <a:pt x="656" y="3860"/>
                </a:cubicBezTo>
                <a:cubicBezTo>
                  <a:pt x="703" y="3846"/>
                  <a:pt x="741" y="3839"/>
                  <a:pt x="773" y="3839"/>
                </a:cubicBezTo>
                <a:cubicBezTo>
                  <a:pt x="864" y="3839"/>
                  <a:pt x="907" y="3898"/>
                  <a:pt x="946" y="4037"/>
                </a:cubicBezTo>
                <a:cubicBezTo>
                  <a:pt x="851" y="4067"/>
                  <a:pt x="751" y="4085"/>
                  <a:pt x="656" y="4114"/>
                </a:cubicBezTo>
                <a:cubicBezTo>
                  <a:pt x="597" y="4138"/>
                  <a:pt x="515" y="4173"/>
                  <a:pt x="538" y="4262"/>
                </a:cubicBezTo>
                <a:cubicBezTo>
                  <a:pt x="552" y="4327"/>
                  <a:pt x="611" y="4349"/>
                  <a:pt x="670" y="4349"/>
                </a:cubicBezTo>
                <a:cubicBezTo>
                  <a:pt x="685" y="4349"/>
                  <a:pt x="701" y="4347"/>
                  <a:pt x="715" y="4345"/>
                </a:cubicBezTo>
                <a:cubicBezTo>
                  <a:pt x="816" y="4333"/>
                  <a:pt x="922" y="4303"/>
                  <a:pt x="1017" y="4268"/>
                </a:cubicBezTo>
                <a:cubicBezTo>
                  <a:pt x="1066" y="4250"/>
                  <a:pt x="1107" y="4240"/>
                  <a:pt x="1141" y="4240"/>
                </a:cubicBezTo>
                <a:cubicBezTo>
                  <a:pt x="1221" y="4240"/>
                  <a:pt x="1267" y="4293"/>
                  <a:pt x="1312" y="4421"/>
                </a:cubicBezTo>
                <a:cubicBezTo>
                  <a:pt x="1265" y="4439"/>
                  <a:pt x="1206" y="4445"/>
                  <a:pt x="1164" y="4469"/>
                </a:cubicBezTo>
                <a:cubicBezTo>
                  <a:pt x="1076" y="4522"/>
                  <a:pt x="987" y="4581"/>
                  <a:pt x="904" y="4646"/>
                </a:cubicBezTo>
                <a:cubicBezTo>
                  <a:pt x="857" y="4687"/>
                  <a:pt x="857" y="4752"/>
                  <a:pt x="893" y="4811"/>
                </a:cubicBezTo>
                <a:cubicBezTo>
                  <a:pt x="922" y="4849"/>
                  <a:pt x="957" y="4869"/>
                  <a:pt x="996" y="4869"/>
                </a:cubicBezTo>
                <a:cubicBezTo>
                  <a:pt x="1012" y="4869"/>
                  <a:pt x="1029" y="4865"/>
                  <a:pt x="1046" y="4858"/>
                </a:cubicBezTo>
                <a:cubicBezTo>
                  <a:pt x="1123" y="4823"/>
                  <a:pt x="1194" y="4782"/>
                  <a:pt x="1265" y="4740"/>
                </a:cubicBezTo>
                <a:cubicBezTo>
                  <a:pt x="1353" y="4681"/>
                  <a:pt x="1430" y="4610"/>
                  <a:pt x="1525" y="4540"/>
                </a:cubicBezTo>
                <a:cubicBezTo>
                  <a:pt x="1625" y="4610"/>
                  <a:pt x="1714" y="4675"/>
                  <a:pt x="1832" y="4758"/>
                </a:cubicBezTo>
                <a:cubicBezTo>
                  <a:pt x="1769" y="4777"/>
                  <a:pt x="1730" y="4797"/>
                  <a:pt x="1698" y="4797"/>
                </a:cubicBezTo>
                <a:cubicBezTo>
                  <a:pt x="1691" y="4797"/>
                  <a:pt x="1685" y="4796"/>
                  <a:pt x="1678" y="4794"/>
                </a:cubicBezTo>
                <a:cubicBezTo>
                  <a:pt x="1651" y="4788"/>
                  <a:pt x="1626" y="4785"/>
                  <a:pt x="1604" y="4785"/>
                </a:cubicBezTo>
                <a:cubicBezTo>
                  <a:pt x="1514" y="4785"/>
                  <a:pt x="1460" y="4834"/>
                  <a:pt x="1436" y="4947"/>
                </a:cubicBezTo>
                <a:cubicBezTo>
                  <a:pt x="1424" y="4988"/>
                  <a:pt x="1383" y="5024"/>
                  <a:pt x="1365" y="5065"/>
                </a:cubicBezTo>
                <a:cubicBezTo>
                  <a:pt x="1308" y="5174"/>
                  <a:pt x="1367" y="5266"/>
                  <a:pt x="1479" y="5266"/>
                </a:cubicBezTo>
                <a:cubicBezTo>
                  <a:pt x="1482" y="5266"/>
                  <a:pt x="1486" y="5266"/>
                  <a:pt x="1489" y="5266"/>
                </a:cubicBezTo>
                <a:cubicBezTo>
                  <a:pt x="1536" y="5260"/>
                  <a:pt x="1584" y="5248"/>
                  <a:pt x="1625" y="5225"/>
                </a:cubicBezTo>
                <a:cubicBezTo>
                  <a:pt x="1796" y="5130"/>
                  <a:pt x="1979" y="5177"/>
                  <a:pt x="2157" y="5148"/>
                </a:cubicBezTo>
                <a:lnTo>
                  <a:pt x="2157" y="5148"/>
                </a:lnTo>
                <a:cubicBezTo>
                  <a:pt x="2127" y="5195"/>
                  <a:pt x="2092" y="5225"/>
                  <a:pt x="2062" y="5254"/>
                </a:cubicBezTo>
                <a:cubicBezTo>
                  <a:pt x="1962" y="5355"/>
                  <a:pt x="1932" y="5461"/>
                  <a:pt x="1985" y="5538"/>
                </a:cubicBezTo>
                <a:cubicBezTo>
                  <a:pt x="2013" y="5571"/>
                  <a:pt x="2057" y="5588"/>
                  <a:pt x="2107" y="5588"/>
                </a:cubicBezTo>
                <a:cubicBezTo>
                  <a:pt x="2164" y="5588"/>
                  <a:pt x="2230" y="5565"/>
                  <a:pt x="2287" y="5514"/>
                </a:cubicBezTo>
                <a:cubicBezTo>
                  <a:pt x="2375" y="5437"/>
                  <a:pt x="2446" y="5343"/>
                  <a:pt x="2517" y="5248"/>
                </a:cubicBezTo>
                <a:cubicBezTo>
                  <a:pt x="2559" y="5191"/>
                  <a:pt x="2601" y="5133"/>
                  <a:pt x="2671" y="5133"/>
                </a:cubicBezTo>
                <a:cubicBezTo>
                  <a:pt x="2680" y="5133"/>
                  <a:pt x="2690" y="5134"/>
                  <a:pt x="2700" y="5136"/>
                </a:cubicBezTo>
                <a:cubicBezTo>
                  <a:pt x="2907" y="5177"/>
                  <a:pt x="3119" y="5201"/>
                  <a:pt x="3285" y="5361"/>
                </a:cubicBezTo>
                <a:cubicBezTo>
                  <a:pt x="3403" y="5485"/>
                  <a:pt x="3539" y="5585"/>
                  <a:pt x="3669" y="5703"/>
                </a:cubicBezTo>
                <a:cubicBezTo>
                  <a:pt x="3692" y="5721"/>
                  <a:pt x="3704" y="5750"/>
                  <a:pt x="3722" y="5774"/>
                </a:cubicBezTo>
                <a:cubicBezTo>
                  <a:pt x="3716" y="5786"/>
                  <a:pt x="3710" y="5792"/>
                  <a:pt x="3704" y="5803"/>
                </a:cubicBezTo>
                <a:cubicBezTo>
                  <a:pt x="3657" y="5786"/>
                  <a:pt x="3610" y="5774"/>
                  <a:pt x="3562" y="5750"/>
                </a:cubicBezTo>
                <a:cubicBezTo>
                  <a:pt x="3510" y="5724"/>
                  <a:pt x="3481" y="5710"/>
                  <a:pt x="3457" y="5710"/>
                </a:cubicBezTo>
                <a:cubicBezTo>
                  <a:pt x="3427" y="5710"/>
                  <a:pt x="3405" y="5733"/>
                  <a:pt x="3356" y="5786"/>
                </a:cubicBezTo>
                <a:cubicBezTo>
                  <a:pt x="3314" y="5827"/>
                  <a:pt x="3261" y="5868"/>
                  <a:pt x="3202" y="5892"/>
                </a:cubicBezTo>
                <a:cubicBezTo>
                  <a:pt x="3084" y="5939"/>
                  <a:pt x="2954" y="5975"/>
                  <a:pt x="2830" y="6010"/>
                </a:cubicBezTo>
                <a:cubicBezTo>
                  <a:pt x="2672" y="6059"/>
                  <a:pt x="2515" y="6083"/>
                  <a:pt x="2357" y="6083"/>
                </a:cubicBezTo>
                <a:cubicBezTo>
                  <a:pt x="2190" y="6083"/>
                  <a:pt x="2023" y="6056"/>
                  <a:pt x="1855" y="6004"/>
                </a:cubicBezTo>
                <a:cubicBezTo>
                  <a:pt x="1442" y="5886"/>
                  <a:pt x="1093" y="5662"/>
                  <a:pt x="775" y="5378"/>
                </a:cubicBezTo>
                <a:cubicBezTo>
                  <a:pt x="615" y="5242"/>
                  <a:pt x="444" y="5118"/>
                  <a:pt x="272" y="4994"/>
                </a:cubicBezTo>
                <a:cubicBezTo>
                  <a:pt x="238" y="4970"/>
                  <a:pt x="199" y="4953"/>
                  <a:pt x="161" y="4953"/>
                </a:cubicBezTo>
                <a:cubicBezTo>
                  <a:pt x="126" y="4953"/>
                  <a:pt x="91" y="4967"/>
                  <a:pt x="60" y="5000"/>
                </a:cubicBezTo>
                <a:cubicBezTo>
                  <a:pt x="1" y="5065"/>
                  <a:pt x="48" y="5130"/>
                  <a:pt x="89" y="5189"/>
                </a:cubicBezTo>
                <a:cubicBezTo>
                  <a:pt x="190" y="5343"/>
                  <a:pt x="302" y="5485"/>
                  <a:pt x="456" y="5597"/>
                </a:cubicBezTo>
                <a:cubicBezTo>
                  <a:pt x="668" y="5750"/>
                  <a:pt x="899" y="5886"/>
                  <a:pt x="1147" y="5987"/>
                </a:cubicBezTo>
                <a:cubicBezTo>
                  <a:pt x="1200" y="6010"/>
                  <a:pt x="1265" y="6016"/>
                  <a:pt x="1306" y="6087"/>
                </a:cubicBezTo>
                <a:cubicBezTo>
                  <a:pt x="1232" y="6111"/>
                  <a:pt x="1163" y="6119"/>
                  <a:pt x="1095" y="6119"/>
                </a:cubicBezTo>
                <a:cubicBezTo>
                  <a:pt x="1027" y="6119"/>
                  <a:pt x="961" y="6111"/>
                  <a:pt x="893" y="6099"/>
                </a:cubicBezTo>
                <a:cubicBezTo>
                  <a:pt x="839" y="6087"/>
                  <a:pt x="792" y="6069"/>
                  <a:pt x="739" y="6063"/>
                </a:cubicBezTo>
                <a:cubicBezTo>
                  <a:pt x="716" y="6059"/>
                  <a:pt x="695" y="6057"/>
                  <a:pt x="674" y="6057"/>
                </a:cubicBezTo>
                <a:cubicBezTo>
                  <a:pt x="575" y="6057"/>
                  <a:pt x="502" y="6101"/>
                  <a:pt x="497" y="6170"/>
                </a:cubicBezTo>
                <a:cubicBezTo>
                  <a:pt x="485" y="6252"/>
                  <a:pt x="580" y="6323"/>
                  <a:pt x="710" y="6335"/>
                </a:cubicBezTo>
                <a:lnTo>
                  <a:pt x="763" y="6335"/>
                </a:lnTo>
                <a:cubicBezTo>
                  <a:pt x="782" y="6336"/>
                  <a:pt x="802" y="6337"/>
                  <a:pt x="821" y="6337"/>
                </a:cubicBezTo>
                <a:cubicBezTo>
                  <a:pt x="1030" y="6337"/>
                  <a:pt x="1229" y="6280"/>
                  <a:pt x="1418" y="6193"/>
                </a:cubicBezTo>
                <a:cubicBezTo>
                  <a:pt x="1474" y="6167"/>
                  <a:pt x="1526" y="6156"/>
                  <a:pt x="1576" y="6156"/>
                </a:cubicBezTo>
                <a:cubicBezTo>
                  <a:pt x="1670" y="6156"/>
                  <a:pt x="1759" y="6194"/>
                  <a:pt x="1855" y="6241"/>
                </a:cubicBezTo>
                <a:cubicBezTo>
                  <a:pt x="1690" y="6400"/>
                  <a:pt x="1560" y="6565"/>
                  <a:pt x="1330" y="6607"/>
                </a:cubicBezTo>
                <a:cubicBezTo>
                  <a:pt x="1206" y="6630"/>
                  <a:pt x="1164" y="6701"/>
                  <a:pt x="1194" y="6772"/>
                </a:cubicBezTo>
                <a:cubicBezTo>
                  <a:pt x="1209" y="6821"/>
                  <a:pt x="1252" y="6845"/>
                  <a:pt x="1310" y="6845"/>
                </a:cubicBezTo>
                <a:cubicBezTo>
                  <a:pt x="1344" y="6845"/>
                  <a:pt x="1383" y="6837"/>
                  <a:pt x="1424" y="6819"/>
                </a:cubicBezTo>
                <a:cubicBezTo>
                  <a:pt x="1442" y="6813"/>
                  <a:pt x="1466" y="6802"/>
                  <a:pt x="1483" y="6790"/>
                </a:cubicBezTo>
                <a:cubicBezTo>
                  <a:pt x="1572" y="6713"/>
                  <a:pt x="1666" y="6636"/>
                  <a:pt x="1743" y="6548"/>
                </a:cubicBezTo>
                <a:cubicBezTo>
                  <a:pt x="1861" y="6406"/>
                  <a:pt x="2003" y="6311"/>
                  <a:pt x="2180" y="6270"/>
                </a:cubicBezTo>
                <a:cubicBezTo>
                  <a:pt x="2287" y="6246"/>
                  <a:pt x="2393" y="6235"/>
                  <a:pt x="2493" y="6205"/>
                </a:cubicBezTo>
                <a:cubicBezTo>
                  <a:pt x="2741" y="6140"/>
                  <a:pt x="2983" y="6081"/>
                  <a:pt x="3226" y="6004"/>
                </a:cubicBezTo>
                <a:cubicBezTo>
                  <a:pt x="3266" y="5991"/>
                  <a:pt x="3303" y="5985"/>
                  <a:pt x="3337" y="5985"/>
                </a:cubicBezTo>
                <a:cubicBezTo>
                  <a:pt x="3430" y="5985"/>
                  <a:pt x="3504" y="6030"/>
                  <a:pt x="3568" y="6117"/>
                </a:cubicBezTo>
                <a:cubicBezTo>
                  <a:pt x="3615" y="6181"/>
                  <a:pt x="3680" y="6241"/>
                  <a:pt x="3734" y="6300"/>
                </a:cubicBezTo>
                <a:cubicBezTo>
                  <a:pt x="3722" y="6187"/>
                  <a:pt x="3716" y="6075"/>
                  <a:pt x="3704" y="5957"/>
                </a:cubicBezTo>
                <a:cubicBezTo>
                  <a:pt x="3750" y="5945"/>
                  <a:pt x="3796" y="5940"/>
                  <a:pt x="3839" y="5940"/>
                </a:cubicBezTo>
                <a:cubicBezTo>
                  <a:pt x="3928" y="5940"/>
                  <a:pt x="4011" y="5964"/>
                  <a:pt x="4082" y="6016"/>
                </a:cubicBezTo>
                <a:cubicBezTo>
                  <a:pt x="4513" y="6323"/>
                  <a:pt x="5003" y="6518"/>
                  <a:pt x="5482" y="6725"/>
                </a:cubicBezTo>
                <a:cubicBezTo>
                  <a:pt x="5730" y="6825"/>
                  <a:pt x="5860" y="7002"/>
                  <a:pt x="5972" y="7239"/>
                </a:cubicBezTo>
                <a:cubicBezTo>
                  <a:pt x="6126" y="7564"/>
                  <a:pt x="6326" y="7865"/>
                  <a:pt x="6504" y="8172"/>
                </a:cubicBezTo>
                <a:cubicBezTo>
                  <a:pt x="6527" y="8213"/>
                  <a:pt x="6557" y="8255"/>
                  <a:pt x="6580" y="8290"/>
                </a:cubicBezTo>
                <a:cubicBezTo>
                  <a:pt x="6563" y="8302"/>
                  <a:pt x="6551" y="8314"/>
                  <a:pt x="6545" y="8314"/>
                </a:cubicBezTo>
                <a:cubicBezTo>
                  <a:pt x="6374" y="8213"/>
                  <a:pt x="6202" y="8107"/>
                  <a:pt x="6025" y="8007"/>
                </a:cubicBezTo>
                <a:cubicBezTo>
                  <a:pt x="5978" y="7977"/>
                  <a:pt x="5954" y="7936"/>
                  <a:pt x="5960" y="7877"/>
                </a:cubicBezTo>
                <a:cubicBezTo>
                  <a:pt x="5960" y="7794"/>
                  <a:pt x="5966" y="7711"/>
                  <a:pt x="5954" y="7629"/>
                </a:cubicBezTo>
                <a:cubicBezTo>
                  <a:pt x="5949" y="7560"/>
                  <a:pt x="5916" y="7492"/>
                  <a:pt x="5835" y="7492"/>
                </a:cubicBezTo>
                <a:cubicBezTo>
                  <a:pt x="5831" y="7492"/>
                  <a:pt x="5828" y="7492"/>
                  <a:pt x="5824" y="7493"/>
                </a:cubicBezTo>
                <a:cubicBezTo>
                  <a:pt x="5742" y="7493"/>
                  <a:pt x="5700" y="7558"/>
                  <a:pt x="5689" y="7634"/>
                </a:cubicBezTo>
                <a:cubicBezTo>
                  <a:pt x="5683" y="7705"/>
                  <a:pt x="5689" y="7782"/>
                  <a:pt x="5689" y="7871"/>
                </a:cubicBezTo>
                <a:lnTo>
                  <a:pt x="5376" y="7871"/>
                </a:lnTo>
                <a:cubicBezTo>
                  <a:pt x="5399" y="7800"/>
                  <a:pt x="5423" y="7753"/>
                  <a:pt x="5440" y="7699"/>
                </a:cubicBezTo>
                <a:cubicBezTo>
                  <a:pt x="5464" y="7605"/>
                  <a:pt x="5494" y="7516"/>
                  <a:pt x="5500" y="7422"/>
                </a:cubicBezTo>
                <a:cubicBezTo>
                  <a:pt x="5505" y="7315"/>
                  <a:pt x="5417" y="7233"/>
                  <a:pt x="5334" y="7227"/>
                </a:cubicBezTo>
                <a:cubicBezTo>
                  <a:pt x="5330" y="7227"/>
                  <a:pt x="5327" y="7226"/>
                  <a:pt x="5323" y="7226"/>
                </a:cubicBezTo>
                <a:cubicBezTo>
                  <a:pt x="5252" y="7226"/>
                  <a:pt x="5197" y="7280"/>
                  <a:pt x="5181" y="7392"/>
                </a:cubicBezTo>
                <a:cubicBezTo>
                  <a:pt x="5169" y="7469"/>
                  <a:pt x="5181" y="7552"/>
                  <a:pt x="5181" y="7634"/>
                </a:cubicBezTo>
                <a:cubicBezTo>
                  <a:pt x="5181" y="7717"/>
                  <a:pt x="5210" y="7806"/>
                  <a:pt x="5110" y="7853"/>
                </a:cubicBezTo>
                <a:cubicBezTo>
                  <a:pt x="5086" y="7877"/>
                  <a:pt x="5062" y="7918"/>
                  <a:pt x="5033" y="7924"/>
                </a:cubicBezTo>
                <a:cubicBezTo>
                  <a:pt x="4820" y="7971"/>
                  <a:pt x="4602" y="8012"/>
                  <a:pt x="4383" y="8054"/>
                </a:cubicBezTo>
                <a:cubicBezTo>
                  <a:pt x="4381" y="8054"/>
                  <a:pt x="4378" y="8055"/>
                  <a:pt x="4376" y="8055"/>
                </a:cubicBezTo>
                <a:cubicBezTo>
                  <a:pt x="4354" y="8055"/>
                  <a:pt x="4331" y="8034"/>
                  <a:pt x="4289" y="8018"/>
                </a:cubicBezTo>
                <a:cubicBezTo>
                  <a:pt x="4330" y="7983"/>
                  <a:pt x="4360" y="7953"/>
                  <a:pt x="4389" y="7936"/>
                </a:cubicBezTo>
                <a:cubicBezTo>
                  <a:pt x="4466" y="7877"/>
                  <a:pt x="4555" y="7835"/>
                  <a:pt x="4614" y="7764"/>
                </a:cubicBezTo>
                <a:cubicBezTo>
                  <a:pt x="4666" y="7705"/>
                  <a:pt x="4718" y="7677"/>
                  <a:pt x="4775" y="7677"/>
                </a:cubicBezTo>
                <a:cubicBezTo>
                  <a:pt x="4815" y="7677"/>
                  <a:pt x="4857" y="7690"/>
                  <a:pt x="4903" y="7717"/>
                </a:cubicBezTo>
                <a:cubicBezTo>
                  <a:pt x="4850" y="7646"/>
                  <a:pt x="4832" y="7587"/>
                  <a:pt x="4903" y="7510"/>
                </a:cubicBezTo>
                <a:cubicBezTo>
                  <a:pt x="4944" y="7457"/>
                  <a:pt x="4980" y="7398"/>
                  <a:pt x="5015" y="7333"/>
                </a:cubicBezTo>
                <a:cubicBezTo>
                  <a:pt x="5039" y="7292"/>
                  <a:pt x="5057" y="7251"/>
                  <a:pt x="5068" y="7203"/>
                </a:cubicBezTo>
                <a:cubicBezTo>
                  <a:pt x="5080" y="7138"/>
                  <a:pt x="5074" y="7067"/>
                  <a:pt x="5003" y="7038"/>
                </a:cubicBezTo>
                <a:cubicBezTo>
                  <a:pt x="4989" y="7032"/>
                  <a:pt x="4976" y="7029"/>
                  <a:pt x="4964" y="7029"/>
                </a:cubicBezTo>
                <a:cubicBezTo>
                  <a:pt x="4915" y="7029"/>
                  <a:pt x="4881" y="7071"/>
                  <a:pt x="4862" y="7109"/>
                </a:cubicBezTo>
                <a:cubicBezTo>
                  <a:pt x="4820" y="7180"/>
                  <a:pt x="4791" y="7256"/>
                  <a:pt x="4761" y="7333"/>
                </a:cubicBezTo>
                <a:cubicBezTo>
                  <a:pt x="4744" y="7386"/>
                  <a:pt x="4732" y="7440"/>
                  <a:pt x="4714" y="7505"/>
                </a:cubicBezTo>
                <a:cubicBezTo>
                  <a:pt x="4620" y="7445"/>
                  <a:pt x="4549" y="7404"/>
                  <a:pt x="4472" y="7357"/>
                </a:cubicBezTo>
                <a:lnTo>
                  <a:pt x="4472" y="7357"/>
                </a:lnTo>
                <a:cubicBezTo>
                  <a:pt x="4519" y="7416"/>
                  <a:pt x="4566" y="7475"/>
                  <a:pt x="4625" y="7546"/>
                </a:cubicBezTo>
                <a:cubicBezTo>
                  <a:pt x="4484" y="7599"/>
                  <a:pt x="4354" y="7646"/>
                  <a:pt x="4212" y="7699"/>
                </a:cubicBezTo>
                <a:cubicBezTo>
                  <a:pt x="4236" y="7540"/>
                  <a:pt x="4354" y="7440"/>
                  <a:pt x="4442" y="7327"/>
                </a:cubicBezTo>
                <a:cubicBezTo>
                  <a:pt x="4478" y="7268"/>
                  <a:pt x="4513" y="7203"/>
                  <a:pt x="4549" y="7144"/>
                </a:cubicBezTo>
                <a:cubicBezTo>
                  <a:pt x="4584" y="7073"/>
                  <a:pt x="4637" y="7008"/>
                  <a:pt x="4661" y="6932"/>
                </a:cubicBezTo>
                <a:cubicBezTo>
                  <a:pt x="4673" y="6890"/>
                  <a:pt x="4649" y="6825"/>
                  <a:pt x="4620" y="6796"/>
                </a:cubicBezTo>
                <a:cubicBezTo>
                  <a:pt x="4606" y="6784"/>
                  <a:pt x="4591" y="6779"/>
                  <a:pt x="4577" y="6779"/>
                </a:cubicBezTo>
                <a:cubicBezTo>
                  <a:pt x="4543" y="6779"/>
                  <a:pt x="4510" y="6808"/>
                  <a:pt x="4490" y="6837"/>
                </a:cubicBezTo>
                <a:cubicBezTo>
                  <a:pt x="4460" y="6884"/>
                  <a:pt x="4436" y="6943"/>
                  <a:pt x="4419" y="6997"/>
                </a:cubicBezTo>
                <a:cubicBezTo>
                  <a:pt x="4401" y="7044"/>
                  <a:pt x="4389" y="7091"/>
                  <a:pt x="4371" y="7168"/>
                </a:cubicBezTo>
                <a:cubicBezTo>
                  <a:pt x="4301" y="7115"/>
                  <a:pt x="4247" y="7073"/>
                  <a:pt x="4194" y="7038"/>
                </a:cubicBezTo>
                <a:lnTo>
                  <a:pt x="4194" y="7038"/>
                </a:lnTo>
                <a:cubicBezTo>
                  <a:pt x="4212" y="7091"/>
                  <a:pt x="4236" y="7138"/>
                  <a:pt x="4259" y="7203"/>
                </a:cubicBezTo>
                <a:cubicBezTo>
                  <a:pt x="4182" y="7209"/>
                  <a:pt x="4123" y="7209"/>
                  <a:pt x="4070" y="7221"/>
                </a:cubicBezTo>
                <a:cubicBezTo>
                  <a:pt x="4005" y="7233"/>
                  <a:pt x="3940" y="7251"/>
                  <a:pt x="3881" y="7280"/>
                </a:cubicBezTo>
                <a:cubicBezTo>
                  <a:pt x="3828" y="7310"/>
                  <a:pt x="3787" y="7369"/>
                  <a:pt x="3840" y="7422"/>
                </a:cubicBezTo>
                <a:cubicBezTo>
                  <a:pt x="3911" y="7505"/>
                  <a:pt x="3887" y="7581"/>
                  <a:pt x="3881" y="7670"/>
                </a:cubicBezTo>
                <a:cubicBezTo>
                  <a:pt x="3881" y="7747"/>
                  <a:pt x="3905" y="7823"/>
                  <a:pt x="3917" y="7900"/>
                </a:cubicBezTo>
                <a:cubicBezTo>
                  <a:pt x="3923" y="7936"/>
                  <a:pt x="3928" y="7971"/>
                  <a:pt x="3946" y="8042"/>
                </a:cubicBezTo>
                <a:cubicBezTo>
                  <a:pt x="3822" y="8007"/>
                  <a:pt x="3728" y="7983"/>
                  <a:pt x="3639" y="7947"/>
                </a:cubicBezTo>
                <a:cubicBezTo>
                  <a:pt x="3314" y="7818"/>
                  <a:pt x="3096" y="7569"/>
                  <a:pt x="2930" y="7280"/>
                </a:cubicBezTo>
                <a:cubicBezTo>
                  <a:pt x="2848" y="7126"/>
                  <a:pt x="2771" y="6973"/>
                  <a:pt x="2688" y="6825"/>
                </a:cubicBezTo>
                <a:cubicBezTo>
                  <a:pt x="2655" y="6768"/>
                  <a:pt x="2606" y="6730"/>
                  <a:pt x="2542" y="6730"/>
                </a:cubicBezTo>
                <a:cubicBezTo>
                  <a:pt x="2526" y="6730"/>
                  <a:pt x="2510" y="6732"/>
                  <a:pt x="2493" y="6737"/>
                </a:cubicBezTo>
                <a:cubicBezTo>
                  <a:pt x="2416" y="6760"/>
                  <a:pt x="2381" y="6825"/>
                  <a:pt x="2387" y="6896"/>
                </a:cubicBezTo>
                <a:cubicBezTo>
                  <a:pt x="2399" y="7008"/>
                  <a:pt x="2411" y="7126"/>
                  <a:pt x="2446" y="7227"/>
                </a:cubicBezTo>
                <a:cubicBezTo>
                  <a:pt x="2582" y="7569"/>
                  <a:pt x="2836" y="7812"/>
                  <a:pt x="3155" y="7989"/>
                </a:cubicBezTo>
                <a:cubicBezTo>
                  <a:pt x="3314" y="8083"/>
                  <a:pt x="3491" y="8148"/>
                  <a:pt x="3674" y="8237"/>
                </a:cubicBezTo>
                <a:cubicBezTo>
                  <a:pt x="3628" y="8240"/>
                  <a:pt x="3582" y="8242"/>
                  <a:pt x="3537" y="8242"/>
                </a:cubicBezTo>
                <a:cubicBezTo>
                  <a:pt x="3270" y="8242"/>
                  <a:pt x="3036" y="8178"/>
                  <a:pt x="2824" y="8007"/>
                </a:cubicBezTo>
                <a:cubicBezTo>
                  <a:pt x="2771" y="7965"/>
                  <a:pt x="2718" y="7918"/>
                  <a:pt x="2653" y="7888"/>
                </a:cubicBezTo>
                <a:cubicBezTo>
                  <a:pt x="2631" y="7879"/>
                  <a:pt x="2598" y="7873"/>
                  <a:pt x="2569" y="7873"/>
                </a:cubicBezTo>
                <a:cubicBezTo>
                  <a:pt x="2543" y="7873"/>
                  <a:pt x="2519" y="7877"/>
                  <a:pt x="2505" y="7888"/>
                </a:cubicBezTo>
                <a:cubicBezTo>
                  <a:pt x="2476" y="7924"/>
                  <a:pt x="2458" y="7995"/>
                  <a:pt x="2470" y="8048"/>
                </a:cubicBezTo>
                <a:cubicBezTo>
                  <a:pt x="2481" y="8142"/>
                  <a:pt x="2564" y="8196"/>
                  <a:pt x="2641" y="8231"/>
                </a:cubicBezTo>
                <a:cubicBezTo>
                  <a:pt x="2901" y="8363"/>
                  <a:pt x="3165" y="8428"/>
                  <a:pt x="3436" y="8428"/>
                </a:cubicBezTo>
                <a:cubicBezTo>
                  <a:pt x="3615" y="8428"/>
                  <a:pt x="3796" y="8400"/>
                  <a:pt x="3982" y="8343"/>
                </a:cubicBezTo>
                <a:cubicBezTo>
                  <a:pt x="4159" y="8290"/>
                  <a:pt x="4354" y="8302"/>
                  <a:pt x="4537" y="8290"/>
                </a:cubicBezTo>
                <a:cubicBezTo>
                  <a:pt x="4566" y="8290"/>
                  <a:pt x="4602" y="8314"/>
                  <a:pt x="4631" y="8337"/>
                </a:cubicBezTo>
                <a:cubicBezTo>
                  <a:pt x="4671" y="8368"/>
                  <a:pt x="4710" y="8382"/>
                  <a:pt x="4749" y="8382"/>
                </a:cubicBezTo>
                <a:cubicBezTo>
                  <a:pt x="4793" y="8382"/>
                  <a:pt x="4836" y="8365"/>
                  <a:pt x="4879" y="8337"/>
                </a:cubicBezTo>
                <a:cubicBezTo>
                  <a:pt x="4933" y="8308"/>
                  <a:pt x="4986" y="8266"/>
                  <a:pt x="5039" y="8231"/>
                </a:cubicBezTo>
                <a:cubicBezTo>
                  <a:pt x="5165" y="8138"/>
                  <a:pt x="5302" y="8107"/>
                  <a:pt x="5444" y="8107"/>
                </a:cubicBezTo>
                <a:cubicBezTo>
                  <a:pt x="5482" y="8107"/>
                  <a:pt x="5520" y="8109"/>
                  <a:pt x="5559" y="8113"/>
                </a:cubicBezTo>
                <a:cubicBezTo>
                  <a:pt x="5594" y="8119"/>
                  <a:pt x="5624" y="8154"/>
                  <a:pt x="5671" y="8184"/>
                </a:cubicBezTo>
                <a:cubicBezTo>
                  <a:pt x="5600" y="8225"/>
                  <a:pt x="5547" y="8255"/>
                  <a:pt x="5500" y="8284"/>
                </a:cubicBezTo>
                <a:cubicBezTo>
                  <a:pt x="5440" y="8320"/>
                  <a:pt x="5376" y="8361"/>
                  <a:pt x="5328" y="8408"/>
                </a:cubicBezTo>
                <a:cubicBezTo>
                  <a:pt x="5228" y="8497"/>
                  <a:pt x="5204" y="8585"/>
                  <a:pt x="5251" y="8650"/>
                </a:cubicBezTo>
                <a:cubicBezTo>
                  <a:pt x="5275" y="8685"/>
                  <a:pt x="5315" y="8704"/>
                  <a:pt x="5362" y="8704"/>
                </a:cubicBezTo>
                <a:cubicBezTo>
                  <a:pt x="5410" y="8704"/>
                  <a:pt x="5466" y="8684"/>
                  <a:pt x="5517" y="8639"/>
                </a:cubicBezTo>
                <a:cubicBezTo>
                  <a:pt x="5612" y="8562"/>
                  <a:pt x="5689" y="8461"/>
                  <a:pt x="5759" y="8361"/>
                </a:cubicBezTo>
                <a:cubicBezTo>
                  <a:pt x="5823" y="8273"/>
                  <a:pt x="5847" y="8237"/>
                  <a:pt x="5904" y="8237"/>
                </a:cubicBezTo>
                <a:cubicBezTo>
                  <a:pt x="5932" y="8237"/>
                  <a:pt x="5967" y="8245"/>
                  <a:pt x="6019" y="8261"/>
                </a:cubicBezTo>
                <a:cubicBezTo>
                  <a:pt x="6137" y="8296"/>
                  <a:pt x="6261" y="8349"/>
                  <a:pt x="6374" y="8414"/>
                </a:cubicBezTo>
                <a:cubicBezTo>
                  <a:pt x="6533" y="8509"/>
                  <a:pt x="6693" y="8615"/>
                  <a:pt x="6852" y="8715"/>
                </a:cubicBezTo>
                <a:cubicBezTo>
                  <a:pt x="6911" y="8751"/>
                  <a:pt x="6982" y="8774"/>
                  <a:pt x="7071" y="8816"/>
                </a:cubicBezTo>
                <a:cubicBezTo>
                  <a:pt x="7071" y="8745"/>
                  <a:pt x="7071" y="8703"/>
                  <a:pt x="7065" y="8662"/>
                </a:cubicBezTo>
                <a:cubicBezTo>
                  <a:pt x="7041" y="8473"/>
                  <a:pt x="7006" y="8278"/>
                  <a:pt x="6982" y="8089"/>
                </a:cubicBezTo>
                <a:cubicBezTo>
                  <a:pt x="6958" y="7853"/>
                  <a:pt x="6923" y="7617"/>
                  <a:pt x="6929" y="7380"/>
                </a:cubicBezTo>
                <a:cubicBezTo>
                  <a:pt x="6929" y="6961"/>
                  <a:pt x="7053" y="6583"/>
                  <a:pt x="7395" y="6300"/>
                </a:cubicBezTo>
                <a:cubicBezTo>
                  <a:pt x="7519" y="6199"/>
                  <a:pt x="7644" y="6099"/>
                  <a:pt x="7768" y="6004"/>
                </a:cubicBezTo>
                <a:cubicBezTo>
                  <a:pt x="7903" y="5904"/>
                  <a:pt x="8051" y="5827"/>
                  <a:pt x="8175" y="5715"/>
                </a:cubicBezTo>
                <a:cubicBezTo>
                  <a:pt x="8270" y="5632"/>
                  <a:pt x="8346" y="5526"/>
                  <a:pt x="8417" y="5420"/>
                </a:cubicBezTo>
                <a:cubicBezTo>
                  <a:pt x="8459" y="5349"/>
                  <a:pt x="8459" y="5266"/>
                  <a:pt x="8388" y="5213"/>
                </a:cubicBezTo>
                <a:cubicBezTo>
                  <a:pt x="8358" y="5190"/>
                  <a:pt x="8329" y="5180"/>
                  <a:pt x="8301" y="5180"/>
                </a:cubicBezTo>
                <a:cubicBezTo>
                  <a:pt x="8257" y="5180"/>
                  <a:pt x="8215" y="5204"/>
                  <a:pt x="8175" y="5236"/>
                </a:cubicBezTo>
                <a:cubicBezTo>
                  <a:pt x="8104" y="5307"/>
                  <a:pt x="8039" y="5384"/>
                  <a:pt x="7974" y="5455"/>
                </a:cubicBezTo>
                <a:cubicBezTo>
                  <a:pt x="7868" y="5579"/>
                  <a:pt x="7768" y="5709"/>
                  <a:pt x="7614" y="5798"/>
                </a:cubicBezTo>
                <a:cubicBezTo>
                  <a:pt x="7608" y="5756"/>
                  <a:pt x="7602" y="5733"/>
                  <a:pt x="7596" y="5715"/>
                </a:cubicBezTo>
                <a:cubicBezTo>
                  <a:pt x="7579" y="5219"/>
                  <a:pt x="7614" y="4734"/>
                  <a:pt x="7732" y="4256"/>
                </a:cubicBezTo>
                <a:cubicBezTo>
                  <a:pt x="7750" y="4179"/>
                  <a:pt x="7768" y="4102"/>
                  <a:pt x="7768" y="4026"/>
                </a:cubicBezTo>
                <a:cubicBezTo>
                  <a:pt x="7773" y="3917"/>
                  <a:pt x="7685" y="3830"/>
                  <a:pt x="7577" y="3830"/>
                </a:cubicBezTo>
                <a:cubicBezTo>
                  <a:pt x="7574" y="3830"/>
                  <a:pt x="7570" y="3831"/>
                  <a:pt x="7567" y="3831"/>
                </a:cubicBezTo>
                <a:cubicBezTo>
                  <a:pt x="7478" y="3831"/>
                  <a:pt x="7390" y="3902"/>
                  <a:pt x="7366" y="4002"/>
                </a:cubicBezTo>
                <a:cubicBezTo>
                  <a:pt x="7348" y="4085"/>
                  <a:pt x="7342" y="4167"/>
                  <a:pt x="7348" y="4250"/>
                </a:cubicBezTo>
                <a:cubicBezTo>
                  <a:pt x="7354" y="4699"/>
                  <a:pt x="7372" y="5142"/>
                  <a:pt x="7378" y="5591"/>
                </a:cubicBezTo>
                <a:cubicBezTo>
                  <a:pt x="7378" y="5715"/>
                  <a:pt x="7360" y="5839"/>
                  <a:pt x="7336" y="5963"/>
                </a:cubicBezTo>
                <a:cubicBezTo>
                  <a:pt x="7319" y="6063"/>
                  <a:pt x="7260" y="6134"/>
                  <a:pt x="7130" y="6205"/>
                </a:cubicBezTo>
                <a:cubicBezTo>
                  <a:pt x="7141" y="6034"/>
                  <a:pt x="7147" y="5904"/>
                  <a:pt x="7153" y="5768"/>
                </a:cubicBezTo>
                <a:cubicBezTo>
                  <a:pt x="7153" y="5679"/>
                  <a:pt x="7165" y="5591"/>
                  <a:pt x="7159" y="5502"/>
                </a:cubicBezTo>
                <a:cubicBezTo>
                  <a:pt x="7159" y="5366"/>
                  <a:pt x="7141" y="5236"/>
                  <a:pt x="7136" y="5101"/>
                </a:cubicBezTo>
                <a:cubicBezTo>
                  <a:pt x="7112" y="4569"/>
                  <a:pt x="7012" y="4055"/>
                  <a:pt x="6763" y="3583"/>
                </a:cubicBezTo>
                <a:cubicBezTo>
                  <a:pt x="6657" y="3370"/>
                  <a:pt x="6763" y="3193"/>
                  <a:pt x="7000" y="3181"/>
                </a:cubicBezTo>
                <a:cubicBezTo>
                  <a:pt x="7029" y="3181"/>
                  <a:pt x="7059" y="3181"/>
                  <a:pt x="7088" y="3175"/>
                </a:cubicBezTo>
                <a:cubicBezTo>
                  <a:pt x="7165" y="3152"/>
                  <a:pt x="7248" y="3134"/>
                  <a:pt x="7319" y="3098"/>
                </a:cubicBezTo>
                <a:cubicBezTo>
                  <a:pt x="7390" y="3063"/>
                  <a:pt x="7449" y="2998"/>
                  <a:pt x="7425" y="2909"/>
                </a:cubicBezTo>
                <a:cubicBezTo>
                  <a:pt x="7406" y="2839"/>
                  <a:pt x="7346" y="2817"/>
                  <a:pt x="7284" y="2817"/>
                </a:cubicBezTo>
                <a:cubicBezTo>
                  <a:pt x="7268" y="2817"/>
                  <a:pt x="7252" y="2818"/>
                  <a:pt x="7236" y="2821"/>
                </a:cubicBezTo>
                <a:cubicBezTo>
                  <a:pt x="7147" y="2839"/>
                  <a:pt x="7071" y="2874"/>
                  <a:pt x="6988" y="2909"/>
                </a:cubicBezTo>
                <a:cubicBezTo>
                  <a:pt x="6941" y="2927"/>
                  <a:pt x="6899" y="2951"/>
                  <a:pt x="6852" y="2974"/>
                </a:cubicBezTo>
                <a:cubicBezTo>
                  <a:pt x="6769" y="2691"/>
                  <a:pt x="6799" y="2655"/>
                  <a:pt x="7041" y="2579"/>
                </a:cubicBezTo>
                <a:cubicBezTo>
                  <a:pt x="7147" y="2549"/>
                  <a:pt x="7248" y="2496"/>
                  <a:pt x="7342" y="2443"/>
                </a:cubicBezTo>
                <a:cubicBezTo>
                  <a:pt x="7401" y="2407"/>
                  <a:pt x="7431" y="2342"/>
                  <a:pt x="7395" y="2272"/>
                </a:cubicBezTo>
                <a:cubicBezTo>
                  <a:pt x="7373" y="2222"/>
                  <a:pt x="7329" y="2193"/>
                  <a:pt x="7281" y="2193"/>
                </a:cubicBezTo>
                <a:cubicBezTo>
                  <a:pt x="7266" y="2193"/>
                  <a:pt x="7251" y="2195"/>
                  <a:pt x="7236" y="2201"/>
                </a:cubicBezTo>
                <a:cubicBezTo>
                  <a:pt x="7141" y="2230"/>
                  <a:pt x="7053" y="2277"/>
                  <a:pt x="6964" y="2325"/>
                </a:cubicBezTo>
                <a:cubicBezTo>
                  <a:pt x="6911" y="2348"/>
                  <a:pt x="6870" y="2384"/>
                  <a:pt x="6811" y="2419"/>
                </a:cubicBezTo>
                <a:cubicBezTo>
                  <a:pt x="6799" y="2372"/>
                  <a:pt x="6787" y="2348"/>
                  <a:pt x="6787" y="2325"/>
                </a:cubicBezTo>
                <a:cubicBezTo>
                  <a:pt x="6746" y="2094"/>
                  <a:pt x="6752" y="2094"/>
                  <a:pt x="6964" y="2012"/>
                </a:cubicBezTo>
                <a:cubicBezTo>
                  <a:pt x="7047" y="1976"/>
                  <a:pt x="7124" y="1935"/>
                  <a:pt x="7201" y="1888"/>
                </a:cubicBezTo>
                <a:cubicBezTo>
                  <a:pt x="7248" y="1852"/>
                  <a:pt x="7295" y="1793"/>
                  <a:pt x="7248" y="1734"/>
                </a:cubicBezTo>
                <a:cubicBezTo>
                  <a:pt x="7220" y="1696"/>
                  <a:pt x="7158" y="1663"/>
                  <a:pt x="7111" y="1663"/>
                </a:cubicBezTo>
                <a:cubicBezTo>
                  <a:pt x="7107" y="1663"/>
                  <a:pt x="7104" y="1663"/>
                  <a:pt x="7100" y="1663"/>
                </a:cubicBezTo>
                <a:cubicBezTo>
                  <a:pt x="7023" y="1675"/>
                  <a:pt x="6947" y="1716"/>
                  <a:pt x="6876" y="1758"/>
                </a:cubicBezTo>
                <a:cubicBezTo>
                  <a:pt x="6823" y="1793"/>
                  <a:pt x="6775" y="1852"/>
                  <a:pt x="6722" y="1899"/>
                </a:cubicBezTo>
                <a:cubicBezTo>
                  <a:pt x="6622" y="1710"/>
                  <a:pt x="6628" y="1681"/>
                  <a:pt x="6758" y="1563"/>
                </a:cubicBezTo>
                <a:cubicBezTo>
                  <a:pt x="6828" y="1498"/>
                  <a:pt x="6888" y="1427"/>
                  <a:pt x="6935" y="1344"/>
                </a:cubicBezTo>
                <a:cubicBezTo>
                  <a:pt x="6952" y="1315"/>
                  <a:pt x="6947" y="1244"/>
                  <a:pt x="6917" y="1220"/>
                </a:cubicBezTo>
                <a:cubicBezTo>
                  <a:pt x="6906" y="1209"/>
                  <a:pt x="6886" y="1205"/>
                  <a:pt x="6864" y="1205"/>
                </a:cubicBezTo>
                <a:cubicBezTo>
                  <a:pt x="6839" y="1205"/>
                  <a:pt x="6812" y="1211"/>
                  <a:pt x="6793" y="1220"/>
                </a:cubicBezTo>
                <a:cubicBezTo>
                  <a:pt x="6746" y="1238"/>
                  <a:pt x="6704" y="1279"/>
                  <a:pt x="6669" y="1315"/>
                </a:cubicBezTo>
                <a:cubicBezTo>
                  <a:pt x="6628" y="1362"/>
                  <a:pt x="6592" y="1415"/>
                  <a:pt x="6545" y="1474"/>
                </a:cubicBezTo>
                <a:cubicBezTo>
                  <a:pt x="6527" y="1445"/>
                  <a:pt x="6510" y="1427"/>
                  <a:pt x="6498" y="1403"/>
                </a:cubicBezTo>
                <a:cubicBezTo>
                  <a:pt x="6421" y="1256"/>
                  <a:pt x="6421" y="1256"/>
                  <a:pt x="6539" y="1120"/>
                </a:cubicBezTo>
                <a:cubicBezTo>
                  <a:pt x="6574" y="1073"/>
                  <a:pt x="6610" y="1019"/>
                  <a:pt x="6628" y="966"/>
                </a:cubicBezTo>
                <a:cubicBezTo>
                  <a:pt x="6651" y="895"/>
                  <a:pt x="6651" y="824"/>
                  <a:pt x="6569" y="783"/>
                </a:cubicBezTo>
                <a:cubicBezTo>
                  <a:pt x="6556" y="776"/>
                  <a:pt x="6544" y="773"/>
                  <a:pt x="6531" y="773"/>
                </a:cubicBezTo>
                <a:cubicBezTo>
                  <a:pt x="6487" y="773"/>
                  <a:pt x="6441" y="811"/>
                  <a:pt x="6409" y="884"/>
                </a:cubicBezTo>
                <a:cubicBezTo>
                  <a:pt x="6380" y="937"/>
                  <a:pt x="6356" y="990"/>
                  <a:pt x="6332" y="1055"/>
                </a:cubicBezTo>
                <a:cubicBezTo>
                  <a:pt x="6208" y="907"/>
                  <a:pt x="6214" y="907"/>
                  <a:pt x="6291" y="765"/>
                </a:cubicBezTo>
                <a:cubicBezTo>
                  <a:pt x="6321" y="724"/>
                  <a:pt x="6350" y="671"/>
                  <a:pt x="6350" y="618"/>
                </a:cubicBezTo>
                <a:cubicBezTo>
                  <a:pt x="6350" y="576"/>
                  <a:pt x="6326" y="506"/>
                  <a:pt x="6291" y="488"/>
                </a:cubicBezTo>
                <a:cubicBezTo>
                  <a:pt x="6281" y="482"/>
                  <a:pt x="6272" y="480"/>
                  <a:pt x="6263" y="480"/>
                </a:cubicBezTo>
                <a:cubicBezTo>
                  <a:pt x="6223" y="480"/>
                  <a:pt x="6192" y="526"/>
                  <a:pt x="6173" y="565"/>
                </a:cubicBezTo>
                <a:cubicBezTo>
                  <a:pt x="6149" y="624"/>
                  <a:pt x="6132" y="683"/>
                  <a:pt x="6102" y="754"/>
                </a:cubicBezTo>
                <a:cubicBezTo>
                  <a:pt x="5990" y="647"/>
                  <a:pt x="5954" y="517"/>
                  <a:pt x="5901" y="405"/>
                </a:cubicBezTo>
                <a:cubicBezTo>
                  <a:pt x="5872" y="346"/>
                  <a:pt x="5842" y="287"/>
                  <a:pt x="5807" y="240"/>
                </a:cubicBezTo>
                <a:cubicBezTo>
                  <a:pt x="5770" y="196"/>
                  <a:pt x="5724" y="172"/>
                  <a:pt x="5683" y="172"/>
                </a:cubicBezTo>
                <a:cubicBezTo>
                  <a:pt x="5658" y="172"/>
                  <a:pt x="5635" y="181"/>
                  <a:pt x="5618" y="198"/>
                </a:cubicBezTo>
                <a:cubicBezTo>
                  <a:pt x="5559" y="252"/>
                  <a:pt x="5570" y="322"/>
                  <a:pt x="5612" y="376"/>
                </a:cubicBezTo>
                <a:cubicBezTo>
                  <a:pt x="5689" y="464"/>
                  <a:pt x="5771" y="547"/>
                  <a:pt x="5854" y="624"/>
                </a:cubicBezTo>
                <a:cubicBezTo>
                  <a:pt x="5913" y="683"/>
                  <a:pt x="5978" y="736"/>
                  <a:pt x="6037" y="789"/>
                </a:cubicBezTo>
                <a:cubicBezTo>
                  <a:pt x="6007" y="795"/>
                  <a:pt x="5979" y="797"/>
                  <a:pt x="5952" y="797"/>
                </a:cubicBezTo>
                <a:cubicBezTo>
                  <a:pt x="5898" y="797"/>
                  <a:pt x="5848" y="789"/>
                  <a:pt x="5801" y="789"/>
                </a:cubicBezTo>
                <a:cubicBezTo>
                  <a:pt x="5790" y="788"/>
                  <a:pt x="5780" y="787"/>
                  <a:pt x="5769" y="787"/>
                </a:cubicBezTo>
                <a:cubicBezTo>
                  <a:pt x="5719" y="787"/>
                  <a:pt x="5670" y="802"/>
                  <a:pt x="5665" y="866"/>
                </a:cubicBezTo>
                <a:cubicBezTo>
                  <a:pt x="5665" y="937"/>
                  <a:pt x="5724" y="972"/>
                  <a:pt x="5789" y="972"/>
                </a:cubicBezTo>
                <a:cubicBezTo>
                  <a:pt x="5801" y="973"/>
                  <a:pt x="5813" y="974"/>
                  <a:pt x="5825" y="974"/>
                </a:cubicBezTo>
                <a:cubicBezTo>
                  <a:pt x="5880" y="974"/>
                  <a:pt x="5938" y="964"/>
                  <a:pt x="5996" y="954"/>
                </a:cubicBezTo>
                <a:cubicBezTo>
                  <a:pt x="6042" y="944"/>
                  <a:pt x="6076" y="937"/>
                  <a:pt x="6101" y="937"/>
                </a:cubicBezTo>
                <a:cubicBezTo>
                  <a:pt x="6162" y="937"/>
                  <a:pt x="6175" y="977"/>
                  <a:pt x="6208" y="1102"/>
                </a:cubicBezTo>
                <a:cubicBezTo>
                  <a:pt x="6173" y="1108"/>
                  <a:pt x="6132" y="1114"/>
                  <a:pt x="6090" y="1114"/>
                </a:cubicBezTo>
                <a:cubicBezTo>
                  <a:pt x="6049" y="1120"/>
                  <a:pt x="6007" y="1114"/>
                  <a:pt x="5972" y="1126"/>
                </a:cubicBezTo>
                <a:cubicBezTo>
                  <a:pt x="5937" y="1137"/>
                  <a:pt x="5883" y="1173"/>
                  <a:pt x="5883" y="1197"/>
                </a:cubicBezTo>
                <a:cubicBezTo>
                  <a:pt x="5883" y="1232"/>
                  <a:pt x="5919" y="1285"/>
                  <a:pt x="5948" y="1303"/>
                </a:cubicBezTo>
                <a:cubicBezTo>
                  <a:pt x="5996" y="1321"/>
                  <a:pt x="6049" y="1321"/>
                  <a:pt x="6102" y="1321"/>
                </a:cubicBezTo>
                <a:cubicBezTo>
                  <a:pt x="6143" y="1321"/>
                  <a:pt x="6185" y="1315"/>
                  <a:pt x="6226" y="1297"/>
                </a:cubicBezTo>
                <a:cubicBezTo>
                  <a:pt x="6248" y="1290"/>
                  <a:pt x="6268" y="1287"/>
                  <a:pt x="6287" y="1287"/>
                </a:cubicBezTo>
                <a:cubicBezTo>
                  <a:pt x="6349" y="1287"/>
                  <a:pt x="6394" y="1323"/>
                  <a:pt x="6421" y="1391"/>
                </a:cubicBezTo>
                <a:cubicBezTo>
                  <a:pt x="6439" y="1439"/>
                  <a:pt x="6456" y="1486"/>
                  <a:pt x="6480" y="1551"/>
                </a:cubicBezTo>
                <a:cubicBezTo>
                  <a:pt x="6397" y="1539"/>
                  <a:pt x="6344" y="1521"/>
                  <a:pt x="6285" y="1516"/>
                </a:cubicBezTo>
                <a:cubicBezTo>
                  <a:pt x="6255" y="1511"/>
                  <a:pt x="6228" y="1508"/>
                  <a:pt x="6203" y="1508"/>
                </a:cubicBezTo>
                <a:cubicBezTo>
                  <a:pt x="6110" y="1508"/>
                  <a:pt x="6052" y="1542"/>
                  <a:pt x="6043" y="1598"/>
                </a:cubicBezTo>
                <a:cubicBezTo>
                  <a:pt x="6037" y="1676"/>
                  <a:pt x="6111" y="1723"/>
                  <a:pt x="6238" y="1723"/>
                </a:cubicBezTo>
                <a:cubicBezTo>
                  <a:pt x="6246" y="1723"/>
                  <a:pt x="6254" y="1723"/>
                  <a:pt x="6261" y="1722"/>
                </a:cubicBezTo>
                <a:cubicBezTo>
                  <a:pt x="6315" y="1722"/>
                  <a:pt x="6368" y="1722"/>
                  <a:pt x="6421" y="1710"/>
                </a:cubicBezTo>
                <a:cubicBezTo>
                  <a:pt x="6439" y="1706"/>
                  <a:pt x="6455" y="1704"/>
                  <a:pt x="6470" y="1704"/>
                </a:cubicBezTo>
                <a:cubicBezTo>
                  <a:pt x="6534" y="1704"/>
                  <a:pt x="6572" y="1745"/>
                  <a:pt x="6586" y="1817"/>
                </a:cubicBezTo>
                <a:cubicBezTo>
                  <a:pt x="6598" y="1858"/>
                  <a:pt x="6604" y="1899"/>
                  <a:pt x="6610" y="1958"/>
                </a:cubicBezTo>
                <a:cubicBezTo>
                  <a:pt x="6557" y="1953"/>
                  <a:pt x="6521" y="1947"/>
                  <a:pt x="6486" y="1941"/>
                </a:cubicBezTo>
                <a:cubicBezTo>
                  <a:pt x="6449" y="1935"/>
                  <a:pt x="6417" y="1916"/>
                  <a:pt x="6381" y="1916"/>
                </a:cubicBezTo>
                <a:cubicBezTo>
                  <a:pt x="6377" y="1916"/>
                  <a:pt x="6372" y="1916"/>
                  <a:pt x="6368" y="1917"/>
                </a:cubicBezTo>
                <a:cubicBezTo>
                  <a:pt x="6291" y="1917"/>
                  <a:pt x="6214" y="1917"/>
                  <a:pt x="6143" y="1941"/>
                </a:cubicBezTo>
                <a:cubicBezTo>
                  <a:pt x="6067" y="1976"/>
                  <a:pt x="6061" y="2071"/>
                  <a:pt x="6137" y="2112"/>
                </a:cubicBezTo>
                <a:cubicBezTo>
                  <a:pt x="6185" y="2136"/>
                  <a:pt x="6250" y="2147"/>
                  <a:pt x="6303" y="2153"/>
                </a:cubicBezTo>
                <a:cubicBezTo>
                  <a:pt x="6342" y="2155"/>
                  <a:pt x="6382" y="2156"/>
                  <a:pt x="6421" y="2156"/>
                </a:cubicBezTo>
                <a:cubicBezTo>
                  <a:pt x="6499" y="2156"/>
                  <a:pt x="6576" y="2153"/>
                  <a:pt x="6651" y="2153"/>
                </a:cubicBezTo>
                <a:cubicBezTo>
                  <a:pt x="6722" y="2313"/>
                  <a:pt x="6722" y="2319"/>
                  <a:pt x="6657" y="2443"/>
                </a:cubicBezTo>
                <a:cubicBezTo>
                  <a:pt x="6634" y="2431"/>
                  <a:pt x="6604" y="2419"/>
                  <a:pt x="6580" y="2401"/>
                </a:cubicBezTo>
                <a:cubicBezTo>
                  <a:pt x="6486" y="2360"/>
                  <a:pt x="6391" y="2307"/>
                  <a:pt x="6291" y="2272"/>
                </a:cubicBezTo>
                <a:cubicBezTo>
                  <a:pt x="6273" y="2264"/>
                  <a:pt x="6254" y="2260"/>
                  <a:pt x="6236" y="2260"/>
                </a:cubicBezTo>
                <a:cubicBezTo>
                  <a:pt x="6185" y="2260"/>
                  <a:pt x="6138" y="2290"/>
                  <a:pt x="6108" y="2342"/>
                </a:cubicBezTo>
                <a:cubicBezTo>
                  <a:pt x="6072" y="2407"/>
                  <a:pt x="6096" y="2466"/>
                  <a:pt x="6143" y="2520"/>
                </a:cubicBezTo>
                <a:cubicBezTo>
                  <a:pt x="6208" y="2602"/>
                  <a:pt x="6303" y="2632"/>
                  <a:pt x="6409" y="2644"/>
                </a:cubicBezTo>
                <a:cubicBezTo>
                  <a:pt x="6480" y="2650"/>
                  <a:pt x="6551" y="2644"/>
                  <a:pt x="6616" y="2655"/>
                </a:cubicBezTo>
                <a:cubicBezTo>
                  <a:pt x="6657" y="2661"/>
                  <a:pt x="6722" y="2691"/>
                  <a:pt x="6728" y="2720"/>
                </a:cubicBezTo>
                <a:cubicBezTo>
                  <a:pt x="6746" y="2815"/>
                  <a:pt x="6763" y="2915"/>
                  <a:pt x="6669" y="3016"/>
                </a:cubicBezTo>
                <a:cubicBezTo>
                  <a:pt x="6610" y="2968"/>
                  <a:pt x="6557" y="2927"/>
                  <a:pt x="6504" y="2886"/>
                </a:cubicBezTo>
                <a:cubicBezTo>
                  <a:pt x="6424" y="2819"/>
                  <a:pt x="6365" y="2786"/>
                  <a:pt x="6301" y="2786"/>
                </a:cubicBezTo>
                <a:cubicBezTo>
                  <a:pt x="6246" y="2786"/>
                  <a:pt x="6187" y="2810"/>
                  <a:pt x="6108" y="2856"/>
                </a:cubicBezTo>
                <a:cubicBezTo>
                  <a:pt x="6120" y="3039"/>
                  <a:pt x="6267" y="3092"/>
                  <a:pt x="6409" y="3134"/>
                </a:cubicBezTo>
                <a:cubicBezTo>
                  <a:pt x="6492" y="3163"/>
                  <a:pt x="6580" y="3175"/>
                  <a:pt x="6669" y="3193"/>
                </a:cubicBezTo>
                <a:cubicBezTo>
                  <a:pt x="6687" y="3293"/>
                  <a:pt x="6681" y="3358"/>
                  <a:pt x="6574" y="3388"/>
                </a:cubicBezTo>
                <a:cubicBezTo>
                  <a:pt x="6397" y="3441"/>
                  <a:pt x="6362" y="3494"/>
                  <a:pt x="6403" y="3671"/>
                </a:cubicBezTo>
                <a:cubicBezTo>
                  <a:pt x="6462" y="3919"/>
                  <a:pt x="6539" y="4156"/>
                  <a:pt x="6604" y="4404"/>
                </a:cubicBezTo>
                <a:cubicBezTo>
                  <a:pt x="6681" y="4723"/>
                  <a:pt x="6758" y="5047"/>
                  <a:pt x="6828" y="5366"/>
                </a:cubicBezTo>
                <a:cubicBezTo>
                  <a:pt x="6840" y="5408"/>
                  <a:pt x="6834" y="5455"/>
                  <a:pt x="6840" y="5538"/>
                </a:cubicBezTo>
                <a:cubicBezTo>
                  <a:pt x="6734" y="5414"/>
                  <a:pt x="6657" y="5319"/>
                  <a:pt x="6580" y="5225"/>
                </a:cubicBezTo>
                <a:cubicBezTo>
                  <a:pt x="6391" y="5000"/>
                  <a:pt x="6173" y="4794"/>
                  <a:pt x="6067" y="4510"/>
                </a:cubicBezTo>
                <a:cubicBezTo>
                  <a:pt x="6013" y="4356"/>
                  <a:pt x="5948" y="4197"/>
                  <a:pt x="5943" y="4037"/>
                </a:cubicBezTo>
                <a:cubicBezTo>
                  <a:pt x="5925" y="3784"/>
                  <a:pt x="5948" y="3530"/>
                  <a:pt x="5954" y="3276"/>
                </a:cubicBezTo>
                <a:cubicBezTo>
                  <a:pt x="5954" y="3175"/>
                  <a:pt x="5948" y="3069"/>
                  <a:pt x="5943" y="2939"/>
                </a:cubicBezTo>
                <a:cubicBezTo>
                  <a:pt x="5984" y="2921"/>
                  <a:pt x="6043" y="2892"/>
                  <a:pt x="6108" y="2856"/>
                </a:cubicBezTo>
                <a:cubicBezTo>
                  <a:pt x="6098" y="2683"/>
                  <a:pt x="6048" y="2615"/>
                  <a:pt x="5905" y="2615"/>
                </a:cubicBezTo>
                <a:cubicBezTo>
                  <a:pt x="5882" y="2615"/>
                  <a:pt x="5858" y="2617"/>
                  <a:pt x="5830" y="2620"/>
                </a:cubicBezTo>
                <a:cubicBezTo>
                  <a:pt x="5813" y="2620"/>
                  <a:pt x="5795" y="2626"/>
                  <a:pt x="5777" y="2632"/>
                </a:cubicBezTo>
                <a:cubicBezTo>
                  <a:pt x="5647" y="2661"/>
                  <a:pt x="5511" y="2691"/>
                  <a:pt x="5352" y="2720"/>
                </a:cubicBezTo>
                <a:cubicBezTo>
                  <a:pt x="5381" y="2655"/>
                  <a:pt x="5411" y="2602"/>
                  <a:pt x="5429" y="2549"/>
                </a:cubicBezTo>
                <a:cubicBezTo>
                  <a:pt x="5500" y="2336"/>
                  <a:pt x="5582" y="2130"/>
                  <a:pt x="5629" y="1911"/>
                </a:cubicBezTo>
                <a:cubicBezTo>
                  <a:pt x="5677" y="1687"/>
                  <a:pt x="5677" y="1451"/>
                  <a:pt x="5559" y="1238"/>
                </a:cubicBezTo>
                <a:cubicBezTo>
                  <a:pt x="5535" y="1191"/>
                  <a:pt x="5482" y="1143"/>
                  <a:pt x="5435" y="1137"/>
                </a:cubicBezTo>
                <a:cubicBezTo>
                  <a:pt x="5428" y="1137"/>
                  <a:pt x="5423" y="1136"/>
                  <a:pt x="5417" y="1136"/>
                </a:cubicBezTo>
                <a:cubicBezTo>
                  <a:pt x="5348" y="1136"/>
                  <a:pt x="5321" y="1201"/>
                  <a:pt x="5311" y="1262"/>
                </a:cubicBezTo>
                <a:cubicBezTo>
                  <a:pt x="5287" y="1391"/>
                  <a:pt x="5269" y="1521"/>
                  <a:pt x="5257" y="1651"/>
                </a:cubicBezTo>
                <a:cubicBezTo>
                  <a:pt x="5234" y="1964"/>
                  <a:pt x="5181" y="2266"/>
                  <a:pt x="5080" y="2567"/>
                </a:cubicBezTo>
                <a:cubicBezTo>
                  <a:pt x="4927" y="3004"/>
                  <a:pt x="4732" y="3429"/>
                  <a:pt x="4631" y="3925"/>
                </a:cubicBezTo>
                <a:cubicBezTo>
                  <a:pt x="4578" y="3719"/>
                  <a:pt x="4525" y="3553"/>
                  <a:pt x="4566" y="3376"/>
                </a:cubicBezTo>
                <a:cubicBezTo>
                  <a:pt x="4608" y="3163"/>
                  <a:pt x="4661" y="2951"/>
                  <a:pt x="4726" y="2744"/>
                </a:cubicBezTo>
                <a:cubicBezTo>
                  <a:pt x="4809" y="2496"/>
                  <a:pt x="4873" y="2242"/>
                  <a:pt x="4897" y="1982"/>
                </a:cubicBezTo>
                <a:cubicBezTo>
                  <a:pt x="4921" y="1687"/>
                  <a:pt x="4891" y="1386"/>
                  <a:pt x="4749" y="1126"/>
                </a:cubicBezTo>
                <a:cubicBezTo>
                  <a:pt x="4667" y="984"/>
                  <a:pt x="4543" y="866"/>
                  <a:pt x="4431" y="748"/>
                </a:cubicBezTo>
                <a:cubicBezTo>
                  <a:pt x="4402" y="717"/>
                  <a:pt x="4369" y="702"/>
                  <a:pt x="4334" y="702"/>
                </a:cubicBezTo>
                <a:cubicBezTo>
                  <a:pt x="4303" y="702"/>
                  <a:pt x="4269" y="714"/>
                  <a:pt x="4236" y="736"/>
                </a:cubicBezTo>
                <a:cubicBezTo>
                  <a:pt x="4165" y="789"/>
                  <a:pt x="4165" y="854"/>
                  <a:pt x="4200" y="925"/>
                </a:cubicBezTo>
                <a:cubicBezTo>
                  <a:pt x="4224" y="966"/>
                  <a:pt x="4247" y="1008"/>
                  <a:pt x="4271" y="1049"/>
                </a:cubicBezTo>
                <a:cubicBezTo>
                  <a:pt x="4395" y="1273"/>
                  <a:pt x="4525" y="1498"/>
                  <a:pt x="4631" y="1734"/>
                </a:cubicBezTo>
                <a:cubicBezTo>
                  <a:pt x="4726" y="1941"/>
                  <a:pt x="4732" y="2165"/>
                  <a:pt x="4661" y="2384"/>
                </a:cubicBezTo>
                <a:cubicBezTo>
                  <a:pt x="4637" y="2378"/>
                  <a:pt x="4620" y="2378"/>
                  <a:pt x="4620" y="2372"/>
                </a:cubicBezTo>
                <a:cubicBezTo>
                  <a:pt x="4596" y="2342"/>
                  <a:pt x="4578" y="2313"/>
                  <a:pt x="4560" y="2283"/>
                </a:cubicBezTo>
                <a:cubicBezTo>
                  <a:pt x="4425" y="1982"/>
                  <a:pt x="4230" y="1722"/>
                  <a:pt x="4011" y="1486"/>
                </a:cubicBezTo>
                <a:cubicBezTo>
                  <a:pt x="3710" y="1155"/>
                  <a:pt x="3444" y="807"/>
                  <a:pt x="3220" y="423"/>
                </a:cubicBezTo>
                <a:cubicBezTo>
                  <a:pt x="3149" y="305"/>
                  <a:pt x="3066" y="192"/>
                  <a:pt x="2989" y="86"/>
                </a:cubicBezTo>
                <a:cubicBezTo>
                  <a:pt x="2961" y="44"/>
                  <a:pt x="2921" y="1"/>
                  <a:pt x="28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rot="-1240957" flipH="1">
            <a:off x="7486600" y="3773780"/>
            <a:ext cx="2481686" cy="1486168"/>
            <a:chOff x="1131900" y="4003140"/>
            <a:chExt cx="1951702" cy="1168785"/>
          </a:xfrm>
        </p:grpSpPr>
        <p:sp>
          <p:nvSpPr>
            <p:cNvPr id="31" name="Google Shape;31;p2"/>
            <p:cNvSpPr/>
            <p:nvPr/>
          </p:nvSpPr>
          <p:spPr>
            <a:xfrm>
              <a:off x="1131900" y="4425468"/>
              <a:ext cx="987562" cy="720114"/>
            </a:xfrm>
            <a:custGeom>
              <a:avLst/>
              <a:gdLst/>
              <a:ahLst/>
              <a:cxnLst/>
              <a:rect l="l" t="t" r="r" b="b"/>
              <a:pathLst>
                <a:path w="3711" h="2706" extrusionOk="0">
                  <a:moveTo>
                    <a:pt x="217" y="1"/>
                  </a:moveTo>
                  <a:cubicBezTo>
                    <a:pt x="88" y="1"/>
                    <a:pt x="0" y="205"/>
                    <a:pt x="143" y="299"/>
                  </a:cubicBezTo>
                  <a:cubicBezTo>
                    <a:pt x="722" y="671"/>
                    <a:pt x="1425" y="819"/>
                    <a:pt x="2057" y="1073"/>
                  </a:cubicBezTo>
                  <a:cubicBezTo>
                    <a:pt x="2388" y="1203"/>
                    <a:pt x="2713" y="1374"/>
                    <a:pt x="2955" y="1640"/>
                  </a:cubicBezTo>
                  <a:cubicBezTo>
                    <a:pt x="3220" y="1929"/>
                    <a:pt x="3191" y="2295"/>
                    <a:pt x="3262" y="2650"/>
                  </a:cubicBezTo>
                  <a:cubicBezTo>
                    <a:pt x="3268" y="2686"/>
                    <a:pt x="3303" y="2706"/>
                    <a:pt x="3336" y="2706"/>
                  </a:cubicBezTo>
                  <a:cubicBezTo>
                    <a:pt x="3362" y="2706"/>
                    <a:pt x="3387" y="2693"/>
                    <a:pt x="3398" y="2667"/>
                  </a:cubicBezTo>
                  <a:cubicBezTo>
                    <a:pt x="3711" y="1976"/>
                    <a:pt x="3144" y="1327"/>
                    <a:pt x="2577" y="1008"/>
                  </a:cubicBezTo>
                  <a:cubicBezTo>
                    <a:pt x="1850" y="600"/>
                    <a:pt x="994" y="494"/>
                    <a:pt x="297" y="27"/>
                  </a:cubicBezTo>
                  <a:cubicBezTo>
                    <a:pt x="270" y="9"/>
                    <a:pt x="242" y="1"/>
                    <a:pt x="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25992" y="5086502"/>
              <a:ext cx="440158" cy="85424"/>
            </a:xfrm>
            <a:custGeom>
              <a:avLst/>
              <a:gdLst/>
              <a:ahLst/>
              <a:cxnLst/>
              <a:rect l="l" t="t" r="r" b="b"/>
              <a:pathLst>
                <a:path w="1654" h="321" extrusionOk="0">
                  <a:moveTo>
                    <a:pt x="1391" y="1"/>
                  </a:moveTo>
                  <a:cubicBezTo>
                    <a:pt x="1178" y="1"/>
                    <a:pt x="962" y="42"/>
                    <a:pt x="750" y="42"/>
                  </a:cubicBezTo>
                  <a:cubicBezTo>
                    <a:pt x="532" y="48"/>
                    <a:pt x="331" y="83"/>
                    <a:pt x="118" y="101"/>
                  </a:cubicBezTo>
                  <a:cubicBezTo>
                    <a:pt x="42" y="107"/>
                    <a:pt x="0" y="213"/>
                    <a:pt x="77" y="254"/>
                  </a:cubicBezTo>
                  <a:cubicBezTo>
                    <a:pt x="167" y="306"/>
                    <a:pt x="272" y="320"/>
                    <a:pt x="379" y="320"/>
                  </a:cubicBezTo>
                  <a:cubicBezTo>
                    <a:pt x="504" y="320"/>
                    <a:pt x="633" y="302"/>
                    <a:pt x="750" y="302"/>
                  </a:cubicBezTo>
                  <a:cubicBezTo>
                    <a:pt x="827" y="302"/>
                    <a:pt x="909" y="304"/>
                    <a:pt x="992" y="304"/>
                  </a:cubicBezTo>
                  <a:cubicBezTo>
                    <a:pt x="1193" y="304"/>
                    <a:pt x="1403" y="289"/>
                    <a:pt x="1565" y="189"/>
                  </a:cubicBezTo>
                  <a:cubicBezTo>
                    <a:pt x="1654" y="136"/>
                    <a:pt x="1613" y="12"/>
                    <a:pt x="1518" y="6"/>
                  </a:cubicBezTo>
                  <a:cubicBezTo>
                    <a:pt x="1476" y="2"/>
                    <a:pt x="1433"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60175" y="4386615"/>
              <a:ext cx="902404" cy="743532"/>
            </a:xfrm>
            <a:custGeom>
              <a:avLst/>
              <a:gdLst/>
              <a:ahLst/>
              <a:cxnLst/>
              <a:rect l="l" t="t" r="r" b="b"/>
              <a:pathLst>
                <a:path w="3391" h="2794" extrusionOk="0">
                  <a:moveTo>
                    <a:pt x="3224" y="0"/>
                  </a:moveTo>
                  <a:cubicBezTo>
                    <a:pt x="3203" y="0"/>
                    <a:pt x="3182" y="6"/>
                    <a:pt x="3160" y="20"/>
                  </a:cubicBezTo>
                  <a:cubicBezTo>
                    <a:pt x="2829" y="226"/>
                    <a:pt x="2581" y="510"/>
                    <a:pt x="2227" y="699"/>
                  </a:cubicBezTo>
                  <a:cubicBezTo>
                    <a:pt x="1843" y="906"/>
                    <a:pt x="1471" y="1148"/>
                    <a:pt x="1099" y="1372"/>
                  </a:cubicBezTo>
                  <a:cubicBezTo>
                    <a:pt x="555" y="1697"/>
                    <a:pt x="0" y="2046"/>
                    <a:pt x="242" y="2754"/>
                  </a:cubicBezTo>
                  <a:cubicBezTo>
                    <a:pt x="250" y="2781"/>
                    <a:pt x="272" y="2793"/>
                    <a:pt x="293" y="2793"/>
                  </a:cubicBezTo>
                  <a:cubicBezTo>
                    <a:pt x="319" y="2793"/>
                    <a:pt x="346" y="2775"/>
                    <a:pt x="349" y="2743"/>
                  </a:cubicBezTo>
                  <a:cubicBezTo>
                    <a:pt x="349" y="2258"/>
                    <a:pt x="526" y="2040"/>
                    <a:pt x="910" y="1792"/>
                  </a:cubicBezTo>
                  <a:cubicBezTo>
                    <a:pt x="1205" y="1603"/>
                    <a:pt x="1500" y="1431"/>
                    <a:pt x="1802" y="1260"/>
                  </a:cubicBezTo>
                  <a:cubicBezTo>
                    <a:pt x="2345" y="953"/>
                    <a:pt x="2877" y="669"/>
                    <a:pt x="3308" y="215"/>
                  </a:cubicBezTo>
                  <a:cubicBezTo>
                    <a:pt x="3391" y="132"/>
                    <a:pt x="3321" y="0"/>
                    <a:pt x="3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86986" y="4228009"/>
              <a:ext cx="393322" cy="407958"/>
            </a:xfrm>
            <a:custGeom>
              <a:avLst/>
              <a:gdLst/>
              <a:ahLst/>
              <a:cxnLst/>
              <a:rect l="l" t="t" r="r" b="b"/>
              <a:pathLst>
                <a:path w="1478" h="1533" extrusionOk="0">
                  <a:moveTo>
                    <a:pt x="129" y="0"/>
                  </a:moveTo>
                  <a:cubicBezTo>
                    <a:pt x="62" y="0"/>
                    <a:pt x="0" y="76"/>
                    <a:pt x="13" y="149"/>
                  </a:cubicBezTo>
                  <a:cubicBezTo>
                    <a:pt x="31" y="267"/>
                    <a:pt x="114" y="362"/>
                    <a:pt x="238" y="391"/>
                  </a:cubicBezTo>
                  <a:cubicBezTo>
                    <a:pt x="297" y="409"/>
                    <a:pt x="356" y="415"/>
                    <a:pt x="421" y="427"/>
                  </a:cubicBezTo>
                  <a:cubicBezTo>
                    <a:pt x="568" y="439"/>
                    <a:pt x="545" y="592"/>
                    <a:pt x="574" y="698"/>
                  </a:cubicBezTo>
                  <a:cubicBezTo>
                    <a:pt x="616" y="876"/>
                    <a:pt x="716" y="958"/>
                    <a:pt x="870" y="1047"/>
                  </a:cubicBezTo>
                  <a:cubicBezTo>
                    <a:pt x="1076" y="1153"/>
                    <a:pt x="1242" y="1307"/>
                    <a:pt x="1366" y="1502"/>
                  </a:cubicBezTo>
                  <a:cubicBezTo>
                    <a:pt x="1378" y="1523"/>
                    <a:pt x="1398" y="1533"/>
                    <a:pt x="1418" y="1533"/>
                  </a:cubicBezTo>
                  <a:cubicBezTo>
                    <a:pt x="1448" y="1533"/>
                    <a:pt x="1478" y="1511"/>
                    <a:pt x="1478" y="1472"/>
                  </a:cubicBezTo>
                  <a:cubicBezTo>
                    <a:pt x="1472" y="1023"/>
                    <a:pt x="840" y="1000"/>
                    <a:pt x="810" y="592"/>
                  </a:cubicBezTo>
                  <a:cubicBezTo>
                    <a:pt x="799" y="433"/>
                    <a:pt x="763" y="309"/>
                    <a:pt x="627" y="214"/>
                  </a:cubicBezTo>
                  <a:cubicBezTo>
                    <a:pt x="480" y="114"/>
                    <a:pt x="338" y="190"/>
                    <a:pt x="202" y="37"/>
                  </a:cubicBezTo>
                  <a:cubicBezTo>
                    <a:pt x="179" y="11"/>
                    <a:pt x="154" y="0"/>
                    <a:pt x="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11795" y="4131143"/>
              <a:ext cx="389596" cy="531969"/>
            </a:xfrm>
            <a:custGeom>
              <a:avLst/>
              <a:gdLst/>
              <a:ahLst/>
              <a:cxnLst/>
              <a:rect l="l" t="t" r="r" b="b"/>
              <a:pathLst>
                <a:path w="1464" h="1999" extrusionOk="0">
                  <a:moveTo>
                    <a:pt x="272" y="1"/>
                  </a:moveTo>
                  <a:cubicBezTo>
                    <a:pt x="109" y="1"/>
                    <a:pt x="1" y="235"/>
                    <a:pt x="176" y="312"/>
                  </a:cubicBezTo>
                  <a:cubicBezTo>
                    <a:pt x="353" y="389"/>
                    <a:pt x="501" y="448"/>
                    <a:pt x="560" y="661"/>
                  </a:cubicBezTo>
                  <a:cubicBezTo>
                    <a:pt x="601" y="808"/>
                    <a:pt x="613" y="938"/>
                    <a:pt x="696" y="1068"/>
                  </a:cubicBezTo>
                  <a:cubicBezTo>
                    <a:pt x="761" y="1169"/>
                    <a:pt x="873" y="1234"/>
                    <a:pt x="973" y="1293"/>
                  </a:cubicBezTo>
                  <a:cubicBezTo>
                    <a:pt x="1251" y="1458"/>
                    <a:pt x="1233" y="1706"/>
                    <a:pt x="1304" y="1966"/>
                  </a:cubicBezTo>
                  <a:cubicBezTo>
                    <a:pt x="1312" y="1988"/>
                    <a:pt x="1328" y="1998"/>
                    <a:pt x="1346" y="1998"/>
                  </a:cubicBezTo>
                  <a:cubicBezTo>
                    <a:pt x="1370" y="1998"/>
                    <a:pt x="1395" y="1979"/>
                    <a:pt x="1399" y="1948"/>
                  </a:cubicBezTo>
                  <a:cubicBezTo>
                    <a:pt x="1410" y="1777"/>
                    <a:pt x="1464" y="1588"/>
                    <a:pt x="1387" y="1423"/>
                  </a:cubicBezTo>
                  <a:cubicBezTo>
                    <a:pt x="1292" y="1216"/>
                    <a:pt x="1139" y="1104"/>
                    <a:pt x="973" y="956"/>
                  </a:cubicBezTo>
                  <a:cubicBezTo>
                    <a:pt x="820" y="820"/>
                    <a:pt x="891" y="531"/>
                    <a:pt x="784" y="365"/>
                  </a:cubicBezTo>
                  <a:cubicBezTo>
                    <a:pt x="672" y="194"/>
                    <a:pt x="530" y="100"/>
                    <a:pt x="347" y="17"/>
                  </a:cubicBezTo>
                  <a:cubicBezTo>
                    <a:pt x="322" y="6"/>
                    <a:pt x="296" y="1"/>
                    <a:pt x="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614636" y="4050509"/>
              <a:ext cx="228329" cy="637085"/>
            </a:xfrm>
            <a:custGeom>
              <a:avLst/>
              <a:gdLst/>
              <a:ahLst/>
              <a:cxnLst/>
              <a:rect l="l" t="t" r="r" b="b"/>
              <a:pathLst>
                <a:path w="858" h="2394" extrusionOk="0">
                  <a:moveTo>
                    <a:pt x="213" y="1"/>
                  </a:moveTo>
                  <a:cubicBezTo>
                    <a:pt x="108" y="1"/>
                    <a:pt x="1" y="86"/>
                    <a:pt x="36" y="214"/>
                  </a:cubicBezTo>
                  <a:cubicBezTo>
                    <a:pt x="83" y="379"/>
                    <a:pt x="202" y="527"/>
                    <a:pt x="196" y="698"/>
                  </a:cubicBezTo>
                  <a:cubicBezTo>
                    <a:pt x="184" y="863"/>
                    <a:pt x="143" y="1046"/>
                    <a:pt x="237" y="1200"/>
                  </a:cubicBezTo>
                  <a:cubicBezTo>
                    <a:pt x="367" y="1419"/>
                    <a:pt x="550" y="1554"/>
                    <a:pt x="485" y="1838"/>
                  </a:cubicBezTo>
                  <a:cubicBezTo>
                    <a:pt x="444" y="2021"/>
                    <a:pt x="385" y="2145"/>
                    <a:pt x="408" y="2334"/>
                  </a:cubicBezTo>
                  <a:cubicBezTo>
                    <a:pt x="412" y="2369"/>
                    <a:pt x="446" y="2393"/>
                    <a:pt x="477" y="2393"/>
                  </a:cubicBezTo>
                  <a:cubicBezTo>
                    <a:pt x="499" y="2393"/>
                    <a:pt x="519" y="2381"/>
                    <a:pt x="526" y="2352"/>
                  </a:cubicBezTo>
                  <a:cubicBezTo>
                    <a:pt x="597" y="2039"/>
                    <a:pt x="857" y="1749"/>
                    <a:pt x="692" y="1424"/>
                  </a:cubicBezTo>
                  <a:cubicBezTo>
                    <a:pt x="562" y="1170"/>
                    <a:pt x="515" y="987"/>
                    <a:pt x="532" y="698"/>
                  </a:cubicBezTo>
                  <a:cubicBezTo>
                    <a:pt x="544" y="474"/>
                    <a:pt x="426" y="332"/>
                    <a:pt x="373" y="125"/>
                  </a:cubicBezTo>
                  <a:cubicBezTo>
                    <a:pt x="349" y="38"/>
                    <a:pt x="282"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19013" y="4003140"/>
              <a:ext cx="168452" cy="737145"/>
            </a:xfrm>
            <a:custGeom>
              <a:avLst/>
              <a:gdLst/>
              <a:ahLst/>
              <a:cxnLst/>
              <a:rect l="l" t="t" r="r" b="b"/>
              <a:pathLst>
                <a:path w="633" h="2770" extrusionOk="0">
                  <a:moveTo>
                    <a:pt x="359" y="0"/>
                  </a:moveTo>
                  <a:cubicBezTo>
                    <a:pt x="276" y="0"/>
                    <a:pt x="195" y="57"/>
                    <a:pt x="190" y="173"/>
                  </a:cubicBezTo>
                  <a:cubicBezTo>
                    <a:pt x="178" y="445"/>
                    <a:pt x="207" y="675"/>
                    <a:pt x="131" y="941"/>
                  </a:cubicBezTo>
                  <a:cubicBezTo>
                    <a:pt x="71" y="1154"/>
                    <a:pt x="113" y="1354"/>
                    <a:pt x="178" y="1555"/>
                  </a:cubicBezTo>
                  <a:cubicBezTo>
                    <a:pt x="266" y="1851"/>
                    <a:pt x="207" y="2040"/>
                    <a:pt x="71" y="2305"/>
                  </a:cubicBezTo>
                  <a:cubicBezTo>
                    <a:pt x="1" y="2441"/>
                    <a:pt x="18" y="2583"/>
                    <a:pt x="42" y="2731"/>
                  </a:cubicBezTo>
                  <a:cubicBezTo>
                    <a:pt x="47" y="2758"/>
                    <a:pt x="66" y="2769"/>
                    <a:pt x="88" y="2769"/>
                  </a:cubicBezTo>
                  <a:cubicBezTo>
                    <a:pt x="117" y="2769"/>
                    <a:pt x="151" y="2747"/>
                    <a:pt x="154" y="2713"/>
                  </a:cubicBezTo>
                  <a:cubicBezTo>
                    <a:pt x="196" y="2311"/>
                    <a:pt x="633" y="2128"/>
                    <a:pt x="538" y="1673"/>
                  </a:cubicBezTo>
                  <a:cubicBezTo>
                    <a:pt x="485" y="1413"/>
                    <a:pt x="408" y="1201"/>
                    <a:pt x="509" y="941"/>
                  </a:cubicBezTo>
                  <a:cubicBezTo>
                    <a:pt x="603" y="681"/>
                    <a:pt x="574" y="445"/>
                    <a:pt x="544" y="173"/>
                  </a:cubicBezTo>
                  <a:cubicBezTo>
                    <a:pt x="532" y="59"/>
                    <a:pt x="444" y="0"/>
                    <a:pt x="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18654" y="4465651"/>
              <a:ext cx="1399778" cy="393056"/>
            </a:xfrm>
            <a:custGeom>
              <a:avLst/>
              <a:gdLst/>
              <a:ahLst/>
              <a:cxnLst/>
              <a:rect l="l" t="t" r="r" b="b"/>
              <a:pathLst>
                <a:path w="5260" h="1477" extrusionOk="0">
                  <a:moveTo>
                    <a:pt x="65" y="0"/>
                  </a:moveTo>
                  <a:cubicBezTo>
                    <a:pt x="24" y="0"/>
                    <a:pt x="0" y="59"/>
                    <a:pt x="30" y="89"/>
                  </a:cubicBezTo>
                  <a:cubicBezTo>
                    <a:pt x="361" y="378"/>
                    <a:pt x="863" y="426"/>
                    <a:pt x="1288" y="461"/>
                  </a:cubicBezTo>
                  <a:cubicBezTo>
                    <a:pt x="1601" y="485"/>
                    <a:pt x="1908" y="491"/>
                    <a:pt x="2215" y="567"/>
                  </a:cubicBezTo>
                  <a:cubicBezTo>
                    <a:pt x="2558" y="644"/>
                    <a:pt x="2723" y="851"/>
                    <a:pt x="2918" y="1111"/>
                  </a:cubicBezTo>
                  <a:cubicBezTo>
                    <a:pt x="3085" y="1328"/>
                    <a:pt x="3302" y="1477"/>
                    <a:pt x="3545" y="1477"/>
                  </a:cubicBezTo>
                  <a:cubicBezTo>
                    <a:pt x="3645" y="1477"/>
                    <a:pt x="3750" y="1451"/>
                    <a:pt x="3857" y="1394"/>
                  </a:cubicBezTo>
                  <a:cubicBezTo>
                    <a:pt x="4105" y="1258"/>
                    <a:pt x="4282" y="1087"/>
                    <a:pt x="4560" y="1022"/>
                  </a:cubicBezTo>
                  <a:cubicBezTo>
                    <a:pt x="4755" y="975"/>
                    <a:pt x="4938" y="1004"/>
                    <a:pt x="5109" y="892"/>
                  </a:cubicBezTo>
                  <a:cubicBezTo>
                    <a:pt x="5260" y="792"/>
                    <a:pt x="5172" y="581"/>
                    <a:pt x="5026" y="581"/>
                  </a:cubicBezTo>
                  <a:cubicBezTo>
                    <a:pt x="5000" y="581"/>
                    <a:pt x="4973" y="588"/>
                    <a:pt x="4944" y="603"/>
                  </a:cubicBezTo>
                  <a:cubicBezTo>
                    <a:pt x="4779" y="697"/>
                    <a:pt x="4554" y="680"/>
                    <a:pt x="4371" y="727"/>
                  </a:cubicBezTo>
                  <a:cubicBezTo>
                    <a:pt x="4188" y="768"/>
                    <a:pt x="4034" y="874"/>
                    <a:pt x="3893" y="987"/>
                  </a:cubicBezTo>
                  <a:cubicBezTo>
                    <a:pt x="3762" y="1086"/>
                    <a:pt x="3653" y="1127"/>
                    <a:pt x="3558" y="1127"/>
                  </a:cubicBezTo>
                  <a:cubicBezTo>
                    <a:pt x="3231" y="1127"/>
                    <a:pt x="3068" y="647"/>
                    <a:pt x="2770" y="455"/>
                  </a:cubicBezTo>
                  <a:cubicBezTo>
                    <a:pt x="2404" y="219"/>
                    <a:pt x="1961" y="183"/>
                    <a:pt x="1536" y="166"/>
                  </a:cubicBezTo>
                  <a:cubicBezTo>
                    <a:pt x="1253" y="154"/>
                    <a:pt x="975" y="142"/>
                    <a:pt x="697" y="101"/>
                  </a:cubicBezTo>
                  <a:cubicBezTo>
                    <a:pt x="485" y="71"/>
                    <a:pt x="284" y="6"/>
                    <a:pt x="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534069" y="4369583"/>
              <a:ext cx="549533" cy="303906"/>
            </a:xfrm>
            <a:custGeom>
              <a:avLst/>
              <a:gdLst/>
              <a:ahLst/>
              <a:cxnLst/>
              <a:rect l="l" t="t" r="r" b="b"/>
              <a:pathLst>
                <a:path w="2065" h="1142" extrusionOk="0">
                  <a:moveTo>
                    <a:pt x="1854" y="1"/>
                  </a:moveTo>
                  <a:cubicBezTo>
                    <a:pt x="1851" y="1"/>
                    <a:pt x="1847" y="1"/>
                    <a:pt x="1844" y="1"/>
                  </a:cubicBezTo>
                  <a:cubicBezTo>
                    <a:pt x="1543" y="25"/>
                    <a:pt x="1247" y="220"/>
                    <a:pt x="1017" y="403"/>
                  </a:cubicBezTo>
                  <a:cubicBezTo>
                    <a:pt x="851" y="527"/>
                    <a:pt x="698" y="645"/>
                    <a:pt x="509" y="733"/>
                  </a:cubicBezTo>
                  <a:cubicBezTo>
                    <a:pt x="361" y="804"/>
                    <a:pt x="190" y="852"/>
                    <a:pt x="60" y="946"/>
                  </a:cubicBezTo>
                  <a:cubicBezTo>
                    <a:pt x="13" y="987"/>
                    <a:pt x="1" y="1058"/>
                    <a:pt x="60" y="1094"/>
                  </a:cubicBezTo>
                  <a:cubicBezTo>
                    <a:pt x="117" y="1127"/>
                    <a:pt x="180" y="1141"/>
                    <a:pt x="246" y="1141"/>
                  </a:cubicBezTo>
                  <a:cubicBezTo>
                    <a:pt x="447" y="1141"/>
                    <a:pt x="674" y="1014"/>
                    <a:pt x="834" y="934"/>
                  </a:cubicBezTo>
                  <a:cubicBezTo>
                    <a:pt x="1194" y="763"/>
                    <a:pt x="1472" y="379"/>
                    <a:pt x="1885" y="326"/>
                  </a:cubicBezTo>
                  <a:cubicBezTo>
                    <a:pt x="2065" y="297"/>
                    <a:pt x="2028" y="1"/>
                    <a:pt x="18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54201" y="4037203"/>
              <a:ext cx="258400" cy="682591"/>
            </a:xfrm>
            <a:custGeom>
              <a:avLst/>
              <a:gdLst/>
              <a:ahLst/>
              <a:cxnLst/>
              <a:rect l="l" t="t" r="r" b="b"/>
              <a:pathLst>
                <a:path w="971" h="2565" extrusionOk="0">
                  <a:moveTo>
                    <a:pt x="754" y="1"/>
                  </a:moveTo>
                  <a:cubicBezTo>
                    <a:pt x="700" y="1"/>
                    <a:pt x="647" y="26"/>
                    <a:pt x="615" y="86"/>
                  </a:cubicBezTo>
                  <a:cubicBezTo>
                    <a:pt x="514" y="275"/>
                    <a:pt x="402" y="441"/>
                    <a:pt x="497" y="659"/>
                  </a:cubicBezTo>
                  <a:cubicBezTo>
                    <a:pt x="633" y="949"/>
                    <a:pt x="396" y="1031"/>
                    <a:pt x="302" y="1274"/>
                  </a:cubicBezTo>
                  <a:cubicBezTo>
                    <a:pt x="190" y="1569"/>
                    <a:pt x="503" y="1829"/>
                    <a:pt x="190" y="2083"/>
                  </a:cubicBezTo>
                  <a:cubicBezTo>
                    <a:pt x="36" y="2207"/>
                    <a:pt x="1" y="2337"/>
                    <a:pt x="54" y="2520"/>
                  </a:cubicBezTo>
                  <a:cubicBezTo>
                    <a:pt x="60" y="2549"/>
                    <a:pt x="83" y="2564"/>
                    <a:pt x="108" y="2564"/>
                  </a:cubicBezTo>
                  <a:cubicBezTo>
                    <a:pt x="132" y="2564"/>
                    <a:pt x="157" y="2549"/>
                    <a:pt x="166" y="2520"/>
                  </a:cubicBezTo>
                  <a:cubicBezTo>
                    <a:pt x="243" y="2284"/>
                    <a:pt x="455" y="2349"/>
                    <a:pt x="585" y="2171"/>
                  </a:cubicBezTo>
                  <a:cubicBezTo>
                    <a:pt x="774" y="1906"/>
                    <a:pt x="674" y="1693"/>
                    <a:pt x="650" y="1398"/>
                  </a:cubicBezTo>
                  <a:cubicBezTo>
                    <a:pt x="638" y="1238"/>
                    <a:pt x="946" y="1096"/>
                    <a:pt x="946" y="890"/>
                  </a:cubicBezTo>
                  <a:cubicBezTo>
                    <a:pt x="946" y="795"/>
                    <a:pt x="940" y="713"/>
                    <a:pt x="892" y="624"/>
                  </a:cubicBezTo>
                  <a:cubicBezTo>
                    <a:pt x="810" y="459"/>
                    <a:pt x="898" y="376"/>
                    <a:pt x="940" y="222"/>
                  </a:cubicBezTo>
                  <a:cubicBezTo>
                    <a:pt x="971" y="97"/>
                    <a:pt x="860"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34894" y="4061952"/>
              <a:ext cx="317744" cy="687115"/>
            </a:xfrm>
            <a:custGeom>
              <a:avLst/>
              <a:gdLst/>
              <a:ahLst/>
              <a:cxnLst/>
              <a:rect l="l" t="t" r="r" b="b"/>
              <a:pathLst>
                <a:path w="1194" h="2582" extrusionOk="0">
                  <a:moveTo>
                    <a:pt x="888" y="0"/>
                  </a:moveTo>
                  <a:cubicBezTo>
                    <a:pt x="793" y="0"/>
                    <a:pt x="698" y="64"/>
                    <a:pt x="686" y="188"/>
                  </a:cubicBezTo>
                  <a:cubicBezTo>
                    <a:pt x="674" y="342"/>
                    <a:pt x="769" y="537"/>
                    <a:pt x="633" y="643"/>
                  </a:cubicBezTo>
                  <a:cubicBezTo>
                    <a:pt x="532" y="726"/>
                    <a:pt x="473" y="814"/>
                    <a:pt x="438" y="938"/>
                  </a:cubicBezTo>
                  <a:cubicBezTo>
                    <a:pt x="402" y="1051"/>
                    <a:pt x="444" y="1181"/>
                    <a:pt x="473" y="1287"/>
                  </a:cubicBezTo>
                  <a:cubicBezTo>
                    <a:pt x="526" y="1464"/>
                    <a:pt x="408" y="1541"/>
                    <a:pt x="314" y="1671"/>
                  </a:cubicBezTo>
                  <a:cubicBezTo>
                    <a:pt x="1" y="2096"/>
                    <a:pt x="645" y="2539"/>
                    <a:pt x="1005" y="2580"/>
                  </a:cubicBezTo>
                  <a:cubicBezTo>
                    <a:pt x="1008" y="2581"/>
                    <a:pt x="1011" y="2581"/>
                    <a:pt x="1014" y="2581"/>
                  </a:cubicBezTo>
                  <a:cubicBezTo>
                    <a:pt x="1039" y="2581"/>
                    <a:pt x="1060" y="2560"/>
                    <a:pt x="1076" y="2539"/>
                  </a:cubicBezTo>
                  <a:cubicBezTo>
                    <a:pt x="1076" y="2533"/>
                    <a:pt x="1082" y="2527"/>
                    <a:pt x="1088" y="2521"/>
                  </a:cubicBezTo>
                  <a:cubicBezTo>
                    <a:pt x="1099" y="2504"/>
                    <a:pt x="1093" y="2468"/>
                    <a:pt x="1082" y="2456"/>
                  </a:cubicBezTo>
                  <a:cubicBezTo>
                    <a:pt x="946" y="2338"/>
                    <a:pt x="751" y="2326"/>
                    <a:pt x="639" y="2167"/>
                  </a:cubicBezTo>
                  <a:cubicBezTo>
                    <a:pt x="491" y="1966"/>
                    <a:pt x="875" y="1618"/>
                    <a:pt x="904" y="1393"/>
                  </a:cubicBezTo>
                  <a:cubicBezTo>
                    <a:pt x="916" y="1305"/>
                    <a:pt x="869" y="1187"/>
                    <a:pt x="839" y="1098"/>
                  </a:cubicBezTo>
                  <a:cubicBezTo>
                    <a:pt x="810" y="980"/>
                    <a:pt x="964" y="915"/>
                    <a:pt x="1023" y="850"/>
                  </a:cubicBezTo>
                  <a:cubicBezTo>
                    <a:pt x="1194" y="679"/>
                    <a:pt x="1088" y="395"/>
                    <a:pt x="1082" y="188"/>
                  </a:cubicBezTo>
                  <a:cubicBezTo>
                    <a:pt x="1073" y="62"/>
                    <a:pt x="981" y="0"/>
                    <a:pt x="8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419373" y="4069403"/>
              <a:ext cx="214491" cy="616062"/>
            </a:xfrm>
            <a:custGeom>
              <a:avLst/>
              <a:gdLst/>
              <a:ahLst/>
              <a:cxnLst/>
              <a:rect l="l" t="t" r="r" b="b"/>
              <a:pathLst>
                <a:path w="806" h="2315" extrusionOk="0">
                  <a:moveTo>
                    <a:pt x="556" y="1"/>
                  </a:moveTo>
                  <a:cubicBezTo>
                    <a:pt x="492" y="1"/>
                    <a:pt x="429" y="31"/>
                    <a:pt x="391" y="101"/>
                  </a:cubicBezTo>
                  <a:cubicBezTo>
                    <a:pt x="308" y="261"/>
                    <a:pt x="314" y="397"/>
                    <a:pt x="326" y="574"/>
                  </a:cubicBezTo>
                  <a:cubicBezTo>
                    <a:pt x="337" y="810"/>
                    <a:pt x="131" y="875"/>
                    <a:pt x="60" y="1070"/>
                  </a:cubicBezTo>
                  <a:cubicBezTo>
                    <a:pt x="19" y="1194"/>
                    <a:pt x="1" y="1324"/>
                    <a:pt x="54" y="1448"/>
                  </a:cubicBezTo>
                  <a:cubicBezTo>
                    <a:pt x="184" y="1743"/>
                    <a:pt x="273" y="1885"/>
                    <a:pt x="95" y="2198"/>
                  </a:cubicBezTo>
                  <a:cubicBezTo>
                    <a:pt x="96" y="2198"/>
                    <a:pt x="97" y="2198"/>
                    <a:pt x="97" y="2197"/>
                  </a:cubicBezTo>
                  <a:lnTo>
                    <a:pt x="97" y="2197"/>
                  </a:lnTo>
                  <a:cubicBezTo>
                    <a:pt x="76" y="2243"/>
                    <a:pt x="102" y="2315"/>
                    <a:pt x="159" y="2315"/>
                  </a:cubicBezTo>
                  <a:cubicBezTo>
                    <a:pt x="167" y="2315"/>
                    <a:pt x="175" y="2313"/>
                    <a:pt x="184" y="2310"/>
                  </a:cubicBezTo>
                  <a:cubicBezTo>
                    <a:pt x="521" y="2180"/>
                    <a:pt x="574" y="1826"/>
                    <a:pt x="426" y="1525"/>
                  </a:cubicBezTo>
                  <a:cubicBezTo>
                    <a:pt x="349" y="1359"/>
                    <a:pt x="255" y="1235"/>
                    <a:pt x="444" y="1099"/>
                  </a:cubicBezTo>
                  <a:cubicBezTo>
                    <a:pt x="509" y="1052"/>
                    <a:pt x="586" y="999"/>
                    <a:pt x="621" y="934"/>
                  </a:cubicBezTo>
                  <a:cubicBezTo>
                    <a:pt x="739" y="716"/>
                    <a:pt x="698" y="491"/>
                    <a:pt x="763" y="255"/>
                  </a:cubicBezTo>
                  <a:cubicBezTo>
                    <a:pt x="805" y="111"/>
                    <a:pt x="680" y="1"/>
                    <a:pt x="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3968" y="4143650"/>
              <a:ext cx="419667" cy="414345"/>
            </a:xfrm>
            <a:custGeom>
              <a:avLst/>
              <a:gdLst/>
              <a:ahLst/>
              <a:cxnLst/>
              <a:rect l="l" t="t" r="r" b="b"/>
              <a:pathLst>
                <a:path w="1577" h="1557" extrusionOk="0">
                  <a:moveTo>
                    <a:pt x="1393" y="1"/>
                  </a:moveTo>
                  <a:cubicBezTo>
                    <a:pt x="1382" y="1"/>
                    <a:pt x="1371" y="2"/>
                    <a:pt x="1359" y="5"/>
                  </a:cubicBezTo>
                  <a:cubicBezTo>
                    <a:pt x="1229" y="35"/>
                    <a:pt x="1023" y="106"/>
                    <a:pt x="952" y="230"/>
                  </a:cubicBezTo>
                  <a:cubicBezTo>
                    <a:pt x="834" y="431"/>
                    <a:pt x="904" y="673"/>
                    <a:pt x="792" y="880"/>
                  </a:cubicBezTo>
                  <a:cubicBezTo>
                    <a:pt x="668" y="1104"/>
                    <a:pt x="1" y="1128"/>
                    <a:pt x="213" y="1523"/>
                  </a:cubicBezTo>
                  <a:cubicBezTo>
                    <a:pt x="226" y="1545"/>
                    <a:pt x="250" y="1557"/>
                    <a:pt x="275" y="1557"/>
                  </a:cubicBezTo>
                  <a:cubicBezTo>
                    <a:pt x="298" y="1557"/>
                    <a:pt x="320" y="1546"/>
                    <a:pt x="332" y="1523"/>
                  </a:cubicBezTo>
                  <a:cubicBezTo>
                    <a:pt x="402" y="1370"/>
                    <a:pt x="556" y="1358"/>
                    <a:pt x="710" y="1317"/>
                  </a:cubicBezTo>
                  <a:cubicBezTo>
                    <a:pt x="857" y="1275"/>
                    <a:pt x="999" y="1187"/>
                    <a:pt x="1076" y="1051"/>
                  </a:cubicBezTo>
                  <a:cubicBezTo>
                    <a:pt x="1164" y="891"/>
                    <a:pt x="1200" y="732"/>
                    <a:pt x="1212" y="555"/>
                  </a:cubicBezTo>
                  <a:cubicBezTo>
                    <a:pt x="1223" y="348"/>
                    <a:pt x="1412" y="366"/>
                    <a:pt x="1513" y="206"/>
                  </a:cubicBezTo>
                  <a:cubicBezTo>
                    <a:pt x="1576" y="111"/>
                    <a:pt x="1492" y="1"/>
                    <a:pt x="13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82622" y="4206187"/>
              <a:ext cx="221410" cy="336106"/>
            </a:xfrm>
            <a:custGeom>
              <a:avLst/>
              <a:gdLst/>
              <a:ahLst/>
              <a:cxnLst/>
              <a:rect l="l" t="t" r="r" b="b"/>
              <a:pathLst>
                <a:path w="832" h="1263" extrusionOk="0">
                  <a:moveTo>
                    <a:pt x="651" y="1"/>
                  </a:moveTo>
                  <a:cubicBezTo>
                    <a:pt x="620" y="1"/>
                    <a:pt x="587" y="13"/>
                    <a:pt x="555" y="42"/>
                  </a:cubicBezTo>
                  <a:cubicBezTo>
                    <a:pt x="455" y="137"/>
                    <a:pt x="437" y="272"/>
                    <a:pt x="349" y="379"/>
                  </a:cubicBezTo>
                  <a:cubicBezTo>
                    <a:pt x="284" y="467"/>
                    <a:pt x="177" y="515"/>
                    <a:pt x="118" y="615"/>
                  </a:cubicBezTo>
                  <a:cubicBezTo>
                    <a:pt x="0" y="798"/>
                    <a:pt x="18" y="1046"/>
                    <a:pt x="148" y="1223"/>
                  </a:cubicBezTo>
                  <a:cubicBezTo>
                    <a:pt x="170" y="1251"/>
                    <a:pt x="197" y="1262"/>
                    <a:pt x="223" y="1262"/>
                  </a:cubicBezTo>
                  <a:cubicBezTo>
                    <a:pt x="282" y="1262"/>
                    <a:pt x="334" y="1204"/>
                    <a:pt x="301" y="1135"/>
                  </a:cubicBezTo>
                  <a:cubicBezTo>
                    <a:pt x="207" y="928"/>
                    <a:pt x="343" y="751"/>
                    <a:pt x="496" y="639"/>
                  </a:cubicBezTo>
                  <a:cubicBezTo>
                    <a:pt x="644" y="532"/>
                    <a:pt x="650" y="367"/>
                    <a:pt x="750" y="237"/>
                  </a:cubicBezTo>
                  <a:cubicBezTo>
                    <a:pt x="832" y="133"/>
                    <a:pt x="754" y="1"/>
                    <a:pt x="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42518" y="4519141"/>
              <a:ext cx="1251284" cy="608345"/>
            </a:xfrm>
            <a:custGeom>
              <a:avLst/>
              <a:gdLst/>
              <a:ahLst/>
              <a:cxnLst/>
              <a:rect l="l" t="t" r="r" b="b"/>
              <a:pathLst>
                <a:path w="4702" h="2286" extrusionOk="0">
                  <a:moveTo>
                    <a:pt x="685" y="0"/>
                  </a:moveTo>
                  <a:lnTo>
                    <a:pt x="0" y="378"/>
                  </a:lnTo>
                  <a:cubicBezTo>
                    <a:pt x="0" y="378"/>
                    <a:pt x="827" y="703"/>
                    <a:pt x="1435" y="1116"/>
                  </a:cubicBezTo>
                  <a:cubicBezTo>
                    <a:pt x="2044" y="1524"/>
                    <a:pt x="1796" y="2233"/>
                    <a:pt x="1796" y="2233"/>
                  </a:cubicBezTo>
                  <a:lnTo>
                    <a:pt x="1790" y="2280"/>
                  </a:lnTo>
                  <a:lnTo>
                    <a:pt x="2705" y="2286"/>
                  </a:lnTo>
                  <a:lnTo>
                    <a:pt x="2652" y="1666"/>
                  </a:lnTo>
                  <a:lnTo>
                    <a:pt x="3384" y="1046"/>
                  </a:lnTo>
                  <a:lnTo>
                    <a:pt x="4702" y="378"/>
                  </a:lnTo>
                  <a:lnTo>
                    <a:pt x="4702" y="378"/>
                  </a:lnTo>
                  <a:cubicBezTo>
                    <a:pt x="4701" y="378"/>
                    <a:pt x="3550" y="626"/>
                    <a:pt x="3461" y="638"/>
                  </a:cubicBezTo>
                  <a:cubicBezTo>
                    <a:pt x="3367" y="656"/>
                    <a:pt x="1943" y="939"/>
                    <a:pt x="1943" y="939"/>
                  </a:cubicBezTo>
                  <a:lnTo>
                    <a:pt x="6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3201228" y="3805621"/>
            <a:ext cx="2634606" cy="1422477"/>
            <a:chOff x="8029460" y="6516555"/>
            <a:chExt cx="1647041" cy="889270"/>
          </a:xfrm>
        </p:grpSpPr>
        <p:sp>
          <p:nvSpPr>
            <p:cNvPr id="47" name="Google Shape;47;p2"/>
            <p:cNvSpPr/>
            <p:nvPr/>
          </p:nvSpPr>
          <p:spPr>
            <a:xfrm>
              <a:off x="8653579" y="6578414"/>
              <a:ext cx="461789" cy="744558"/>
            </a:xfrm>
            <a:custGeom>
              <a:avLst/>
              <a:gdLst/>
              <a:ahLst/>
              <a:cxnLst/>
              <a:rect l="l" t="t" r="r" b="b"/>
              <a:pathLst>
                <a:path w="13945" h="22484" extrusionOk="0">
                  <a:moveTo>
                    <a:pt x="5671" y="1"/>
                  </a:moveTo>
                  <a:cubicBezTo>
                    <a:pt x="2536" y="1"/>
                    <a:pt x="1" y="2569"/>
                    <a:pt x="1" y="5705"/>
                  </a:cubicBezTo>
                  <a:lnTo>
                    <a:pt x="1" y="22483"/>
                  </a:lnTo>
                  <a:lnTo>
                    <a:pt x="8273" y="22483"/>
                  </a:lnTo>
                  <a:lnTo>
                    <a:pt x="8273" y="8273"/>
                  </a:lnTo>
                  <a:lnTo>
                    <a:pt x="13944" y="8273"/>
                  </a:lnTo>
                  <a:lnTo>
                    <a:pt x="13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15334" y="6564042"/>
              <a:ext cx="155773" cy="297207"/>
            </a:xfrm>
            <a:custGeom>
              <a:avLst/>
              <a:gdLst/>
              <a:ahLst/>
              <a:cxnLst/>
              <a:rect l="l" t="t" r="r" b="b"/>
              <a:pathLst>
                <a:path w="4704" h="8975" extrusionOk="0">
                  <a:moveTo>
                    <a:pt x="0" y="1"/>
                  </a:moveTo>
                  <a:lnTo>
                    <a:pt x="0" y="8974"/>
                  </a:lnTo>
                  <a:lnTo>
                    <a:pt x="4703" y="8974"/>
                  </a:lnTo>
                  <a:lnTo>
                    <a:pt x="4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021420" y="6516555"/>
              <a:ext cx="187828" cy="392181"/>
            </a:xfrm>
            <a:custGeom>
              <a:avLst/>
              <a:gdLst/>
              <a:ahLst/>
              <a:cxnLst/>
              <a:rect l="l" t="t" r="r" b="b"/>
              <a:pathLst>
                <a:path w="5672" h="11843" extrusionOk="0">
                  <a:moveTo>
                    <a:pt x="1" y="1"/>
                  </a:moveTo>
                  <a:lnTo>
                    <a:pt x="1" y="11842"/>
                  </a:lnTo>
                  <a:lnTo>
                    <a:pt x="5671" y="11842"/>
                  </a:lnTo>
                  <a:lnTo>
                    <a:pt x="5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029460" y="7007021"/>
              <a:ext cx="1647041" cy="398804"/>
            </a:xfrm>
            <a:custGeom>
              <a:avLst/>
              <a:gdLst/>
              <a:ahLst/>
              <a:cxnLst/>
              <a:rect l="l" t="t" r="r" b="b"/>
              <a:pathLst>
                <a:path w="49737" h="12043" extrusionOk="0">
                  <a:moveTo>
                    <a:pt x="8540" y="0"/>
                  </a:moveTo>
                  <a:cubicBezTo>
                    <a:pt x="6305" y="0"/>
                    <a:pt x="4504" y="601"/>
                    <a:pt x="3837" y="1968"/>
                  </a:cubicBezTo>
                  <a:cubicBezTo>
                    <a:pt x="3203" y="3369"/>
                    <a:pt x="1" y="12042"/>
                    <a:pt x="1" y="12042"/>
                  </a:cubicBezTo>
                  <a:lnTo>
                    <a:pt x="49736" y="12042"/>
                  </a:lnTo>
                  <a:cubicBezTo>
                    <a:pt x="49736" y="12042"/>
                    <a:pt x="41364" y="2802"/>
                    <a:pt x="40330" y="1635"/>
                  </a:cubicBezTo>
                  <a:cubicBezTo>
                    <a:pt x="39162" y="300"/>
                    <a:pt x="37961" y="0"/>
                    <a:pt x="36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103472" y="7206936"/>
              <a:ext cx="1392982" cy="33"/>
            </a:xfrm>
            <a:custGeom>
              <a:avLst/>
              <a:gdLst/>
              <a:ahLst/>
              <a:cxnLst/>
              <a:rect l="l" t="t" r="r" b="b"/>
              <a:pathLst>
                <a:path w="42065" h="1" fill="none" extrusionOk="0">
                  <a:moveTo>
                    <a:pt x="1" y="1"/>
                  </a:moveTo>
                  <a:lnTo>
                    <a:pt x="420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333257" y="7116367"/>
              <a:ext cx="180079" cy="180079"/>
            </a:xfrm>
            <a:custGeom>
              <a:avLst/>
              <a:gdLst/>
              <a:ahLst/>
              <a:cxnLst/>
              <a:rect l="l" t="t" r="r" b="b"/>
              <a:pathLst>
                <a:path w="5438" h="5438" extrusionOk="0">
                  <a:moveTo>
                    <a:pt x="2735" y="1"/>
                  </a:moveTo>
                  <a:cubicBezTo>
                    <a:pt x="1234" y="1"/>
                    <a:pt x="0" y="1235"/>
                    <a:pt x="0" y="2736"/>
                  </a:cubicBezTo>
                  <a:cubicBezTo>
                    <a:pt x="0" y="4237"/>
                    <a:pt x="1234" y="5438"/>
                    <a:pt x="2735" y="5438"/>
                  </a:cubicBezTo>
                  <a:cubicBezTo>
                    <a:pt x="4237" y="5438"/>
                    <a:pt x="5437" y="4237"/>
                    <a:pt x="5437" y="2736"/>
                  </a:cubicBezTo>
                  <a:cubicBezTo>
                    <a:pt x="5437" y="1235"/>
                    <a:pt x="4237"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379651" y="7162761"/>
              <a:ext cx="87291" cy="87291"/>
            </a:xfrm>
            <a:custGeom>
              <a:avLst/>
              <a:gdLst/>
              <a:ahLst/>
              <a:cxnLst/>
              <a:rect l="l" t="t" r="r" b="b"/>
              <a:pathLst>
                <a:path w="2636" h="2636" extrusionOk="0">
                  <a:moveTo>
                    <a:pt x="1334" y="1"/>
                  </a:moveTo>
                  <a:cubicBezTo>
                    <a:pt x="601" y="1"/>
                    <a:pt x="0" y="601"/>
                    <a:pt x="0" y="1335"/>
                  </a:cubicBezTo>
                  <a:cubicBezTo>
                    <a:pt x="0" y="2069"/>
                    <a:pt x="601" y="2636"/>
                    <a:pt x="1334" y="2636"/>
                  </a:cubicBezTo>
                  <a:cubicBezTo>
                    <a:pt x="2068" y="2636"/>
                    <a:pt x="2635" y="2069"/>
                    <a:pt x="2635" y="1335"/>
                  </a:cubicBezTo>
                  <a:cubicBezTo>
                    <a:pt x="2635" y="601"/>
                    <a:pt x="2068" y="1"/>
                    <a:pt x="1334"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704410" y="7116367"/>
              <a:ext cx="180079" cy="180079"/>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50804" y="7162761"/>
              <a:ext cx="87291" cy="87291"/>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075563" y="7116367"/>
              <a:ext cx="180079" cy="180079"/>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21957" y="7162761"/>
              <a:ext cx="87291" cy="87291"/>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2"/>
          <p:cNvSpPr/>
          <p:nvPr/>
        </p:nvSpPr>
        <p:spPr>
          <a:xfrm>
            <a:off x="973950" y="4253098"/>
            <a:ext cx="1320301" cy="1422468"/>
          </a:xfrm>
          <a:custGeom>
            <a:avLst/>
            <a:gdLst/>
            <a:ahLst/>
            <a:cxnLst/>
            <a:rect l="l" t="t" r="r" b="b"/>
            <a:pathLst>
              <a:path w="6525" h="7030" extrusionOk="0">
                <a:moveTo>
                  <a:pt x="4844" y="4096"/>
                </a:moveTo>
                <a:lnTo>
                  <a:pt x="4821" y="4114"/>
                </a:lnTo>
                <a:cubicBezTo>
                  <a:pt x="4827" y="4114"/>
                  <a:pt x="4838" y="4108"/>
                  <a:pt x="4844" y="4096"/>
                </a:cubicBezTo>
                <a:close/>
                <a:moveTo>
                  <a:pt x="4184" y="0"/>
                </a:moveTo>
                <a:cubicBezTo>
                  <a:pt x="4117" y="0"/>
                  <a:pt x="4051" y="32"/>
                  <a:pt x="4011" y="98"/>
                </a:cubicBezTo>
                <a:cubicBezTo>
                  <a:pt x="3845" y="364"/>
                  <a:pt x="3851" y="737"/>
                  <a:pt x="3721" y="1027"/>
                </a:cubicBezTo>
                <a:cubicBezTo>
                  <a:pt x="3579" y="1334"/>
                  <a:pt x="3372" y="1630"/>
                  <a:pt x="3135" y="1884"/>
                </a:cubicBezTo>
                <a:cubicBezTo>
                  <a:pt x="3052" y="1973"/>
                  <a:pt x="2976" y="2044"/>
                  <a:pt x="2887" y="2127"/>
                </a:cubicBezTo>
                <a:cubicBezTo>
                  <a:pt x="2769" y="1855"/>
                  <a:pt x="2863" y="1529"/>
                  <a:pt x="2916" y="1210"/>
                </a:cubicBezTo>
                <a:cubicBezTo>
                  <a:pt x="2941" y="1054"/>
                  <a:pt x="2830" y="957"/>
                  <a:pt x="2715" y="957"/>
                </a:cubicBezTo>
                <a:cubicBezTo>
                  <a:pt x="2639" y="957"/>
                  <a:pt x="2560" y="1000"/>
                  <a:pt x="2520" y="1098"/>
                </a:cubicBezTo>
                <a:cubicBezTo>
                  <a:pt x="2355" y="1517"/>
                  <a:pt x="2360" y="2002"/>
                  <a:pt x="2455" y="2481"/>
                </a:cubicBezTo>
                <a:cubicBezTo>
                  <a:pt x="2366" y="2546"/>
                  <a:pt x="2284" y="2612"/>
                  <a:pt x="2195" y="2671"/>
                </a:cubicBezTo>
                <a:lnTo>
                  <a:pt x="2177" y="2606"/>
                </a:lnTo>
                <a:cubicBezTo>
                  <a:pt x="1988" y="1985"/>
                  <a:pt x="2071" y="1429"/>
                  <a:pt x="2059" y="802"/>
                </a:cubicBezTo>
                <a:cubicBezTo>
                  <a:pt x="2052" y="683"/>
                  <a:pt x="1955" y="615"/>
                  <a:pt x="1860" y="615"/>
                </a:cubicBezTo>
                <a:cubicBezTo>
                  <a:pt x="1786" y="615"/>
                  <a:pt x="1712" y="657"/>
                  <a:pt x="1686" y="749"/>
                </a:cubicBezTo>
                <a:cubicBezTo>
                  <a:pt x="1473" y="1500"/>
                  <a:pt x="1645" y="2221"/>
                  <a:pt x="1852" y="2937"/>
                </a:cubicBezTo>
                <a:cubicBezTo>
                  <a:pt x="1686" y="3073"/>
                  <a:pt x="1527" y="3221"/>
                  <a:pt x="1379" y="3374"/>
                </a:cubicBezTo>
                <a:cubicBezTo>
                  <a:pt x="1331" y="3428"/>
                  <a:pt x="1290" y="3481"/>
                  <a:pt x="1249" y="3528"/>
                </a:cubicBezTo>
                <a:cubicBezTo>
                  <a:pt x="1089" y="3185"/>
                  <a:pt x="935" y="2836"/>
                  <a:pt x="835" y="2452"/>
                </a:cubicBezTo>
                <a:cubicBezTo>
                  <a:pt x="681" y="1837"/>
                  <a:pt x="598" y="1275"/>
                  <a:pt x="639" y="648"/>
                </a:cubicBezTo>
                <a:cubicBezTo>
                  <a:pt x="647" y="515"/>
                  <a:pt x="519" y="424"/>
                  <a:pt x="397" y="424"/>
                </a:cubicBezTo>
                <a:cubicBezTo>
                  <a:pt x="323" y="424"/>
                  <a:pt x="252" y="458"/>
                  <a:pt x="214" y="536"/>
                </a:cubicBezTo>
                <a:cubicBezTo>
                  <a:pt x="1" y="1009"/>
                  <a:pt x="113" y="1565"/>
                  <a:pt x="208" y="2050"/>
                </a:cubicBezTo>
                <a:cubicBezTo>
                  <a:pt x="326" y="2629"/>
                  <a:pt x="509" y="3167"/>
                  <a:pt x="758" y="3700"/>
                </a:cubicBezTo>
                <a:cubicBezTo>
                  <a:pt x="817" y="3836"/>
                  <a:pt x="876" y="3972"/>
                  <a:pt x="935" y="4108"/>
                </a:cubicBezTo>
                <a:cubicBezTo>
                  <a:pt x="799" y="4445"/>
                  <a:pt x="734" y="4818"/>
                  <a:pt x="693" y="5178"/>
                </a:cubicBezTo>
                <a:cubicBezTo>
                  <a:pt x="657" y="5521"/>
                  <a:pt x="657" y="5864"/>
                  <a:pt x="687" y="6207"/>
                </a:cubicBezTo>
                <a:cubicBezTo>
                  <a:pt x="710" y="6479"/>
                  <a:pt x="793" y="6751"/>
                  <a:pt x="841" y="7018"/>
                </a:cubicBezTo>
                <a:lnTo>
                  <a:pt x="1184" y="7018"/>
                </a:lnTo>
                <a:cubicBezTo>
                  <a:pt x="1178" y="6929"/>
                  <a:pt x="1154" y="6840"/>
                  <a:pt x="1154" y="6746"/>
                </a:cubicBezTo>
                <a:cubicBezTo>
                  <a:pt x="1136" y="6332"/>
                  <a:pt x="1136" y="5923"/>
                  <a:pt x="1178" y="5509"/>
                </a:cubicBezTo>
                <a:cubicBezTo>
                  <a:pt x="1189" y="5344"/>
                  <a:pt x="1213" y="5184"/>
                  <a:pt x="1237" y="5030"/>
                </a:cubicBezTo>
                <a:cubicBezTo>
                  <a:pt x="1402" y="5675"/>
                  <a:pt x="1479" y="6337"/>
                  <a:pt x="1396" y="7018"/>
                </a:cubicBezTo>
                <a:lnTo>
                  <a:pt x="1716" y="7018"/>
                </a:lnTo>
                <a:cubicBezTo>
                  <a:pt x="1982" y="6125"/>
                  <a:pt x="1828" y="5066"/>
                  <a:pt x="1521" y="4220"/>
                </a:cubicBezTo>
                <a:cubicBezTo>
                  <a:pt x="1521" y="4208"/>
                  <a:pt x="1515" y="4197"/>
                  <a:pt x="1515" y="4191"/>
                </a:cubicBezTo>
                <a:cubicBezTo>
                  <a:pt x="1603" y="3936"/>
                  <a:pt x="1805" y="3735"/>
                  <a:pt x="2012" y="3528"/>
                </a:cubicBezTo>
                <a:cubicBezTo>
                  <a:pt x="2041" y="3635"/>
                  <a:pt x="2071" y="3729"/>
                  <a:pt x="2094" y="3836"/>
                </a:cubicBezTo>
                <a:cubicBezTo>
                  <a:pt x="2360" y="4847"/>
                  <a:pt x="2260" y="5971"/>
                  <a:pt x="2201" y="7029"/>
                </a:cubicBezTo>
                <a:lnTo>
                  <a:pt x="2443" y="7029"/>
                </a:lnTo>
                <a:cubicBezTo>
                  <a:pt x="2520" y="6710"/>
                  <a:pt x="2532" y="6361"/>
                  <a:pt x="2567" y="6042"/>
                </a:cubicBezTo>
                <a:cubicBezTo>
                  <a:pt x="2633" y="5433"/>
                  <a:pt x="2633" y="4800"/>
                  <a:pt x="2562" y="4191"/>
                </a:cubicBezTo>
                <a:cubicBezTo>
                  <a:pt x="2520" y="3865"/>
                  <a:pt x="2443" y="3552"/>
                  <a:pt x="2355" y="3244"/>
                </a:cubicBezTo>
                <a:cubicBezTo>
                  <a:pt x="2431" y="3173"/>
                  <a:pt x="2514" y="3114"/>
                  <a:pt x="2597" y="3049"/>
                </a:cubicBezTo>
                <a:cubicBezTo>
                  <a:pt x="2721" y="3422"/>
                  <a:pt x="2887" y="3765"/>
                  <a:pt x="3047" y="4072"/>
                </a:cubicBezTo>
                <a:cubicBezTo>
                  <a:pt x="3194" y="4344"/>
                  <a:pt x="3348" y="4587"/>
                  <a:pt x="3484" y="4847"/>
                </a:cubicBezTo>
                <a:cubicBezTo>
                  <a:pt x="3307" y="5078"/>
                  <a:pt x="3141" y="5326"/>
                  <a:pt x="3041" y="5586"/>
                </a:cubicBezTo>
                <a:cubicBezTo>
                  <a:pt x="2857" y="6036"/>
                  <a:pt x="2786" y="6533"/>
                  <a:pt x="2798" y="7018"/>
                </a:cubicBezTo>
                <a:lnTo>
                  <a:pt x="3052" y="7018"/>
                </a:lnTo>
                <a:cubicBezTo>
                  <a:pt x="3129" y="6503"/>
                  <a:pt x="3271" y="6006"/>
                  <a:pt x="3543" y="5551"/>
                </a:cubicBezTo>
                <a:cubicBezTo>
                  <a:pt x="3585" y="5474"/>
                  <a:pt x="3638" y="5403"/>
                  <a:pt x="3685" y="5332"/>
                </a:cubicBezTo>
                <a:lnTo>
                  <a:pt x="3691" y="5326"/>
                </a:lnTo>
                <a:cubicBezTo>
                  <a:pt x="3727" y="5385"/>
                  <a:pt x="3756" y="5492"/>
                  <a:pt x="3750" y="5699"/>
                </a:cubicBezTo>
                <a:cubicBezTo>
                  <a:pt x="3733" y="6030"/>
                  <a:pt x="3774" y="6367"/>
                  <a:pt x="3697" y="6692"/>
                </a:cubicBezTo>
                <a:cubicBezTo>
                  <a:pt x="3673" y="6805"/>
                  <a:pt x="3644" y="6917"/>
                  <a:pt x="3626" y="7029"/>
                </a:cubicBezTo>
                <a:lnTo>
                  <a:pt x="3922" y="7029"/>
                </a:lnTo>
                <a:cubicBezTo>
                  <a:pt x="4141" y="6332"/>
                  <a:pt x="4218" y="5640"/>
                  <a:pt x="3987" y="4948"/>
                </a:cubicBezTo>
                <a:cubicBezTo>
                  <a:pt x="4117" y="4794"/>
                  <a:pt x="4259" y="4646"/>
                  <a:pt x="4407" y="4504"/>
                </a:cubicBezTo>
                <a:cubicBezTo>
                  <a:pt x="4454" y="4900"/>
                  <a:pt x="4472" y="5273"/>
                  <a:pt x="4436" y="5687"/>
                </a:cubicBezTo>
                <a:cubicBezTo>
                  <a:pt x="4413" y="5923"/>
                  <a:pt x="4371" y="6154"/>
                  <a:pt x="4365" y="6391"/>
                </a:cubicBezTo>
                <a:cubicBezTo>
                  <a:pt x="4354" y="6604"/>
                  <a:pt x="4371" y="6811"/>
                  <a:pt x="4348" y="7029"/>
                </a:cubicBezTo>
                <a:lnTo>
                  <a:pt x="4596" y="7029"/>
                </a:lnTo>
                <a:cubicBezTo>
                  <a:pt x="4679" y="6692"/>
                  <a:pt x="4673" y="6332"/>
                  <a:pt x="4744" y="6000"/>
                </a:cubicBezTo>
                <a:cubicBezTo>
                  <a:pt x="4862" y="5450"/>
                  <a:pt x="4915" y="4906"/>
                  <a:pt x="4844" y="4350"/>
                </a:cubicBezTo>
                <a:cubicBezTo>
                  <a:pt x="4833" y="4267"/>
                  <a:pt x="4821" y="4191"/>
                  <a:pt x="4815" y="4108"/>
                </a:cubicBezTo>
                <a:cubicBezTo>
                  <a:pt x="4850" y="4072"/>
                  <a:pt x="4892" y="4031"/>
                  <a:pt x="4933" y="3995"/>
                </a:cubicBezTo>
                <a:cubicBezTo>
                  <a:pt x="5377" y="3581"/>
                  <a:pt x="5838" y="3191"/>
                  <a:pt x="6175" y="2671"/>
                </a:cubicBezTo>
                <a:cubicBezTo>
                  <a:pt x="6524" y="2162"/>
                  <a:pt x="6512" y="1565"/>
                  <a:pt x="6435" y="997"/>
                </a:cubicBezTo>
                <a:cubicBezTo>
                  <a:pt x="6421" y="899"/>
                  <a:pt x="6339" y="853"/>
                  <a:pt x="6254" y="853"/>
                </a:cubicBezTo>
                <a:cubicBezTo>
                  <a:pt x="6164" y="853"/>
                  <a:pt x="6072" y="903"/>
                  <a:pt x="6051" y="997"/>
                </a:cubicBezTo>
                <a:cubicBezTo>
                  <a:pt x="5998" y="1257"/>
                  <a:pt x="6004" y="1506"/>
                  <a:pt x="5998" y="1772"/>
                </a:cubicBezTo>
                <a:cubicBezTo>
                  <a:pt x="5992" y="2150"/>
                  <a:pt x="5791" y="2470"/>
                  <a:pt x="5554" y="2753"/>
                </a:cubicBezTo>
                <a:cubicBezTo>
                  <a:pt x="5323" y="3037"/>
                  <a:pt x="5051" y="3280"/>
                  <a:pt x="4785" y="3534"/>
                </a:cubicBezTo>
                <a:cubicBezTo>
                  <a:pt x="4768" y="3221"/>
                  <a:pt x="4785" y="2913"/>
                  <a:pt x="4856" y="2606"/>
                </a:cubicBezTo>
                <a:cubicBezTo>
                  <a:pt x="4992" y="2091"/>
                  <a:pt x="5353" y="1582"/>
                  <a:pt x="5359" y="1038"/>
                </a:cubicBezTo>
                <a:cubicBezTo>
                  <a:pt x="5359" y="913"/>
                  <a:pt x="5259" y="842"/>
                  <a:pt x="5158" y="842"/>
                </a:cubicBezTo>
                <a:cubicBezTo>
                  <a:pt x="5093" y="842"/>
                  <a:pt x="5026" y="872"/>
                  <a:pt x="4986" y="938"/>
                </a:cubicBezTo>
                <a:cubicBezTo>
                  <a:pt x="4726" y="1340"/>
                  <a:pt x="4572" y="1890"/>
                  <a:pt x="4425" y="2345"/>
                </a:cubicBezTo>
                <a:cubicBezTo>
                  <a:pt x="4259" y="2860"/>
                  <a:pt x="4277" y="3374"/>
                  <a:pt x="4348" y="3895"/>
                </a:cubicBezTo>
                <a:lnTo>
                  <a:pt x="4348" y="3913"/>
                </a:lnTo>
                <a:cubicBezTo>
                  <a:pt x="4283" y="3972"/>
                  <a:pt x="4223" y="4031"/>
                  <a:pt x="4164" y="4102"/>
                </a:cubicBezTo>
                <a:cubicBezTo>
                  <a:pt x="4046" y="4220"/>
                  <a:pt x="3928" y="4344"/>
                  <a:pt x="3804" y="4474"/>
                </a:cubicBezTo>
                <a:cubicBezTo>
                  <a:pt x="3792" y="4469"/>
                  <a:pt x="3792" y="4457"/>
                  <a:pt x="3786" y="4445"/>
                </a:cubicBezTo>
                <a:cubicBezTo>
                  <a:pt x="3466" y="3877"/>
                  <a:pt x="3171" y="3321"/>
                  <a:pt x="3011" y="2742"/>
                </a:cubicBezTo>
                <a:cubicBezTo>
                  <a:pt x="3301" y="2511"/>
                  <a:pt x="3573" y="2274"/>
                  <a:pt x="3792" y="1979"/>
                </a:cubicBezTo>
                <a:cubicBezTo>
                  <a:pt x="4105" y="1565"/>
                  <a:pt x="4738" y="618"/>
                  <a:pt x="4371" y="98"/>
                </a:cubicBezTo>
                <a:cubicBezTo>
                  <a:pt x="4326" y="35"/>
                  <a:pt x="4254" y="0"/>
                  <a:pt x="4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6210077" y="4085702"/>
            <a:ext cx="1592948" cy="1716216"/>
          </a:xfrm>
          <a:custGeom>
            <a:avLst/>
            <a:gdLst/>
            <a:ahLst/>
            <a:cxnLst/>
            <a:rect l="l" t="t" r="r" b="b"/>
            <a:pathLst>
              <a:path w="6525" h="7030" extrusionOk="0">
                <a:moveTo>
                  <a:pt x="4844" y="4096"/>
                </a:moveTo>
                <a:lnTo>
                  <a:pt x="4821" y="4114"/>
                </a:lnTo>
                <a:cubicBezTo>
                  <a:pt x="4827" y="4114"/>
                  <a:pt x="4838" y="4108"/>
                  <a:pt x="4844" y="4096"/>
                </a:cubicBezTo>
                <a:close/>
                <a:moveTo>
                  <a:pt x="4184" y="0"/>
                </a:moveTo>
                <a:cubicBezTo>
                  <a:pt x="4117" y="0"/>
                  <a:pt x="4051" y="32"/>
                  <a:pt x="4011" y="98"/>
                </a:cubicBezTo>
                <a:cubicBezTo>
                  <a:pt x="3845" y="364"/>
                  <a:pt x="3851" y="737"/>
                  <a:pt x="3721" y="1027"/>
                </a:cubicBezTo>
                <a:cubicBezTo>
                  <a:pt x="3579" y="1334"/>
                  <a:pt x="3372" y="1630"/>
                  <a:pt x="3135" y="1884"/>
                </a:cubicBezTo>
                <a:cubicBezTo>
                  <a:pt x="3052" y="1973"/>
                  <a:pt x="2976" y="2044"/>
                  <a:pt x="2887" y="2127"/>
                </a:cubicBezTo>
                <a:cubicBezTo>
                  <a:pt x="2769" y="1855"/>
                  <a:pt x="2863" y="1529"/>
                  <a:pt x="2916" y="1210"/>
                </a:cubicBezTo>
                <a:cubicBezTo>
                  <a:pt x="2941" y="1054"/>
                  <a:pt x="2830" y="957"/>
                  <a:pt x="2715" y="957"/>
                </a:cubicBezTo>
                <a:cubicBezTo>
                  <a:pt x="2639" y="957"/>
                  <a:pt x="2560" y="1000"/>
                  <a:pt x="2520" y="1098"/>
                </a:cubicBezTo>
                <a:cubicBezTo>
                  <a:pt x="2355" y="1517"/>
                  <a:pt x="2360" y="2002"/>
                  <a:pt x="2455" y="2481"/>
                </a:cubicBezTo>
                <a:cubicBezTo>
                  <a:pt x="2366" y="2546"/>
                  <a:pt x="2284" y="2612"/>
                  <a:pt x="2195" y="2671"/>
                </a:cubicBezTo>
                <a:lnTo>
                  <a:pt x="2177" y="2606"/>
                </a:lnTo>
                <a:cubicBezTo>
                  <a:pt x="1988" y="1985"/>
                  <a:pt x="2071" y="1429"/>
                  <a:pt x="2059" y="802"/>
                </a:cubicBezTo>
                <a:cubicBezTo>
                  <a:pt x="2052" y="683"/>
                  <a:pt x="1955" y="615"/>
                  <a:pt x="1860" y="615"/>
                </a:cubicBezTo>
                <a:cubicBezTo>
                  <a:pt x="1786" y="615"/>
                  <a:pt x="1712" y="657"/>
                  <a:pt x="1686" y="749"/>
                </a:cubicBezTo>
                <a:cubicBezTo>
                  <a:pt x="1473" y="1500"/>
                  <a:pt x="1645" y="2221"/>
                  <a:pt x="1852" y="2937"/>
                </a:cubicBezTo>
                <a:cubicBezTo>
                  <a:pt x="1686" y="3073"/>
                  <a:pt x="1527" y="3221"/>
                  <a:pt x="1379" y="3374"/>
                </a:cubicBezTo>
                <a:cubicBezTo>
                  <a:pt x="1331" y="3428"/>
                  <a:pt x="1290" y="3481"/>
                  <a:pt x="1249" y="3528"/>
                </a:cubicBezTo>
                <a:cubicBezTo>
                  <a:pt x="1089" y="3185"/>
                  <a:pt x="935" y="2836"/>
                  <a:pt x="835" y="2452"/>
                </a:cubicBezTo>
                <a:cubicBezTo>
                  <a:pt x="681" y="1837"/>
                  <a:pt x="598" y="1275"/>
                  <a:pt x="639" y="648"/>
                </a:cubicBezTo>
                <a:cubicBezTo>
                  <a:pt x="647" y="515"/>
                  <a:pt x="519" y="424"/>
                  <a:pt x="397" y="424"/>
                </a:cubicBezTo>
                <a:cubicBezTo>
                  <a:pt x="323" y="424"/>
                  <a:pt x="252" y="458"/>
                  <a:pt x="214" y="536"/>
                </a:cubicBezTo>
                <a:cubicBezTo>
                  <a:pt x="1" y="1009"/>
                  <a:pt x="113" y="1565"/>
                  <a:pt x="208" y="2050"/>
                </a:cubicBezTo>
                <a:cubicBezTo>
                  <a:pt x="326" y="2629"/>
                  <a:pt x="509" y="3167"/>
                  <a:pt x="758" y="3700"/>
                </a:cubicBezTo>
                <a:cubicBezTo>
                  <a:pt x="817" y="3836"/>
                  <a:pt x="876" y="3972"/>
                  <a:pt x="935" y="4108"/>
                </a:cubicBezTo>
                <a:cubicBezTo>
                  <a:pt x="799" y="4445"/>
                  <a:pt x="734" y="4818"/>
                  <a:pt x="693" y="5178"/>
                </a:cubicBezTo>
                <a:cubicBezTo>
                  <a:pt x="657" y="5521"/>
                  <a:pt x="657" y="5864"/>
                  <a:pt x="687" y="6207"/>
                </a:cubicBezTo>
                <a:cubicBezTo>
                  <a:pt x="710" y="6479"/>
                  <a:pt x="793" y="6751"/>
                  <a:pt x="841" y="7018"/>
                </a:cubicBezTo>
                <a:lnTo>
                  <a:pt x="1184" y="7018"/>
                </a:lnTo>
                <a:cubicBezTo>
                  <a:pt x="1178" y="6929"/>
                  <a:pt x="1154" y="6840"/>
                  <a:pt x="1154" y="6746"/>
                </a:cubicBezTo>
                <a:cubicBezTo>
                  <a:pt x="1136" y="6332"/>
                  <a:pt x="1136" y="5923"/>
                  <a:pt x="1178" y="5509"/>
                </a:cubicBezTo>
                <a:cubicBezTo>
                  <a:pt x="1189" y="5344"/>
                  <a:pt x="1213" y="5184"/>
                  <a:pt x="1237" y="5030"/>
                </a:cubicBezTo>
                <a:cubicBezTo>
                  <a:pt x="1402" y="5675"/>
                  <a:pt x="1479" y="6337"/>
                  <a:pt x="1396" y="7018"/>
                </a:cubicBezTo>
                <a:lnTo>
                  <a:pt x="1716" y="7018"/>
                </a:lnTo>
                <a:cubicBezTo>
                  <a:pt x="1982" y="6125"/>
                  <a:pt x="1828" y="5066"/>
                  <a:pt x="1521" y="4220"/>
                </a:cubicBezTo>
                <a:cubicBezTo>
                  <a:pt x="1521" y="4208"/>
                  <a:pt x="1515" y="4197"/>
                  <a:pt x="1515" y="4191"/>
                </a:cubicBezTo>
                <a:cubicBezTo>
                  <a:pt x="1603" y="3936"/>
                  <a:pt x="1805" y="3735"/>
                  <a:pt x="2012" y="3528"/>
                </a:cubicBezTo>
                <a:cubicBezTo>
                  <a:pt x="2041" y="3635"/>
                  <a:pt x="2071" y="3729"/>
                  <a:pt x="2094" y="3836"/>
                </a:cubicBezTo>
                <a:cubicBezTo>
                  <a:pt x="2360" y="4847"/>
                  <a:pt x="2260" y="5971"/>
                  <a:pt x="2201" y="7029"/>
                </a:cubicBezTo>
                <a:lnTo>
                  <a:pt x="2443" y="7029"/>
                </a:lnTo>
                <a:cubicBezTo>
                  <a:pt x="2520" y="6710"/>
                  <a:pt x="2532" y="6361"/>
                  <a:pt x="2567" y="6042"/>
                </a:cubicBezTo>
                <a:cubicBezTo>
                  <a:pt x="2633" y="5433"/>
                  <a:pt x="2633" y="4800"/>
                  <a:pt x="2562" y="4191"/>
                </a:cubicBezTo>
                <a:cubicBezTo>
                  <a:pt x="2520" y="3865"/>
                  <a:pt x="2443" y="3552"/>
                  <a:pt x="2355" y="3244"/>
                </a:cubicBezTo>
                <a:cubicBezTo>
                  <a:pt x="2431" y="3173"/>
                  <a:pt x="2514" y="3114"/>
                  <a:pt x="2597" y="3049"/>
                </a:cubicBezTo>
                <a:cubicBezTo>
                  <a:pt x="2721" y="3422"/>
                  <a:pt x="2887" y="3765"/>
                  <a:pt x="3047" y="4072"/>
                </a:cubicBezTo>
                <a:cubicBezTo>
                  <a:pt x="3194" y="4344"/>
                  <a:pt x="3348" y="4587"/>
                  <a:pt x="3484" y="4847"/>
                </a:cubicBezTo>
                <a:cubicBezTo>
                  <a:pt x="3307" y="5078"/>
                  <a:pt x="3141" y="5326"/>
                  <a:pt x="3041" y="5586"/>
                </a:cubicBezTo>
                <a:cubicBezTo>
                  <a:pt x="2857" y="6036"/>
                  <a:pt x="2786" y="6533"/>
                  <a:pt x="2798" y="7018"/>
                </a:cubicBezTo>
                <a:lnTo>
                  <a:pt x="3052" y="7018"/>
                </a:lnTo>
                <a:cubicBezTo>
                  <a:pt x="3129" y="6503"/>
                  <a:pt x="3271" y="6006"/>
                  <a:pt x="3543" y="5551"/>
                </a:cubicBezTo>
                <a:cubicBezTo>
                  <a:pt x="3585" y="5474"/>
                  <a:pt x="3638" y="5403"/>
                  <a:pt x="3685" y="5332"/>
                </a:cubicBezTo>
                <a:lnTo>
                  <a:pt x="3691" y="5326"/>
                </a:lnTo>
                <a:cubicBezTo>
                  <a:pt x="3727" y="5385"/>
                  <a:pt x="3756" y="5492"/>
                  <a:pt x="3750" y="5699"/>
                </a:cubicBezTo>
                <a:cubicBezTo>
                  <a:pt x="3733" y="6030"/>
                  <a:pt x="3774" y="6367"/>
                  <a:pt x="3697" y="6692"/>
                </a:cubicBezTo>
                <a:cubicBezTo>
                  <a:pt x="3673" y="6805"/>
                  <a:pt x="3644" y="6917"/>
                  <a:pt x="3626" y="7029"/>
                </a:cubicBezTo>
                <a:lnTo>
                  <a:pt x="3922" y="7029"/>
                </a:lnTo>
                <a:cubicBezTo>
                  <a:pt x="4141" y="6332"/>
                  <a:pt x="4218" y="5640"/>
                  <a:pt x="3987" y="4948"/>
                </a:cubicBezTo>
                <a:cubicBezTo>
                  <a:pt x="4117" y="4794"/>
                  <a:pt x="4259" y="4646"/>
                  <a:pt x="4407" y="4504"/>
                </a:cubicBezTo>
                <a:cubicBezTo>
                  <a:pt x="4454" y="4900"/>
                  <a:pt x="4472" y="5273"/>
                  <a:pt x="4436" y="5687"/>
                </a:cubicBezTo>
                <a:cubicBezTo>
                  <a:pt x="4413" y="5923"/>
                  <a:pt x="4371" y="6154"/>
                  <a:pt x="4365" y="6391"/>
                </a:cubicBezTo>
                <a:cubicBezTo>
                  <a:pt x="4354" y="6604"/>
                  <a:pt x="4371" y="6811"/>
                  <a:pt x="4348" y="7029"/>
                </a:cubicBezTo>
                <a:lnTo>
                  <a:pt x="4596" y="7029"/>
                </a:lnTo>
                <a:cubicBezTo>
                  <a:pt x="4679" y="6692"/>
                  <a:pt x="4673" y="6332"/>
                  <a:pt x="4744" y="6000"/>
                </a:cubicBezTo>
                <a:cubicBezTo>
                  <a:pt x="4862" y="5450"/>
                  <a:pt x="4915" y="4906"/>
                  <a:pt x="4844" y="4350"/>
                </a:cubicBezTo>
                <a:cubicBezTo>
                  <a:pt x="4833" y="4267"/>
                  <a:pt x="4821" y="4191"/>
                  <a:pt x="4815" y="4108"/>
                </a:cubicBezTo>
                <a:cubicBezTo>
                  <a:pt x="4850" y="4072"/>
                  <a:pt x="4892" y="4031"/>
                  <a:pt x="4933" y="3995"/>
                </a:cubicBezTo>
                <a:cubicBezTo>
                  <a:pt x="5377" y="3581"/>
                  <a:pt x="5838" y="3191"/>
                  <a:pt x="6175" y="2671"/>
                </a:cubicBezTo>
                <a:cubicBezTo>
                  <a:pt x="6524" y="2162"/>
                  <a:pt x="6512" y="1565"/>
                  <a:pt x="6435" y="997"/>
                </a:cubicBezTo>
                <a:cubicBezTo>
                  <a:pt x="6421" y="899"/>
                  <a:pt x="6339" y="853"/>
                  <a:pt x="6254" y="853"/>
                </a:cubicBezTo>
                <a:cubicBezTo>
                  <a:pt x="6164" y="853"/>
                  <a:pt x="6072" y="903"/>
                  <a:pt x="6051" y="997"/>
                </a:cubicBezTo>
                <a:cubicBezTo>
                  <a:pt x="5998" y="1257"/>
                  <a:pt x="6004" y="1506"/>
                  <a:pt x="5998" y="1772"/>
                </a:cubicBezTo>
                <a:cubicBezTo>
                  <a:pt x="5992" y="2150"/>
                  <a:pt x="5791" y="2470"/>
                  <a:pt x="5554" y="2753"/>
                </a:cubicBezTo>
                <a:cubicBezTo>
                  <a:pt x="5323" y="3037"/>
                  <a:pt x="5051" y="3280"/>
                  <a:pt x="4785" y="3534"/>
                </a:cubicBezTo>
                <a:cubicBezTo>
                  <a:pt x="4768" y="3221"/>
                  <a:pt x="4785" y="2913"/>
                  <a:pt x="4856" y="2606"/>
                </a:cubicBezTo>
                <a:cubicBezTo>
                  <a:pt x="4992" y="2091"/>
                  <a:pt x="5353" y="1582"/>
                  <a:pt x="5359" y="1038"/>
                </a:cubicBezTo>
                <a:cubicBezTo>
                  <a:pt x="5359" y="913"/>
                  <a:pt x="5259" y="842"/>
                  <a:pt x="5158" y="842"/>
                </a:cubicBezTo>
                <a:cubicBezTo>
                  <a:pt x="5093" y="842"/>
                  <a:pt x="5026" y="872"/>
                  <a:pt x="4986" y="938"/>
                </a:cubicBezTo>
                <a:cubicBezTo>
                  <a:pt x="4726" y="1340"/>
                  <a:pt x="4572" y="1890"/>
                  <a:pt x="4425" y="2345"/>
                </a:cubicBezTo>
                <a:cubicBezTo>
                  <a:pt x="4259" y="2860"/>
                  <a:pt x="4277" y="3374"/>
                  <a:pt x="4348" y="3895"/>
                </a:cubicBezTo>
                <a:lnTo>
                  <a:pt x="4348" y="3913"/>
                </a:lnTo>
                <a:cubicBezTo>
                  <a:pt x="4283" y="3972"/>
                  <a:pt x="4223" y="4031"/>
                  <a:pt x="4164" y="4102"/>
                </a:cubicBezTo>
                <a:cubicBezTo>
                  <a:pt x="4046" y="4220"/>
                  <a:pt x="3928" y="4344"/>
                  <a:pt x="3804" y="4474"/>
                </a:cubicBezTo>
                <a:cubicBezTo>
                  <a:pt x="3792" y="4469"/>
                  <a:pt x="3792" y="4457"/>
                  <a:pt x="3786" y="4445"/>
                </a:cubicBezTo>
                <a:cubicBezTo>
                  <a:pt x="3466" y="3877"/>
                  <a:pt x="3171" y="3321"/>
                  <a:pt x="3011" y="2742"/>
                </a:cubicBezTo>
                <a:cubicBezTo>
                  <a:pt x="3301" y="2511"/>
                  <a:pt x="3573" y="2274"/>
                  <a:pt x="3792" y="1979"/>
                </a:cubicBezTo>
                <a:cubicBezTo>
                  <a:pt x="4105" y="1565"/>
                  <a:pt x="4738" y="618"/>
                  <a:pt x="4371" y="98"/>
                </a:cubicBezTo>
                <a:cubicBezTo>
                  <a:pt x="4326" y="35"/>
                  <a:pt x="4254" y="0"/>
                  <a:pt x="4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776"/>
        <p:cNvGrpSpPr/>
        <p:nvPr/>
      </p:nvGrpSpPr>
      <p:grpSpPr>
        <a:xfrm>
          <a:off x="0" y="0"/>
          <a:ext cx="0" cy="0"/>
          <a:chOff x="0" y="0"/>
          <a:chExt cx="0" cy="0"/>
        </a:xfrm>
      </p:grpSpPr>
      <p:sp>
        <p:nvSpPr>
          <p:cNvPr id="777" name="Google Shape;777;p23"/>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8" name="Google Shape;778;p23"/>
          <p:cNvSpPr/>
          <p:nvPr/>
        </p:nvSpPr>
        <p:spPr>
          <a:xfrm>
            <a:off x="-86300" y="3489575"/>
            <a:ext cx="12675228"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23"/>
          <p:cNvGrpSpPr/>
          <p:nvPr/>
        </p:nvGrpSpPr>
        <p:grpSpPr>
          <a:xfrm>
            <a:off x="1191650" y="3971125"/>
            <a:ext cx="4604462" cy="1377212"/>
            <a:chOff x="-981900" y="423788"/>
            <a:chExt cx="4604462" cy="1377212"/>
          </a:xfrm>
        </p:grpSpPr>
        <p:sp>
          <p:nvSpPr>
            <p:cNvPr id="780" name="Google Shape;780;p23"/>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3"/>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3"/>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3"/>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3"/>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3"/>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3"/>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3"/>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3"/>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3"/>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3"/>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3"/>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3"/>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3"/>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3"/>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3"/>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3"/>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3"/>
          <p:cNvGrpSpPr/>
          <p:nvPr/>
        </p:nvGrpSpPr>
        <p:grpSpPr>
          <a:xfrm>
            <a:off x="5624653" y="3948496"/>
            <a:ext cx="2634606" cy="1422477"/>
            <a:chOff x="8029460" y="6516555"/>
            <a:chExt cx="1647041" cy="889270"/>
          </a:xfrm>
        </p:grpSpPr>
        <p:sp>
          <p:nvSpPr>
            <p:cNvPr id="798" name="Google Shape;798;p23"/>
            <p:cNvSpPr/>
            <p:nvPr/>
          </p:nvSpPr>
          <p:spPr>
            <a:xfrm>
              <a:off x="8653579" y="6578414"/>
              <a:ext cx="461789" cy="744558"/>
            </a:xfrm>
            <a:custGeom>
              <a:avLst/>
              <a:gdLst/>
              <a:ahLst/>
              <a:cxnLst/>
              <a:rect l="l" t="t" r="r" b="b"/>
              <a:pathLst>
                <a:path w="13945" h="22484" extrusionOk="0">
                  <a:moveTo>
                    <a:pt x="5671" y="1"/>
                  </a:moveTo>
                  <a:cubicBezTo>
                    <a:pt x="2536" y="1"/>
                    <a:pt x="1" y="2569"/>
                    <a:pt x="1" y="5705"/>
                  </a:cubicBezTo>
                  <a:lnTo>
                    <a:pt x="1" y="22483"/>
                  </a:lnTo>
                  <a:lnTo>
                    <a:pt x="8273" y="22483"/>
                  </a:lnTo>
                  <a:lnTo>
                    <a:pt x="8273" y="8273"/>
                  </a:lnTo>
                  <a:lnTo>
                    <a:pt x="13944" y="8273"/>
                  </a:lnTo>
                  <a:lnTo>
                    <a:pt x="13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3"/>
            <p:cNvSpPr/>
            <p:nvPr/>
          </p:nvSpPr>
          <p:spPr>
            <a:xfrm>
              <a:off x="9115334" y="6564042"/>
              <a:ext cx="155773" cy="297207"/>
            </a:xfrm>
            <a:custGeom>
              <a:avLst/>
              <a:gdLst/>
              <a:ahLst/>
              <a:cxnLst/>
              <a:rect l="l" t="t" r="r" b="b"/>
              <a:pathLst>
                <a:path w="4704" h="8975" extrusionOk="0">
                  <a:moveTo>
                    <a:pt x="0" y="1"/>
                  </a:moveTo>
                  <a:lnTo>
                    <a:pt x="0" y="8974"/>
                  </a:lnTo>
                  <a:lnTo>
                    <a:pt x="4703" y="8974"/>
                  </a:lnTo>
                  <a:lnTo>
                    <a:pt x="4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3"/>
            <p:cNvSpPr/>
            <p:nvPr/>
          </p:nvSpPr>
          <p:spPr>
            <a:xfrm>
              <a:off x="9021420" y="6516555"/>
              <a:ext cx="187828" cy="392181"/>
            </a:xfrm>
            <a:custGeom>
              <a:avLst/>
              <a:gdLst/>
              <a:ahLst/>
              <a:cxnLst/>
              <a:rect l="l" t="t" r="r" b="b"/>
              <a:pathLst>
                <a:path w="5672" h="11843" extrusionOk="0">
                  <a:moveTo>
                    <a:pt x="1" y="1"/>
                  </a:moveTo>
                  <a:lnTo>
                    <a:pt x="1" y="11842"/>
                  </a:lnTo>
                  <a:lnTo>
                    <a:pt x="5671" y="11842"/>
                  </a:lnTo>
                  <a:lnTo>
                    <a:pt x="5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3"/>
            <p:cNvSpPr/>
            <p:nvPr/>
          </p:nvSpPr>
          <p:spPr>
            <a:xfrm>
              <a:off x="8029460" y="7007021"/>
              <a:ext cx="1647041" cy="398804"/>
            </a:xfrm>
            <a:custGeom>
              <a:avLst/>
              <a:gdLst/>
              <a:ahLst/>
              <a:cxnLst/>
              <a:rect l="l" t="t" r="r" b="b"/>
              <a:pathLst>
                <a:path w="49737" h="12043" extrusionOk="0">
                  <a:moveTo>
                    <a:pt x="8540" y="0"/>
                  </a:moveTo>
                  <a:cubicBezTo>
                    <a:pt x="6305" y="0"/>
                    <a:pt x="4504" y="601"/>
                    <a:pt x="3837" y="1968"/>
                  </a:cubicBezTo>
                  <a:cubicBezTo>
                    <a:pt x="3203" y="3369"/>
                    <a:pt x="1" y="12042"/>
                    <a:pt x="1" y="12042"/>
                  </a:cubicBezTo>
                  <a:lnTo>
                    <a:pt x="49736" y="12042"/>
                  </a:lnTo>
                  <a:cubicBezTo>
                    <a:pt x="49736" y="12042"/>
                    <a:pt x="41364" y="2802"/>
                    <a:pt x="40330" y="1635"/>
                  </a:cubicBezTo>
                  <a:cubicBezTo>
                    <a:pt x="39162" y="300"/>
                    <a:pt x="37961" y="0"/>
                    <a:pt x="36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3"/>
            <p:cNvSpPr/>
            <p:nvPr/>
          </p:nvSpPr>
          <p:spPr>
            <a:xfrm>
              <a:off x="8103472" y="7206936"/>
              <a:ext cx="1392982" cy="33"/>
            </a:xfrm>
            <a:custGeom>
              <a:avLst/>
              <a:gdLst/>
              <a:ahLst/>
              <a:cxnLst/>
              <a:rect l="l" t="t" r="r" b="b"/>
              <a:pathLst>
                <a:path w="42065" h="1" fill="none" extrusionOk="0">
                  <a:moveTo>
                    <a:pt x="1" y="1"/>
                  </a:moveTo>
                  <a:lnTo>
                    <a:pt x="420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3"/>
            <p:cNvSpPr/>
            <p:nvPr/>
          </p:nvSpPr>
          <p:spPr>
            <a:xfrm>
              <a:off x="8333257" y="7116367"/>
              <a:ext cx="180079" cy="180079"/>
            </a:xfrm>
            <a:custGeom>
              <a:avLst/>
              <a:gdLst/>
              <a:ahLst/>
              <a:cxnLst/>
              <a:rect l="l" t="t" r="r" b="b"/>
              <a:pathLst>
                <a:path w="5438" h="5438" extrusionOk="0">
                  <a:moveTo>
                    <a:pt x="2735" y="1"/>
                  </a:moveTo>
                  <a:cubicBezTo>
                    <a:pt x="1234" y="1"/>
                    <a:pt x="0" y="1235"/>
                    <a:pt x="0" y="2736"/>
                  </a:cubicBezTo>
                  <a:cubicBezTo>
                    <a:pt x="0" y="4237"/>
                    <a:pt x="1234" y="5438"/>
                    <a:pt x="2735" y="5438"/>
                  </a:cubicBezTo>
                  <a:cubicBezTo>
                    <a:pt x="4237" y="5438"/>
                    <a:pt x="5437" y="4237"/>
                    <a:pt x="5437" y="2736"/>
                  </a:cubicBezTo>
                  <a:cubicBezTo>
                    <a:pt x="5437" y="1235"/>
                    <a:pt x="4237"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3"/>
            <p:cNvSpPr/>
            <p:nvPr/>
          </p:nvSpPr>
          <p:spPr>
            <a:xfrm>
              <a:off x="8379651" y="7162761"/>
              <a:ext cx="87291" cy="87291"/>
            </a:xfrm>
            <a:custGeom>
              <a:avLst/>
              <a:gdLst/>
              <a:ahLst/>
              <a:cxnLst/>
              <a:rect l="l" t="t" r="r" b="b"/>
              <a:pathLst>
                <a:path w="2636" h="2636" extrusionOk="0">
                  <a:moveTo>
                    <a:pt x="1334" y="1"/>
                  </a:moveTo>
                  <a:cubicBezTo>
                    <a:pt x="601" y="1"/>
                    <a:pt x="0" y="601"/>
                    <a:pt x="0" y="1335"/>
                  </a:cubicBezTo>
                  <a:cubicBezTo>
                    <a:pt x="0" y="2069"/>
                    <a:pt x="601" y="2636"/>
                    <a:pt x="1334" y="2636"/>
                  </a:cubicBezTo>
                  <a:cubicBezTo>
                    <a:pt x="2068" y="2636"/>
                    <a:pt x="2635" y="2069"/>
                    <a:pt x="2635" y="1335"/>
                  </a:cubicBezTo>
                  <a:cubicBezTo>
                    <a:pt x="2635" y="601"/>
                    <a:pt x="2068" y="1"/>
                    <a:pt x="1334"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3"/>
            <p:cNvSpPr/>
            <p:nvPr/>
          </p:nvSpPr>
          <p:spPr>
            <a:xfrm>
              <a:off x="8704410" y="7116367"/>
              <a:ext cx="180079" cy="180079"/>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3"/>
            <p:cNvSpPr/>
            <p:nvPr/>
          </p:nvSpPr>
          <p:spPr>
            <a:xfrm>
              <a:off x="8750804" y="7162761"/>
              <a:ext cx="87291" cy="87291"/>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3"/>
            <p:cNvSpPr/>
            <p:nvPr/>
          </p:nvSpPr>
          <p:spPr>
            <a:xfrm>
              <a:off x="9075563" y="7116367"/>
              <a:ext cx="180079" cy="180079"/>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3"/>
            <p:cNvSpPr/>
            <p:nvPr/>
          </p:nvSpPr>
          <p:spPr>
            <a:xfrm>
              <a:off x="9121957" y="7162761"/>
              <a:ext cx="87291" cy="87291"/>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809"/>
        <p:cNvGrpSpPr/>
        <p:nvPr/>
      </p:nvGrpSpPr>
      <p:grpSpPr>
        <a:xfrm>
          <a:off x="0" y="0"/>
          <a:ext cx="0" cy="0"/>
          <a:chOff x="0" y="0"/>
          <a:chExt cx="0" cy="0"/>
        </a:xfrm>
      </p:grpSpPr>
      <p:sp>
        <p:nvSpPr>
          <p:cNvPr id="810" name="Google Shape;810;p24"/>
          <p:cNvSpPr/>
          <p:nvPr/>
        </p:nvSpPr>
        <p:spPr>
          <a:xfrm>
            <a:off x="-1241425" y="3607450"/>
            <a:ext cx="13449380"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lvl1pPr lvl="0" algn="l"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CUSTOM_16">
    <p:spTree>
      <p:nvGrpSpPr>
        <p:cNvPr id="1" name="Shape 964"/>
        <p:cNvGrpSpPr/>
        <p:nvPr/>
      </p:nvGrpSpPr>
      <p:grpSpPr>
        <a:xfrm>
          <a:off x="0" y="0"/>
          <a:ext cx="0" cy="0"/>
          <a:chOff x="0" y="0"/>
          <a:chExt cx="0" cy="0"/>
        </a:xfrm>
      </p:grpSpPr>
      <p:sp>
        <p:nvSpPr>
          <p:cNvPr id="965" name="Google Shape;965;p36"/>
          <p:cNvSpPr/>
          <p:nvPr/>
        </p:nvSpPr>
        <p:spPr>
          <a:xfrm flipH="1">
            <a:off x="-3047988" y="3670350"/>
            <a:ext cx="12891940"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20">
    <p:spTree>
      <p:nvGrpSpPr>
        <p:cNvPr id="1" name="Shape 1069"/>
        <p:cNvGrpSpPr/>
        <p:nvPr/>
      </p:nvGrpSpPr>
      <p:grpSpPr>
        <a:xfrm>
          <a:off x="0" y="0"/>
          <a:ext cx="0" cy="0"/>
          <a:chOff x="0" y="0"/>
          <a:chExt cx="0" cy="0"/>
        </a:xfrm>
      </p:grpSpPr>
      <p:sp>
        <p:nvSpPr>
          <p:cNvPr id="1070" name="Google Shape;1070;p42"/>
          <p:cNvSpPr/>
          <p:nvPr/>
        </p:nvSpPr>
        <p:spPr>
          <a:xfrm flipH="1">
            <a:off x="-1447195" y="1790710"/>
            <a:ext cx="21311455" cy="4347014"/>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p:nvPr/>
        </p:nvSpPr>
        <p:spPr>
          <a:xfrm>
            <a:off x="-631550" y="3402741"/>
            <a:ext cx="10780488" cy="2306563"/>
          </a:xfrm>
          <a:custGeom>
            <a:avLst/>
            <a:gdLst/>
            <a:ahLst/>
            <a:cxnLst/>
            <a:rect l="l" t="t" r="r" b="b"/>
            <a:pathLst>
              <a:path w="62949" h="13468" extrusionOk="0">
                <a:moveTo>
                  <a:pt x="58588" y="1"/>
                </a:moveTo>
                <a:cubicBezTo>
                  <a:pt x="58127" y="1"/>
                  <a:pt x="57666" y="24"/>
                  <a:pt x="57206" y="60"/>
                </a:cubicBezTo>
                <a:cubicBezTo>
                  <a:pt x="56574" y="107"/>
                  <a:pt x="55942" y="166"/>
                  <a:pt x="55310" y="249"/>
                </a:cubicBezTo>
                <a:cubicBezTo>
                  <a:pt x="54471" y="355"/>
                  <a:pt x="53650" y="526"/>
                  <a:pt x="52829" y="733"/>
                </a:cubicBezTo>
                <a:cubicBezTo>
                  <a:pt x="50608" y="1294"/>
                  <a:pt x="48559" y="2233"/>
                  <a:pt x="46728" y="3615"/>
                </a:cubicBezTo>
                <a:cubicBezTo>
                  <a:pt x="45948" y="4206"/>
                  <a:pt x="45180" y="4802"/>
                  <a:pt x="44413" y="5399"/>
                </a:cubicBezTo>
                <a:cubicBezTo>
                  <a:pt x="42741" y="6698"/>
                  <a:pt x="40922" y="7720"/>
                  <a:pt x="38937" y="8435"/>
                </a:cubicBezTo>
                <a:cubicBezTo>
                  <a:pt x="37012" y="9132"/>
                  <a:pt x="35028" y="9586"/>
                  <a:pt x="32984" y="9770"/>
                </a:cubicBezTo>
                <a:cubicBezTo>
                  <a:pt x="32435" y="9823"/>
                  <a:pt x="31879" y="9858"/>
                  <a:pt x="31324" y="9870"/>
                </a:cubicBezTo>
                <a:cubicBezTo>
                  <a:pt x="31245" y="9872"/>
                  <a:pt x="31165" y="9873"/>
                  <a:pt x="31086" y="9873"/>
                </a:cubicBezTo>
                <a:cubicBezTo>
                  <a:pt x="30679" y="9873"/>
                  <a:pt x="30269" y="9851"/>
                  <a:pt x="29860" y="9846"/>
                </a:cubicBezTo>
                <a:cubicBezTo>
                  <a:pt x="29257" y="9835"/>
                  <a:pt x="28655" y="9781"/>
                  <a:pt x="28058" y="9705"/>
                </a:cubicBezTo>
                <a:cubicBezTo>
                  <a:pt x="27391" y="9610"/>
                  <a:pt x="26717" y="9527"/>
                  <a:pt x="26050" y="9409"/>
                </a:cubicBezTo>
                <a:cubicBezTo>
                  <a:pt x="24827" y="9191"/>
                  <a:pt x="23617" y="8901"/>
                  <a:pt x="22418" y="8576"/>
                </a:cubicBezTo>
                <a:cubicBezTo>
                  <a:pt x="20817" y="8145"/>
                  <a:pt x="19222" y="7702"/>
                  <a:pt x="17622" y="7271"/>
                </a:cubicBezTo>
                <a:cubicBezTo>
                  <a:pt x="15720" y="6751"/>
                  <a:pt x="13789" y="6344"/>
                  <a:pt x="11828" y="6090"/>
                </a:cubicBezTo>
                <a:cubicBezTo>
                  <a:pt x="11143" y="6007"/>
                  <a:pt x="10457" y="5936"/>
                  <a:pt x="9772" y="5877"/>
                </a:cubicBezTo>
                <a:cubicBezTo>
                  <a:pt x="9182" y="5836"/>
                  <a:pt x="8591" y="5824"/>
                  <a:pt x="8006" y="5801"/>
                </a:cubicBezTo>
                <a:cubicBezTo>
                  <a:pt x="7888" y="5795"/>
                  <a:pt x="7770" y="5789"/>
                  <a:pt x="7652" y="5789"/>
                </a:cubicBezTo>
                <a:cubicBezTo>
                  <a:pt x="7391" y="5784"/>
                  <a:pt x="7130" y="5770"/>
                  <a:pt x="6870" y="5770"/>
                </a:cubicBezTo>
                <a:cubicBezTo>
                  <a:pt x="6776" y="5770"/>
                  <a:pt x="6682" y="5772"/>
                  <a:pt x="6589" y="5777"/>
                </a:cubicBezTo>
                <a:cubicBezTo>
                  <a:pt x="5780" y="5806"/>
                  <a:pt x="4970" y="5812"/>
                  <a:pt x="4167" y="5907"/>
                </a:cubicBezTo>
                <a:cubicBezTo>
                  <a:pt x="3789" y="5948"/>
                  <a:pt x="3405" y="5966"/>
                  <a:pt x="3027" y="6025"/>
                </a:cubicBezTo>
                <a:cubicBezTo>
                  <a:pt x="2395" y="6114"/>
                  <a:pt x="1769" y="6226"/>
                  <a:pt x="1143" y="6338"/>
                </a:cubicBezTo>
                <a:cubicBezTo>
                  <a:pt x="818" y="6391"/>
                  <a:pt x="499" y="6474"/>
                  <a:pt x="175" y="6545"/>
                </a:cubicBezTo>
                <a:cubicBezTo>
                  <a:pt x="21" y="6580"/>
                  <a:pt x="21" y="6586"/>
                  <a:pt x="21" y="6751"/>
                </a:cubicBezTo>
                <a:cubicBezTo>
                  <a:pt x="21" y="6787"/>
                  <a:pt x="21" y="6822"/>
                  <a:pt x="21" y="6858"/>
                </a:cubicBezTo>
                <a:cubicBezTo>
                  <a:pt x="21" y="8966"/>
                  <a:pt x="21" y="11075"/>
                  <a:pt x="21" y="13183"/>
                </a:cubicBezTo>
                <a:cubicBezTo>
                  <a:pt x="21" y="13447"/>
                  <a:pt x="0" y="13468"/>
                  <a:pt x="180" y="13468"/>
                </a:cubicBezTo>
                <a:cubicBezTo>
                  <a:pt x="214" y="13468"/>
                  <a:pt x="255" y="13467"/>
                  <a:pt x="304" y="13467"/>
                </a:cubicBezTo>
                <a:lnTo>
                  <a:pt x="62675" y="13467"/>
                </a:lnTo>
                <a:cubicBezTo>
                  <a:pt x="62697" y="13467"/>
                  <a:pt x="62717" y="13467"/>
                  <a:pt x="62735" y="13467"/>
                </a:cubicBezTo>
                <a:cubicBezTo>
                  <a:pt x="62949" y="13467"/>
                  <a:pt x="62929" y="13457"/>
                  <a:pt x="62929" y="13201"/>
                </a:cubicBezTo>
                <a:lnTo>
                  <a:pt x="62929" y="821"/>
                </a:lnTo>
                <a:cubicBezTo>
                  <a:pt x="62929" y="792"/>
                  <a:pt x="62929" y="762"/>
                  <a:pt x="62929" y="733"/>
                </a:cubicBezTo>
                <a:cubicBezTo>
                  <a:pt x="62923" y="579"/>
                  <a:pt x="62929" y="573"/>
                  <a:pt x="62781" y="532"/>
                </a:cubicBezTo>
                <a:cubicBezTo>
                  <a:pt x="62232" y="361"/>
                  <a:pt x="61665" y="243"/>
                  <a:pt x="61092" y="172"/>
                </a:cubicBezTo>
                <a:cubicBezTo>
                  <a:pt x="60708" y="119"/>
                  <a:pt x="60318" y="83"/>
                  <a:pt x="59928" y="54"/>
                </a:cubicBezTo>
                <a:cubicBezTo>
                  <a:pt x="59485" y="24"/>
                  <a:pt x="59037" y="1"/>
                  <a:pt x="58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5"/>
          <p:cNvGrpSpPr/>
          <p:nvPr/>
        </p:nvGrpSpPr>
        <p:grpSpPr>
          <a:xfrm>
            <a:off x="2269750" y="3799375"/>
            <a:ext cx="4604462" cy="1377212"/>
            <a:chOff x="-981900" y="423788"/>
            <a:chExt cx="4604462" cy="1377212"/>
          </a:xfrm>
        </p:grpSpPr>
        <p:sp>
          <p:nvSpPr>
            <p:cNvPr id="72" name="Google Shape;72;p5"/>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5"/>
          <p:cNvSpPr/>
          <p:nvPr/>
        </p:nvSpPr>
        <p:spPr>
          <a:xfrm>
            <a:off x="216025" y="3740376"/>
            <a:ext cx="1900504" cy="2047575"/>
          </a:xfrm>
          <a:custGeom>
            <a:avLst/>
            <a:gdLst/>
            <a:ahLst/>
            <a:cxnLst/>
            <a:rect l="l" t="t" r="r" b="b"/>
            <a:pathLst>
              <a:path w="6525" h="7030" extrusionOk="0">
                <a:moveTo>
                  <a:pt x="4844" y="4096"/>
                </a:moveTo>
                <a:lnTo>
                  <a:pt x="4821" y="4114"/>
                </a:lnTo>
                <a:cubicBezTo>
                  <a:pt x="4827" y="4114"/>
                  <a:pt x="4838" y="4108"/>
                  <a:pt x="4844" y="4096"/>
                </a:cubicBezTo>
                <a:close/>
                <a:moveTo>
                  <a:pt x="4184" y="0"/>
                </a:moveTo>
                <a:cubicBezTo>
                  <a:pt x="4117" y="0"/>
                  <a:pt x="4051" y="32"/>
                  <a:pt x="4011" y="98"/>
                </a:cubicBezTo>
                <a:cubicBezTo>
                  <a:pt x="3845" y="364"/>
                  <a:pt x="3851" y="737"/>
                  <a:pt x="3721" y="1027"/>
                </a:cubicBezTo>
                <a:cubicBezTo>
                  <a:pt x="3579" y="1334"/>
                  <a:pt x="3372" y="1630"/>
                  <a:pt x="3135" y="1884"/>
                </a:cubicBezTo>
                <a:cubicBezTo>
                  <a:pt x="3052" y="1973"/>
                  <a:pt x="2976" y="2044"/>
                  <a:pt x="2887" y="2127"/>
                </a:cubicBezTo>
                <a:cubicBezTo>
                  <a:pt x="2769" y="1855"/>
                  <a:pt x="2863" y="1529"/>
                  <a:pt x="2916" y="1210"/>
                </a:cubicBezTo>
                <a:cubicBezTo>
                  <a:pt x="2941" y="1054"/>
                  <a:pt x="2830" y="957"/>
                  <a:pt x="2715" y="957"/>
                </a:cubicBezTo>
                <a:cubicBezTo>
                  <a:pt x="2639" y="957"/>
                  <a:pt x="2560" y="1000"/>
                  <a:pt x="2520" y="1098"/>
                </a:cubicBezTo>
                <a:cubicBezTo>
                  <a:pt x="2355" y="1517"/>
                  <a:pt x="2360" y="2002"/>
                  <a:pt x="2455" y="2481"/>
                </a:cubicBezTo>
                <a:cubicBezTo>
                  <a:pt x="2366" y="2546"/>
                  <a:pt x="2284" y="2612"/>
                  <a:pt x="2195" y="2671"/>
                </a:cubicBezTo>
                <a:lnTo>
                  <a:pt x="2177" y="2606"/>
                </a:lnTo>
                <a:cubicBezTo>
                  <a:pt x="1988" y="1985"/>
                  <a:pt x="2071" y="1429"/>
                  <a:pt x="2059" y="802"/>
                </a:cubicBezTo>
                <a:cubicBezTo>
                  <a:pt x="2052" y="683"/>
                  <a:pt x="1955" y="615"/>
                  <a:pt x="1860" y="615"/>
                </a:cubicBezTo>
                <a:cubicBezTo>
                  <a:pt x="1786" y="615"/>
                  <a:pt x="1712" y="657"/>
                  <a:pt x="1686" y="749"/>
                </a:cubicBezTo>
                <a:cubicBezTo>
                  <a:pt x="1473" y="1500"/>
                  <a:pt x="1645" y="2221"/>
                  <a:pt x="1852" y="2937"/>
                </a:cubicBezTo>
                <a:cubicBezTo>
                  <a:pt x="1686" y="3073"/>
                  <a:pt x="1527" y="3221"/>
                  <a:pt x="1379" y="3374"/>
                </a:cubicBezTo>
                <a:cubicBezTo>
                  <a:pt x="1331" y="3428"/>
                  <a:pt x="1290" y="3481"/>
                  <a:pt x="1249" y="3528"/>
                </a:cubicBezTo>
                <a:cubicBezTo>
                  <a:pt x="1089" y="3185"/>
                  <a:pt x="935" y="2836"/>
                  <a:pt x="835" y="2452"/>
                </a:cubicBezTo>
                <a:cubicBezTo>
                  <a:pt x="681" y="1837"/>
                  <a:pt x="598" y="1275"/>
                  <a:pt x="639" y="648"/>
                </a:cubicBezTo>
                <a:cubicBezTo>
                  <a:pt x="647" y="515"/>
                  <a:pt x="519" y="424"/>
                  <a:pt x="397" y="424"/>
                </a:cubicBezTo>
                <a:cubicBezTo>
                  <a:pt x="323" y="424"/>
                  <a:pt x="252" y="458"/>
                  <a:pt x="214" y="536"/>
                </a:cubicBezTo>
                <a:cubicBezTo>
                  <a:pt x="1" y="1009"/>
                  <a:pt x="113" y="1565"/>
                  <a:pt x="208" y="2050"/>
                </a:cubicBezTo>
                <a:cubicBezTo>
                  <a:pt x="326" y="2629"/>
                  <a:pt x="509" y="3167"/>
                  <a:pt x="758" y="3700"/>
                </a:cubicBezTo>
                <a:cubicBezTo>
                  <a:pt x="817" y="3836"/>
                  <a:pt x="876" y="3972"/>
                  <a:pt x="935" y="4108"/>
                </a:cubicBezTo>
                <a:cubicBezTo>
                  <a:pt x="799" y="4445"/>
                  <a:pt x="734" y="4818"/>
                  <a:pt x="693" y="5178"/>
                </a:cubicBezTo>
                <a:cubicBezTo>
                  <a:pt x="657" y="5521"/>
                  <a:pt x="657" y="5864"/>
                  <a:pt x="687" y="6207"/>
                </a:cubicBezTo>
                <a:cubicBezTo>
                  <a:pt x="710" y="6479"/>
                  <a:pt x="793" y="6751"/>
                  <a:pt x="841" y="7018"/>
                </a:cubicBezTo>
                <a:lnTo>
                  <a:pt x="1184" y="7018"/>
                </a:lnTo>
                <a:cubicBezTo>
                  <a:pt x="1178" y="6929"/>
                  <a:pt x="1154" y="6840"/>
                  <a:pt x="1154" y="6746"/>
                </a:cubicBezTo>
                <a:cubicBezTo>
                  <a:pt x="1136" y="6332"/>
                  <a:pt x="1136" y="5923"/>
                  <a:pt x="1178" y="5509"/>
                </a:cubicBezTo>
                <a:cubicBezTo>
                  <a:pt x="1189" y="5344"/>
                  <a:pt x="1213" y="5184"/>
                  <a:pt x="1237" y="5030"/>
                </a:cubicBezTo>
                <a:cubicBezTo>
                  <a:pt x="1402" y="5675"/>
                  <a:pt x="1479" y="6337"/>
                  <a:pt x="1396" y="7018"/>
                </a:cubicBezTo>
                <a:lnTo>
                  <a:pt x="1716" y="7018"/>
                </a:lnTo>
                <a:cubicBezTo>
                  <a:pt x="1982" y="6125"/>
                  <a:pt x="1828" y="5066"/>
                  <a:pt x="1521" y="4220"/>
                </a:cubicBezTo>
                <a:cubicBezTo>
                  <a:pt x="1521" y="4208"/>
                  <a:pt x="1515" y="4197"/>
                  <a:pt x="1515" y="4191"/>
                </a:cubicBezTo>
                <a:cubicBezTo>
                  <a:pt x="1603" y="3936"/>
                  <a:pt x="1805" y="3735"/>
                  <a:pt x="2012" y="3528"/>
                </a:cubicBezTo>
                <a:cubicBezTo>
                  <a:pt x="2041" y="3635"/>
                  <a:pt x="2071" y="3729"/>
                  <a:pt x="2094" y="3836"/>
                </a:cubicBezTo>
                <a:cubicBezTo>
                  <a:pt x="2360" y="4847"/>
                  <a:pt x="2260" y="5971"/>
                  <a:pt x="2201" y="7029"/>
                </a:cubicBezTo>
                <a:lnTo>
                  <a:pt x="2443" y="7029"/>
                </a:lnTo>
                <a:cubicBezTo>
                  <a:pt x="2520" y="6710"/>
                  <a:pt x="2532" y="6361"/>
                  <a:pt x="2567" y="6042"/>
                </a:cubicBezTo>
                <a:cubicBezTo>
                  <a:pt x="2633" y="5433"/>
                  <a:pt x="2633" y="4800"/>
                  <a:pt x="2562" y="4191"/>
                </a:cubicBezTo>
                <a:cubicBezTo>
                  <a:pt x="2520" y="3865"/>
                  <a:pt x="2443" y="3552"/>
                  <a:pt x="2355" y="3244"/>
                </a:cubicBezTo>
                <a:cubicBezTo>
                  <a:pt x="2431" y="3173"/>
                  <a:pt x="2514" y="3114"/>
                  <a:pt x="2597" y="3049"/>
                </a:cubicBezTo>
                <a:cubicBezTo>
                  <a:pt x="2721" y="3422"/>
                  <a:pt x="2887" y="3765"/>
                  <a:pt x="3047" y="4072"/>
                </a:cubicBezTo>
                <a:cubicBezTo>
                  <a:pt x="3194" y="4344"/>
                  <a:pt x="3348" y="4587"/>
                  <a:pt x="3484" y="4847"/>
                </a:cubicBezTo>
                <a:cubicBezTo>
                  <a:pt x="3307" y="5078"/>
                  <a:pt x="3141" y="5326"/>
                  <a:pt x="3041" y="5586"/>
                </a:cubicBezTo>
                <a:cubicBezTo>
                  <a:pt x="2857" y="6036"/>
                  <a:pt x="2786" y="6533"/>
                  <a:pt x="2798" y="7018"/>
                </a:cubicBezTo>
                <a:lnTo>
                  <a:pt x="3052" y="7018"/>
                </a:lnTo>
                <a:cubicBezTo>
                  <a:pt x="3129" y="6503"/>
                  <a:pt x="3271" y="6006"/>
                  <a:pt x="3543" y="5551"/>
                </a:cubicBezTo>
                <a:cubicBezTo>
                  <a:pt x="3585" y="5474"/>
                  <a:pt x="3638" y="5403"/>
                  <a:pt x="3685" y="5332"/>
                </a:cubicBezTo>
                <a:lnTo>
                  <a:pt x="3691" y="5326"/>
                </a:lnTo>
                <a:cubicBezTo>
                  <a:pt x="3727" y="5385"/>
                  <a:pt x="3756" y="5492"/>
                  <a:pt x="3750" y="5699"/>
                </a:cubicBezTo>
                <a:cubicBezTo>
                  <a:pt x="3733" y="6030"/>
                  <a:pt x="3774" y="6367"/>
                  <a:pt x="3697" y="6692"/>
                </a:cubicBezTo>
                <a:cubicBezTo>
                  <a:pt x="3673" y="6805"/>
                  <a:pt x="3644" y="6917"/>
                  <a:pt x="3626" y="7029"/>
                </a:cubicBezTo>
                <a:lnTo>
                  <a:pt x="3922" y="7029"/>
                </a:lnTo>
                <a:cubicBezTo>
                  <a:pt x="4141" y="6332"/>
                  <a:pt x="4218" y="5640"/>
                  <a:pt x="3987" y="4948"/>
                </a:cubicBezTo>
                <a:cubicBezTo>
                  <a:pt x="4117" y="4794"/>
                  <a:pt x="4259" y="4646"/>
                  <a:pt x="4407" y="4504"/>
                </a:cubicBezTo>
                <a:cubicBezTo>
                  <a:pt x="4454" y="4900"/>
                  <a:pt x="4472" y="5273"/>
                  <a:pt x="4436" y="5687"/>
                </a:cubicBezTo>
                <a:cubicBezTo>
                  <a:pt x="4413" y="5923"/>
                  <a:pt x="4371" y="6154"/>
                  <a:pt x="4365" y="6391"/>
                </a:cubicBezTo>
                <a:cubicBezTo>
                  <a:pt x="4354" y="6604"/>
                  <a:pt x="4371" y="6811"/>
                  <a:pt x="4348" y="7029"/>
                </a:cubicBezTo>
                <a:lnTo>
                  <a:pt x="4596" y="7029"/>
                </a:lnTo>
                <a:cubicBezTo>
                  <a:pt x="4679" y="6692"/>
                  <a:pt x="4673" y="6332"/>
                  <a:pt x="4744" y="6000"/>
                </a:cubicBezTo>
                <a:cubicBezTo>
                  <a:pt x="4862" y="5450"/>
                  <a:pt x="4915" y="4906"/>
                  <a:pt x="4844" y="4350"/>
                </a:cubicBezTo>
                <a:cubicBezTo>
                  <a:pt x="4833" y="4267"/>
                  <a:pt x="4821" y="4191"/>
                  <a:pt x="4815" y="4108"/>
                </a:cubicBezTo>
                <a:cubicBezTo>
                  <a:pt x="4850" y="4072"/>
                  <a:pt x="4892" y="4031"/>
                  <a:pt x="4933" y="3995"/>
                </a:cubicBezTo>
                <a:cubicBezTo>
                  <a:pt x="5377" y="3581"/>
                  <a:pt x="5838" y="3191"/>
                  <a:pt x="6175" y="2671"/>
                </a:cubicBezTo>
                <a:cubicBezTo>
                  <a:pt x="6524" y="2162"/>
                  <a:pt x="6512" y="1565"/>
                  <a:pt x="6435" y="997"/>
                </a:cubicBezTo>
                <a:cubicBezTo>
                  <a:pt x="6421" y="899"/>
                  <a:pt x="6339" y="853"/>
                  <a:pt x="6254" y="853"/>
                </a:cubicBezTo>
                <a:cubicBezTo>
                  <a:pt x="6164" y="853"/>
                  <a:pt x="6072" y="903"/>
                  <a:pt x="6051" y="997"/>
                </a:cubicBezTo>
                <a:cubicBezTo>
                  <a:pt x="5998" y="1257"/>
                  <a:pt x="6004" y="1506"/>
                  <a:pt x="5998" y="1772"/>
                </a:cubicBezTo>
                <a:cubicBezTo>
                  <a:pt x="5992" y="2150"/>
                  <a:pt x="5791" y="2470"/>
                  <a:pt x="5554" y="2753"/>
                </a:cubicBezTo>
                <a:cubicBezTo>
                  <a:pt x="5323" y="3037"/>
                  <a:pt x="5051" y="3280"/>
                  <a:pt x="4785" y="3534"/>
                </a:cubicBezTo>
                <a:cubicBezTo>
                  <a:pt x="4768" y="3221"/>
                  <a:pt x="4785" y="2913"/>
                  <a:pt x="4856" y="2606"/>
                </a:cubicBezTo>
                <a:cubicBezTo>
                  <a:pt x="4992" y="2091"/>
                  <a:pt x="5353" y="1582"/>
                  <a:pt x="5359" y="1038"/>
                </a:cubicBezTo>
                <a:cubicBezTo>
                  <a:pt x="5359" y="913"/>
                  <a:pt x="5259" y="842"/>
                  <a:pt x="5158" y="842"/>
                </a:cubicBezTo>
                <a:cubicBezTo>
                  <a:pt x="5093" y="842"/>
                  <a:pt x="5026" y="872"/>
                  <a:pt x="4986" y="938"/>
                </a:cubicBezTo>
                <a:cubicBezTo>
                  <a:pt x="4726" y="1340"/>
                  <a:pt x="4572" y="1890"/>
                  <a:pt x="4425" y="2345"/>
                </a:cubicBezTo>
                <a:cubicBezTo>
                  <a:pt x="4259" y="2860"/>
                  <a:pt x="4277" y="3374"/>
                  <a:pt x="4348" y="3895"/>
                </a:cubicBezTo>
                <a:lnTo>
                  <a:pt x="4348" y="3913"/>
                </a:lnTo>
                <a:cubicBezTo>
                  <a:pt x="4283" y="3972"/>
                  <a:pt x="4223" y="4031"/>
                  <a:pt x="4164" y="4102"/>
                </a:cubicBezTo>
                <a:cubicBezTo>
                  <a:pt x="4046" y="4220"/>
                  <a:pt x="3928" y="4344"/>
                  <a:pt x="3804" y="4474"/>
                </a:cubicBezTo>
                <a:cubicBezTo>
                  <a:pt x="3792" y="4469"/>
                  <a:pt x="3792" y="4457"/>
                  <a:pt x="3786" y="4445"/>
                </a:cubicBezTo>
                <a:cubicBezTo>
                  <a:pt x="3466" y="3877"/>
                  <a:pt x="3171" y="3321"/>
                  <a:pt x="3011" y="2742"/>
                </a:cubicBezTo>
                <a:cubicBezTo>
                  <a:pt x="3301" y="2511"/>
                  <a:pt x="3573" y="2274"/>
                  <a:pt x="3792" y="1979"/>
                </a:cubicBezTo>
                <a:cubicBezTo>
                  <a:pt x="4105" y="1565"/>
                  <a:pt x="4738" y="618"/>
                  <a:pt x="4371" y="98"/>
                </a:cubicBezTo>
                <a:cubicBezTo>
                  <a:pt x="4326" y="35"/>
                  <a:pt x="4254" y="0"/>
                  <a:pt x="4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title"/>
          </p:nvPr>
        </p:nvSpPr>
        <p:spPr>
          <a:xfrm>
            <a:off x="1371600" y="521225"/>
            <a:ext cx="6400800" cy="1237800"/>
          </a:xfrm>
          <a:prstGeom prst="rect">
            <a:avLst/>
          </a:prstGeom>
        </p:spPr>
        <p:txBody>
          <a:bodyPr spcFirstLastPara="1" wrap="square" lIns="0" tIns="0" rIns="0" bIns="0" anchor="t" anchorCtr="0">
            <a:normAutofit/>
          </a:bodyPr>
          <a:lstStyle>
            <a:lvl1pPr lvl="0" algn="ctr">
              <a:spcBef>
                <a:spcPts val="0"/>
              </a:spcBef>
              <a:spcAft>
                <a:spcPts val="0"/>
              </a:spcAft>
              <a:buSzPts val="3600"/>
              <a:buNone/>
              <a:defRPr sz="364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5"/>
          <p:cNvSpPr txBox="1">
            <a:spLocks noGrp="1"/>
          </p:cNvSpPr>
          <p:nvPr>
            <p:ph type="subTitle" idx="1"/>
          </p:nvPr>
        </p:nvSpPr>
        <p:spPr>
          <a:xfrm>
            <a:off x="2003400" y="2941193"/>
            <a:ext cx="2286000" cy="7716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5"/>
          <p:cNvSpPr txBox="1">
            <a:spLocks noGrp="1"/>
          </p:cNvSpPr>
          <p:nvPr>
            <p:ph type="subTitle" idx="2"/>
          </p:nvPr>
        </p:nvSpPr>
        <p:spPr>
          <a:xfrm>
            <a:off x="2003400" y="2426208"/>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5"/>
          <p:cNvSpPr txBox="1">
            <a:spLocks noGrp="1"/>
          </p:cNvSpPr>
          <p:nvPr>
            <p:ph type="subTitle" idx="3"/>
          </p:nvPr>
        </p:nvSpPr>
        <p:spPr>
          <a:xfrm>
            <a:off x="4854600" y="2941193"/>
            <a:ext cx="2286000" cy="7716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 name="Google Shape;94;p5"/>
          <p:cNvSpPr txBox="1">
            <a:spLocks noGrp="1"/>
          </p:cNvSpPr>
          <p:nvPr>
            <p:ph type="subTitle" idx="4"/>
          </p:nvPr>
        </p:nvSpPr>
        <p:spPr>
          <a:xfrm>
            <a:off x="4854600" y="2426208"/>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4"/>
        <p:cNvGrpSpPr/>
        <p:nvPr/>
      </p:nvGrpSpPr>
      <p:grpSpPr>
        <a:xfrm>
          <a:off x="0" y="0"/>
          <a:ext cx="0" cy="0"/>
          <a:chOff x="0" y="0"/>
          <a:chExt cx="0" cy="0"/>
        </a:xfrm>
      </p:grpSpPr>
      <p:grpSp>
        <p:nvGrpSpPr>
          <p:cNvPr id="135" name="Google Shape;135;p7"/>
          <p:cNvGrpSpPr/>
          <p:nvPr/>
        </p:nvGrpSpPr>
        <p:grpSpPr>
          <a:xfrm flipH="1">
            <a:off x="-952848" y="1623870"/>
            <a:ext cx="4176789" cy="2086251"/>
            <a:chOff x="-1095723" y="1017720"/>
            <a:chExt cx="4176789" cy="2086251"/>
          </a:xfrm>
        </p:grpSpPr>
        <p:sp>
          <p:nvSpPr>
            <p:cNvPr id="136" name="Google Shape;136;p7"/>
            <p:cNvSpPr/>
            <p:nvPr/>
          </p:nvSpPr>
          <p:spPr>
            <a:xfrm>
              <a:off x="848376" y="1065956"/>
              <a:ext cx="360095" cy="580593"/>
            </a:xfrm>
            <a:custGeom>
              <a:avLst/>
              <a:gdLst/>
              <a:ahLst/>
              <a:cxnLst/>
              <a:rect l="l" t="t" r="r" b="b"/>
              <a:pathLst>
                <a:path w="13945" h="22484" extrusionOk="0">
                  <a:moveTo>
                    <a:pt x="5671" y="1"/>
                  </a:moveTo>
                  <a:cubicBezTo>
                    <a:pt x="2536" y="1"/>
                    <a:pt x="1" y="2569"/>
                    <a:pt x="1" y="5705"/>
                  </a:cubicBezTo>
                  <a:lnTo>
                    <a:pt x="1" y="22483"/>
                  </a:lnTo>
                  <a:lnTo>
                    <a:pt x="8273" y="22483"/>
                  </a:lnTo>
                  <a:lnTo>
                    <a:pt x="8273" y="8273"/>
                  </a:lnTo>
                  <a:lnTo>
                    <a:pt x="13944" y="8273"/>
                  </a:lnTo>
                  <a:lnTo>
                    <a:pt x="13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208445" y="1054749"/>
              <a:ext cx="121469" cy="231757"/>
            </a:xfrm>
            <a:custGeom>
              <a:avLst/>
              <a:gdLst/>
              <a:ahLst/>
              <a:cxnLst/>
              <a:rect l="l" t="t" r="r" b="b"/>
              <a:pathLst>
                <a:path w="4704" h="8975" extrusionOk="0">
                  <a:moveTo>
                    <a:pt x="0" y="1"/>
                  </a:moveTo>
                  <a:lnTo>
                    <a:pt x="0" y="8974"/>
                  </a:lnTo>
                  <a:lnTo>
                    <a:pt x="4703" y="8974"/>
                  </a:lnTo>
                  <a:lnTo>
                    <a:pt x="4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135212" y="1017720"/>
              <a:ext cx="146465" cy="305816"/>
            </a:xfrm>
            <a:custGeom>
              <a:avLst/>
              <a:gdLst/>
              <a:ahLst/>
              <a:cxnLst/>
              <a:rect l="l" t="t" r="r" b="b"/>
              <a:pathLst>
                <a:path w="5672" h="11843" extrusionOk="0">
                  <a:moveTo>
                    <a:pt x="1" y="1"/>
                  </a:moveTo>
                  <a:lnTo>
                    <a:pt x="1" y="11842"/>
                  </a:lnTo>
                  <a:lnTo>
                    <a:pt x="5671" y="11842"/>
                  </a:lnTo>
                  <a:lnTo>
                    <a:pt x="5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681360" y="1751232"/>
              <a:ext cx="1227473" cy="584905"/>
            </a:xfrm>
            <a:custGeom>
              <a:avLst/>
              <a:gdLst/>
              <a:ahLst/>
              <a:cxnLst/>
              <a:rect l="l" t="t" r="r" b="b"/>
              <a:pathLst>
                <a:path w="47535" h="22651" extrusionOk="0">
                  <a:moveTo>
                    <a:pt x="1" y="1"/>
                  </a:moveTo>
                  <a:lnTo>
                    <a:pt x="1" y="22651"/>
                  </a:lnTo>
                  <a:lnTo>
                    <a:pt x="47535" y="22651"/>
                  </a:lnTo>
                  <a:lnTo>
                    <a:pt x="47535" y="20649"/>
                  </a:lnTo>
                  <a:cubicBezTo>
                    <a:pt x="33758" y="8641"/>
                    <a:pt x="20883"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700260" y="1693882"/>
              <a:ext cx="1227473" cy="584905"/>
            </a:xfrm>
            <a:custGeom>
              <a:avLst/>
              <a:gdLst/>
              <a:ahLst/>
              <a:cxnLst/>
              <a:rect l="l" t="t" r="r" b="b"/>
              <a:pathLst>
                <a:path w="47535" h="22651" fill="none" extrusionOk="0">
                  <a:moveTo>
                    <a:pt x="1" y="1"/>
                  </a:moveTo>
                  <a:cubicBezTo>
                    <a:pt x="20883" y="1"/>
                    <a:pt x="33758" y="8641"/>
                    <a:pt x="47535" y="20649"/>
                  </a:cubicBezTo>
                  <a:lnTo>
                    <a:pt x="47535" y="22651"/>
                  </a:lnTo>
                  <a:lnTo>
                    <a:pt x="1" y="2265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361699" y="1400177"/>
              <a:ext cx="1284334" cy="310980"/>
            </a:xfrm>
            <a:custGeom>
              <a:avLst/>
              <a:gdLst/>
              <a:ahLst/>
              <a:cxnLst/>
              <a:rect l="l" t="t" r="r" b="b"/>
              <a:pathLst>
                <a:path w="49737" h="12043" extrusionOk="0">
                  <a:moveTo>
                    <a:pt x="8540" y="0"/>
                  </a:moveTo>
                  <a:cubicBezTo>
                    <a:pt x="6305" y="0"/>
                    <a:pt x="4504" y="601"/>
                    <a:pt x="3837" y="1968"/>
                  </a:cubicBezTo>
                  <a:cubicBezTo>
                    <a:pt x="3203" y="3369"/>
                    <a:pt x="1" y="12042"/>
                    <a:pt x="1" y="12042"/>
                  </a:cubicBezTo>
                  <a:lnTo>
                    <a:pt x="49736" y="12042"/>
                  </a:lnTo>
                  <a:cubicBezTo>
                    <a:pt x="49736" y="12042"/>
                    <a:pt x="41364" y="2802"/>
                    <a:pt x="40330" y="1635"/>
                  </a:cubicBezTo>
                  <a:cubicBezTo>
                    <a:pt x="39162" y="300"/>
                    <a:pt x="37961" y="0"/>
                    <a:pt x="36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419412" y="1556067"/>
              <a:ext cx="1086223" cy="26"/>
            </a:xfrm>
            <a:custGeom>
              <a:avLst/>
              <a:gdLst/>
              <a:ahLst/>
              <a:cxnLst/>
              <a:rect l="l" t="t" r="r" b="b"/>
              <a:pathLst>
                <a:path w="42065" h="1" fill="none" extrusionOk="0">
                  <a:moveTo>
                    <a:pt x="1" y="1"/>
                  </a:moveTo>
                  <a:lnTo>
                    <a:pt x="420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1095723" y="1152952"/>
              <a:ext cx="822627" cy="1193025"/>
            </a:xfrm>
            <a:custGeom>
              <a:avLst/>
              <a:gdLst/>
              <a:ahLst/>
              <a:cxnLst/>
              <a:rect l="l" t="t" r="r" b="b"/>
              <a:pathLst>
                <a:path w="31857" h="46201" extrusionOk="0">
                  <a:moveTo>
                    <a:pt x="1" y="1"/>
                  </a:moveTo>
                  <a:lnTo>
                    <a:pt x="2436" y="46200"/>
                  </a:lnTo>
                  <a:lnTo>
                    <a:pt x="31857" y="46200"/>
                  </a:lnTo>
                  <a:lnTo>
                    <a:pt x="31857" y="28554"/>
                  </a:lnTo>
                  <a:lnTo>
                    <a:pt x="8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767545" y="2666383"/>
              <a:ext cx="711513" cy="414348"/>
            </a:xfrm>
            <a:custGeom>
              <a:avLst/>
              <a:gdLst/>
              <a:ahLst/>
              <a:cxnLst/>
              <a:rect l="l" t="t" r="r" b="b"/>
              <a:pathLst>
                <a:path w="27554" h="16046" extrusionOk="0">
                  <a:moveTo>
                    <a:pt x="12143" y="0"/>
                  </a:moveTo>
                  <a:cubicBezTo>
                    <a:pt x="12143" y="0"/>
                    <a:pt x="12310" y="7572"/>
                    <a:pt x="1102" y="8907"/>
                  </a:cubicBezTo>
                  <a:lnTo>
                    <a:pt x="1" y="16045"/>
                  </a:lnTo>
                  <a:lnTo>
                    <a:pt x="22016" y="16045"/>
                  </a:lnTo>
                  <a:lnTo>
                    <a:pt x="27554" y="9140"/>
                  </a:lnTo>
                  <a:lnTo>
                    <a:pt x="275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767545" y="2666383"/>
              <a:ext cx="711513" cy="414348"/>
            </a:xfrm>
            <a:custGeom>
              <a:avLst/>
              <a:gdLst/>
              <a:ahLst/>
              <a:cxnLst/>
              <a:rect l="l" t="t" r="r" b="b"/>
              <a:pathLst>
                <a:path w="27554" h="16046" fill="none" extrusionOk="0">
                  <a:moveTo>
                    <a:pt x="12143" y="0"/>
                  </a:moveTo>
                  <a:cubicBezTo>
                    <a:pt x="12143" y="0"/>
                    <a:pt x="12310" y="7572"/>
                    <a:pt x="1102" y="8907"/>
                  </a:cubicBezTo>
                  <a:lnTo>
                    <a:pt x="1" y="16045"/>
                  </a:lnTo>
                  <a:lnTo>
                    <a:pt x="22016" y="16045"/>
                  </a:lnTo>
                  <a:lnTo>
                    <a:pt x="27554" y="9140"/>
                  </a:lnTo>
                  <a:lnTo>
                    <a:pt x="27554"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719308" y="1693882"/>
              <a:ext cx="3800375" cy="1410089"/>
            </a:xfrm>
            <a:custGeom>
              <a:avLst/>
              <a:gdLst/>
              <a:ahLst/>
              <a:cxnLst/>
              <a:rect l="l" t="t" r="r" b="b"/>
              <a:pathLst>
                <a:path w="147173" h="54607" extrusionOk="0">
                  <a:moveTo>
                    <a:pt x="21283" y="1"/>
                  </a:moveTo>
                  <a:cubicBezTo>
                    <a:pt x="18347" y="1"/>
                    <a:pt x="17313" y="935"/>
                    <a:pt x="14811" y="2569"/>
                  </a:cubicBezTo>
                  <a:cubicBezTo>
                    <a:pt x="12310" y="4204"/>
                    <a:pt x="2136" y="14478"/>
                    <a:pt x="1368" y="15512"/>
                  </a:cubicBezTo>
                  <a:cubicBezTo>
                    <a:pt x="601" y="16546"/>
                    <a:pt x="1" y="17413"/>
                    <a:pt x="1" y="19048"/>
                  </a:cubicBezTo>
                  <a:lnTo>
                    <a:pt x="1" y="24018"/>
                  </a:lnTo>
                  <a:cubicBezTo>
                    <a:pt x="1" y="25686"/>
                    <a:pt x="67" y="26186"/>
                    <a:pt x="1368" y="27220"/>
                  </a:cubicBezTo>
                  <a:cubicBezTo>
                    <a:pt x="2669" y="28255"/>
                    <a:pt x="29188" y="51938"/>
                    <a:pt x="30056" y="52739"/>
                  </a:cubicBezTo>
                  <a:cubicBezTo>
                    <a:pt x="30923" y="53506"/>
                    <a:pt x="32724" y="54607"/>
                    <a:pt x="34559" y="54607"/>
                  </a:cubicBezTo>
                  <a:lnTo>
                    <a:pt x="100139" y="54607"/>
                  </a:lnTo>
                  <a:cubicBezTo>
                    <a:pt x="115550" y="54607"/>
                    <a:pt x="135431" y="50003"/>
                    <a:pt x="147172" y="27721"/>
                  </a:cubicBezTo>
                  <a:cubicBezTo>
                    <a:pt x="147172" y="27721"/>
                    <a:pt x="144104" y="23184"/>
                    <a:pt x="141235" y="20649"/>
                  </a:cubicBezTo>
                  <a:lnTo>
                    <a:pt x="109345" y="20649"/>
                  </a:lnTo>
                  <a:cubicBezTo>
                    <a:pt x="105109" y="20649"/>
                    <a:pt x="98104" y="16213"/>
                    <a:pt x="96636" y="11509"/>
                  </a:cubicBezTo>
                  <a:cubicBezTo>
                    <a:pt x="95135" y="6773"/>
                    <a:pt x="93701" y="1"/>
                    <a:pt x="93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19308" y="1693882"/>
              <a:ext cx="3800375" cy="1410089"/>
            </a:xfrm>
            <a:custGeom>
              <a:avLst/>
              <a:gdLst/>
              <a:ahLst/>
              <a:cxnLst/>
              <a:rect l="l" t="t" r="r" b="b"/>
              <a:pathLst>
                <a:path w="147173" h="54607" fill="none" extrusionOk="0">
                  <a:moveTo>
                    <a:pt x="21283" y="1"/>
                  </a:moveTo>
                  <a:cubicBezTo>
                    <a:pt x="18347" y="1"/>
                    <a:pt x="17313" y="935"/>
                    <a:pt x="14811" y="2569"/>
                  </a:cubicBezTo>
                  <a:cubicBezTo>
                    <a:pt x="12310" y="4204"/>
                    <a:pt x="2136" y="14478"/>
                    <a:pt x="1368" y="15512"/>
                  </a:cubicBezTo>
                  <a:cubicBezTo>
                    <a:pt x="601" y="16546"/>
                    <a:pt x="1" y="17413"/>
                    <a:pt x="1" y="19048"/>
                  </a:cubicBezTo>
                  <a:lnTo>
                    <a:pt x="1" y="24018"/>
                  </a:lnTo>
                  <a:cubicBezTo>
                    <a:pt x="1" y="25686"/>
                    <a:pt x="67" y="26186"/>
                    <a:pt x="1368" y="27220"/>
                  </a:cubicBezTo>
                  <a:cubicBezTo>
                    <a:pt x="2669" y="28255"/>
                    <a:pt x="29188" y="51938"/>
                    <a:pt x="30056" y="52739"/>
                  </a:cubicBezTo>
                  <a:cubicBezTo>
                    <a:pt x="30923" y="53506"/>
                    <a:pt x="32724" y="54607"/>
                    <a:pt x="34559" y="54607"/>
                  </a:cubicBezTo>
                  <a:lnTo>
                    <a:pt x="100139" y="54607"/>
                  </a:lnTo>
                  <a:cubicBezTo>
                    <a:pt x="115550" y="54607"/>
                    <a:pt x="135431" y="50003"/>
                    <a:pt x="147172" y="27721"/>
                  </a:cubicBezTo>
                  <a:cubicBezTo>
                    <a:pt x="147172" y="27721"/>
                    <a:pt x="144104" y="23184"/>
                    <a:pt x="141235" y="20649"/>
                  </a:cubicBezTo>
                  <a:lnTo>
                    <a:pt x="109345" y="20649"/>
                  </a:lnTo>
                  <a:cubicBezTo>
                    <a:pt x="105109" y="20649"/>
                    <a:pt x="98104" y="16213"/>
                    <a:pt x="96636" y="11509"/>
                  </a:cubicBezTo>
                  <a:cubicBezTo>
                    <a:pt x="95135" y="6773"/>
                    <a:pt x="93701" y="1"/>
                    <a:pt x="93701"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598595" y="1485443"/>
              <a:ext cx="140423" cy="140423"/>
            </a:xfrm>
            <a:custGeom>
              <a:avLst/>
              <a:gdLst/>
              <a:ahLst/>
              <a:cxnLst/>
              <a:rect l="l" t="t" r="r" b="b"/>
              <a:pathLst>
                <a:path w="5438" h="5438" extrusionOk="0">
                  <a:moveTo>
                    <a:pt x="2735" y="1"/>
                  </a:moveTo>
                  <a:cubicBezTo>
                    <a:pt x="1234" y="1"/>
                    <a:pt x="0" y="1235"/>
                    <a:pt x="0" y="2736"/>
                  </a:cubicBezTo>
                  <a:cubicBezTo>
                    <a:pt x="0" y="4237"/>
                    <a:pt x="1234" y="5438"/>
                    <a:pt x="2735" y="5438"/>
                  </a:cubicBezTo>
                  <a:cubicBezTo>
                    <a:pt x="4237" y="5438"/>
                    <a:pt x="5437" y="4237"/>
                    <a:pt x="5437" y="2736"/>
                  </a:cubicBezTo>
                  <a:cubicBezTo>
                    <a:pt x="5437" y="1235"/>
                    <a:pt x="4237" y="1"/>
                    <a:pt x="2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634772" y="1521620"/>
              <a:ext cx="68068" cy="68068"/>
            </a:xfrm>
            <a:custGeom>
              <a:avLst/>
              <a:gdLst/>
              <a:ahLst/>
              <a:cxnLst/>
              <a:rect l="l" t="t" r="r" b="b"/>
              <a:pathLst>
                <a:path w="2636" h="2636" extrusionOk="0">
                  <a:moveTo>
                    <a:pt x="1334" y="1"/>
                  </a:moveTo>
                  <a:cubicBezTo>
                    <a:pt x="601" y="1"/>
                    <a:pt x="0" y="601"/>
                    <a:pt x="0" y="1335"/>
                  </a:cubicBezTo>
                  <a:cubicBezTo>
                    <a:pt x="0" y="2069"/>
                    <a:pt x="601" y="2636"/>
                    <a:pt x="1334" y="2636"/>
                  </a:cubicBezTo>
                  <a:cubicBezTo>
                    <a:pt x="2068" y="2636"/>
                    <a:pt x="2635" y="2069"/>
                    <a:pt x="2635" y="1335"/>
                  </a:cubicBezTo>
                  <a:cubicBezTo>
                    <a:pt x="2635" y="601"/>
                    <a:pt x="2068" y="1"/>
                    <a:pt x="1334"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88013" y="1485443"/>
              <a:ext cx="140423" cy="140423"/>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924191" y="1521620"/>
              <a:ext cx="68068" cy="68068"/>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1177432" y="1485443"/>
              <a:ext cx="140423" cy="140423"/>
            </a:xfrm>
            <a:custGeom>
              <a:avLst/>
              <a:gdLst/>
              <a:ahLst/>
              <a:cxnLst/>
              <a:rect l="l" t="t" r="r" b="b"/>
              <a:pathLst>
                <a:path w="5438" h="5438" extrusionOk="0">
                  <a:moveTo>
                    <a:pt x="2702" y="1"/>
                  </a:moveTo>
                  <a:cubicBezTo>
                    <a:pt x="1201" y="1"/>
                    <a:pt x="0" y="1235"/>
                    <a:pt x="0" y="2736"/>
                  </a:cubicBezTo>
                  <a:cubicBezTo>
                    <a:pt x="0" y="4237"/>
                    <a:pt x="1201" y="5438"/>
                    <a:pt x="2702" y="5438"/>
                  </a:cubicBezTo>
                  <a:cubicBezTo>
                    <a:pt x="4203" y="5438"/>
                    <a:pt x="5437" y="4237"/>
                    <a:pt x="5437" y="2736"/>
                  </a:cubicBezTo>
                  <a:cubicBezTo>
                    <a:pt x="5437" y="1235"/>
                    <a:pt x="4203" y="1"/>
                    <a:pt x="2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213609" y="1521620"/>
              <a:ext cx="68068" cy="68068"/>
            </a:xfrm>
            <a:custGeom>
              <a:avLst/>
              <a:gdLst/>
              <a:ahLst/>
              <a:cxnLst/>
              <a:rect l="l" t="t" r="r" b="b"/>
              <a:pathLst>
                <a:path w="2636" h="2636" extrusionOk="0">
                  <a:moveTo>
                    <a:pt x="1301" y="1"/>
                  </a:moveTo>
                  <a:cubicBezTo>
                    <a:pt x="567" y="1"/>
                    <a:pt x="0" y="601"/>
                    <a:pt x="0" y="1335"/>
                  </a:cubicBezTo>
                  <a:cubicBezTo>
                    <a:pt x="0" y="2069"/>
                    <a:pt x="567" y="2636"/>
                    <a:pt x="1301" y="2636"/>
                  </a:cubicBezTo>
                  <a:cubicBezTo>
                    <a:pt x="2035" y="2636"/>
                    <a:pt x="2635" y="2069"/>
                    <a:pt x="2635" y="1335"/>
                  </a:cubicBezTo>
                  <a:cubicBezTo>
                    <a:pt x="2635" y="601"/>
                    <a:pt x="2035" y="1"/>
                    <a:pt x="1301" y="1"/>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917296" y="2049639"/>
              <a:ext cx="591774" cy="592652"/>
            </a:xfrm>
            <a:custGeom>
              <a:avLst/>
              <a:gdLst/>
              <a:ahLst/>
              <a:cxnLst/>
              <a:rect l="l" t="t" r="r" b="b"/>
              <a:pathLst>
                <a:path w="22917" h="22951" extrusionOk="0">
                  <a:moveTo>
                    <a:pt x="11475" y="1"/>
                  </a:moveTo>
                  <a:cubicBezTo>
                    <a:pt x="5137" y="1"/>
                    <a:pt x="0" y="5138"/>
                    <a:pt x="0" y="11475"/>
                  </a:cubicBezTo>
                  <a:cubicBezTo>
                    <a:pt x="0" y="17813"/>
                    <a:pt x="5137" y="22950"/>
                    <a:pt x="11475" y="22950"/>
                  </a:cubicBezTo>
                  <a:cubicBezTo>
                    <a:pt x="17780" y="22950"/>
                    <a:pt x="22917" y="17813"/>
                    <a:pt x="22917" y="11475"/>
                  </a:cubicBezTo>
                  <a:cubicBezTo>
                    <a:pt x="22917" y="5138"/>
                    <a:pt x="17780" y="1"/>
                    <a:pt x="11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960368" y="2092711"/>
              <a:ext cx="505630" cy="506508"/>
            </a:xfrm>
            <a:custGeom>
              <a:avLst/>
              <a:gdLst/>
              <a:ahLst/>
              <a:cxnLst/>
              <a:rect l="l" t="t" r="r" b="b"/>
              <a:pathLst>
                <a:path w="19581" h="19615" extrusionOk="0">
                  <a:moveTo>
                    <a:pt x="9807" y="0"/>
                  </a:moveTo>
                  <a:cubicBezTo>
                    <a:pt x="4370" y="0"/>
                    <a:pt x="0" y="4404"/>
                    <a:pt x="0" y="9807"/>
                  </a:cubicBezTo>
                  <a:cubicBezTo>
                    <a:pt x="0" y="15245"/>
                    <a:pt x="4370" y="19614"/>
                    <a:pt x="9807" y="19614"/>
                  </a:cubicBezTo>
                  <a:cubicBezTo>
                    <a:pt x="15211" y="19614"/>
                    <a:pt x="19581" y="15245"/>
                    <a:pt x="19581" y="9807"/>
                  </a:cubicBezTo>
                  <a:cubicBezTo>
                    <a:pt x="19581" y="4404"/>
                    <a:pt x="15211" y="0"/>
                    <a:pt x="9807" y="0"/>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960368" y="2092711"/>
              <a:ext cx="505630" cy="506508"/>
            </a:xfrm>
            <a:custGeom>
              <a:avLst/>
              <a:gdLst/>
              <a:ahLst/>
              <a:cxnLst/>
              <a:rect l="l" t="t" r="r" b="b"/>
              <a:pathLst>
                <a:path w="19581" h="19615" extrusionOk="0">
                  <a:moveTo>
                    <a:pt x="9807" y="0"/>
                  </a:moveTo>
                  <a:cubicBezTo>
                    <a:pt x="4370" y="0"/>
                    <a:pt x="0" y="4404"/>
                    <a:pt x="0" y="9807"/>
                  </a:cubicBezTo>
                  <a:cubicBezTo>
                    <a:pt x="0" y="15245"/>
                    <a:pt x="4370" y="19614"/>
                    <a:pt x="9807" y="19614"/>
                  </a:cubicBezTo>
                  <a:cubicBezTo>
                    <a:pt x="15211" y="19614"/>
                    <a:pt x="19581" y="15245"/>
                    <a:pt x="19581" y="9807"/>
                  </a:cubicBezTo>
                  <a:cubicBezTo>
                    <a:pt x="19581" y="4404"/>
                    <a:pt x="15211" y="0"/>
                    <a:pt x="9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164495" y="2137487"/>
              <a:ext cx="74111" cy="62929"/>
            </a:xfrm>
            <a:custGeom>
              <a:avLst/>
              <a:gdLst/>
              <a:ahLst/>
              <a:cxnLst/>
              <a:rect l="l" t="t" r="r" b="b"/>
              <a:pathLst>
                <a:path w="2870" h="2437" extrusionOk="0">
                  <a:moveTo>
                    <a:pt x="1202" y="1"/>
                  </a:moveTo>
                  <a:cubicBezTo>
                    <a:pt x="535" y="34"/>
                    <a:pt x="1" y="601"/>
                    <a:pt x="34" y="1302"/>
                  </a:cubicBezTo>
                  <a:cubicBezTo>
                    <a:pt x="68" y="1936"/>
                    <a:pt x="635" y="2436"/>
                    <a:pt x="1268" y="2436"/>
                  </a:cubicBezTo>
                  <a:lnTo>
                    <a:pt x="1635" y="2436"/>
                  </a:lnTo>
                  <a:cubicBezTo>
                    <a:pt x="2302" y="2436"/>
                    <a:pt x="2870" y="1902"/>
                    <a:pt x="2870" y="1202"/>
                  </a:cubicBezTo>
                  <a:cubicBezTo>
                    <a:pt x="2870" y="535"/>
                    <a:pt x="2302" y="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999980" y="2164342"/>
              <a:ext cx="149047" cy="211770"/>
            </a:xfrm>
            <a:custGeom>
              <a:avLst/>
              <a:gdLst/>
              <a:ahLst/>
              <a:cxnLst/>
              <a:rect l="l" t="t" r="r" b="b"/>
              <a:pathLst>
                <a:path w="5772" h="8201" extrusionOk="0">
                  <a:moveTo>
                    <a:pt x="4389" y="0"/>
                  </a:moveTo>
                  <a:cubicBezTo>
                    <a:pt x="4166" y="0"/>
                    <a:pt x="3941" y="63"/>
                    <a:pt x="3737" y="195"/>
                  </a:cubicBezTo>
                  <a:cubicBezTo>
                    <a:pt x="1402" y="1663"/>
                    <a:pt x="1" y="4198"/>
                    <a:pt x="1" y="6967"/>
                  </a:cubicBezTo>
                  <a:cubicBezTo>
                    <a:pt x="1" y="7634"/>
                    <a:pt x="534" y="8201"/>
                    <a:pt x="1235" y="8201"/>
                  </a:cubicBezTo>
                  <a:cubicBezTo>
                    <a:pt x="1902" y="8201"/>
                    <a:pt x="2436" y="7634"/>
                    <a:pt x="2436" y="6967"/>
                  </a:cubicBezTo>
                  <a:cubicBezTo>
                    <a:pt x="2436" y="5032"/>
                    <a:pt x="3403" y="3297"/>
                    <a:pt x="5038" y="2263"/>
                  </a:cubicBezTo>
                  <a:cubicBezTo>
                    <a:pt x="5605" y="1896"/>
                    <a:pt x="5771" y="1129"/>
                    <a:pt x="5404" y="562"/>
                  </a:cubicBezTo>
                  <a:cubicBezTo>
                    <a:pt x="5170" y="199"/>
                    <a:pt x="4784" y="0"/>
                    <a:pt x="4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960368" y="2092711"/>
              <a:ext cx="505630" cy="506508"/>
            </a:xfrm>
            <a:custGeom>
              <a:avLst/>
              <a:gdLst/>
              <a:ahLst/>
              <a:cxnLst/>
              <a:rect l="l" t="t" r="r" b="b"/>
              <a:pathLst>
                <a:path w="19581" h="19615" fill="none" extrusionOk="0">
                  <a:moveTo>
                    <a:pt x="19581" y="9807"/>
                  </a:moveTo>
                  <a:cubicBezTo>
                    <a:pt x="19581" y="15245"/>
                    <a:pt x="15211" y="19614"/>
                    <a:pt x="9807" y="19614"/>
                  </a:cubicBezTo>
                  <a:cubicBezTo>
                    <a:pt x="4370" y="19614"/>
                    <a:pt x="0" y="15245"/>
                    <a:pt x="0" y="9807"/>
                  </a:cubicBezTo>
                  <a:cubicBezTo>
                    <a:pt x="0" y="4404"/>
                    <a:pt x="4370" y="0"/>
                    <a:pt x="9807" y="0"/>
                  </a:cubicBezTo>
                  <a:cubicBezTo>
                    <a:pt x="15211" y="0"/>
                    <a:pt x="19581" y="4404"/>
                    <a:pt x="19581" y="9807"/>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8834" y="2049639"/>
              <a:ext cx="592652" cy="592652"/>
            </a:xfrm>
            <a:custGeom>
              <a:avLst/>
              <a:gdLst/>
              <a:ahLst/>
              <a:cxnLst/>
              <a:rect l="l" t="t" r="r" b="b"/>
              <a:pathLst>
                <a:path w="22951" h="22951" extrusionOk="0">
                  <a:moveTo>
                    <a:pt x="11476" y="1"/>
                  </a:moveTo>
                  <a:cubicBezTo>
                    <a:pt x="5138" y="1"/>
                    <a:pt x="1" y="5138"/>
                    <a:pt x="1" y="11475"/>
                  </a:cubicBezTo>
                  <a:cubicBezTo>
                    <a:pt x="1" y="17813"/>
                    <a:pt x="5138" y="22950"/>
                    <a:pt x="11476" y="22950"/>
                  </a:cubicBezTo>
                  <a:cubicBezTo>
                    <a:pt x="17814" y="22950"/>
                    <a:pt x="22951" y="17813"/>
                    <a:pt x="22951" y="11475"/>
                  </a:cubicBezTo>
                  <a:cubicBezTo>
                    <a:pt x="22951" y="5138"/>
                    <a:pt x="17814" y="1"/>
                    <a:pt x="11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5116" y="2092711"/>
              <a:ext cx="505630" cy="506508"/>
            </a:xfrm>
            <a:custGeom>
              <a:avLst/>
              <a:gdLst/>
              <a:ahLst/>
              <a:cxnLst/>
              <a:rect l="l" t="t" r="r" b="b"/>
              <a:pathLst>
                <a:path w="19581" h="19615" extrusionOk="0">
                  <a:moveTo>
                    <a:pt x="9774" y="0"/>
                  </a:moveTo>
                  <a:cubicBezTo>
                    <a:pt x="4370" y="0"/>
                    <a:pt x="0" y="4404"/>
                    <a:pt x="0" y="9807"/>
                  </a:cubicBezTo>
                  <a:cubicBezTo>
                    <a:pt x="0" y="15245"/>
                    <a:pt x="4370" y="19614"/>
                    <a:pt x="9774" y="19614"/>
                  </a:cubicBezTo>
                  <a:cubicBezTo>
                    <a:pt x="15211" y="19614"/>
                    <a:pt x="19581" y="15245"/>
                    <a:pt x="19581" y="9807"/>
                  </a:cubicBezTo>
                  <a:cubicBezTo>
                    <a:pt x="19581" y="4404"/>
                    <a:pt x="15211" y="0"/>
                    <a:pt x="9774" y="0"/>
                  </a:cubicBezTo>
                  <a:close/>
                </a:path>
              </a:pathLst>
            </a:custGeom>
            <a:solidFill>
              <a:srgbClr val="0A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5116" y="2092711"/>
              <a:ext cx="505630" cy="506508"/>
            </a:xfrm>
            <a:custGeom>
              <a:avLst/>
              <a:gdLst/>
              <a:ahLst/>
              <a:cxnLst/>
              <a:rect l="l" t="t" r="r" b="b"/>
              <a:pathLst>
                <a:path w="19581" h="19615" extrusionOk="0">
                  <a:moveTo>
                    <a:pt x="9774" y="0"/>
                  </a:moveTo>
                  <a:cubicBezTo>
                    <a:pt x="4370" y="0"/>
                    <a:pt x="0" y="4404"/>
                    <a:pt x="0" y="9807"/>
                  </a:cubicBezTo>
                  <a:cubicBezTo>
                    <a:pt x="0" y="15245"/>
                    <a:pt x="4370" y="19614"/>
                    <a:pt x="9774" y="19614"/>
                  </a:cubicBezTo>
                  <a:cubicBezTo>
                    <a:pt x="15211" y="19614"/>
                    <a:pt x="19581" y="15245"/>
                    <a:pt x="19581" y="9807"/>
                  </a:cubicBezTo>
                  <a:cubicBezTo>
                    <a:pt x="19581" y="4404"/>
                    <a:pt x="15211" y="0"/>
                    <a:pt x="97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06661" y="2137487"/>
              <a:ext cx="74111" cy="62929"/>
            </a:xfrm>
            <a:custGeom>
              <a:avLst/>
              <a:gdLst/>
              <a:ahLst/>
              <a:cxnLst/>
              <a:rect l="l" t="t" r="r" b="b"/>
              <a:pathLst>
                <a:path w="2870" h="2437" extrusionOk="0">
                  <a:moveTo>
                    <a:pt x="1202" y="1"/>
                  </a:moveTo>
                  <a:cubicBezTo>
                    <a:pt x="534" y="34"/>
                    <a:pt x="1" y="601"/>
                    <a:pt x="34" y="1302"/>
                  </a:cubicBezTo>
                  <a:cubicBezTo>
                    <a:pt x="67" y="1936"/>
                    <a:pt x="634" y="2436"/>
                    <a:pt x="1268" y="2436"/>
                  </a:cubicBezTo>
                  <a:lnTo>
                    <a:pt x="1635" y="2436"/>
                  </a:lnTo>
                  <a:cubicBezTo>
                    <a:pt x="2302" y="2436"/>
                    <a:pt x="2869" y="1902"/>
                    <a:pt x="2869" y="1202"/>
                  </a:cubicBezTo>
                  <a:cubicBezTo>
                    <a:pt x="2869" y="535"/>
                    <a:pt x="2302" y="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42146" y="2164342"/>
              <a:ext cx="149047" cy="211770"/>
            </a:xfrm>
            <a:custGeom>
              <a:avLst/>
              <a:gdLst/>
              <a:ahLst/>
              <a:cxnLst/>
              <a:rect l="l" t="t" r="r" b="b"/>
              <a:pathLst>
                <a:path w="5772" h="8201" extrusionOk="0">
                  <a:moveTo>
                    <a:pt x="4389" y="0"/>
                  </a:moveTo>
                  <a:cubicBezTo>
                    <a:pt x="4166" y="0"/>
                    <a:pt x="3941" y="63"/>
                    <a:pt x="3736" y="195"/>
                  </a:cubicBezTo>
                  <a:cubicBezTo>
                    <a:pt x="1401" y="1663"/>
                    <a:pt x="0" y="4198"/>
                    <a:pt x="0" y="6967"/>
                  </a:cubicBezTo>
                  <a:cubicBezTo>
                    <a:pt x="0" y="7634"/>
                    <a:pt x="534" y="8201"/>
                    <a:pt x="1235" y="8201"/>
                  </a:cubicBezTo>
                  <a:cubicBezTo>
                    <a:pt x="1902" y="8201"/>
                    <a:pt x="2436" y="7634"/>
                    <a:pt x="2436" y="6967"/>
                  </a:cubicBezTo>
                  <a:cubicBezTo>
                    <a:pt x="2436" y="5032"/>
                    <a:pt x="3403" y="3297"/>
                    <a:pt x="5037" y="2263"/>
                  </a:cubicBezTo>
                  <a:cubicBezTo>
                    <a:pt x="5604" y="1896"/>
                    <a:pt x="5771" y="1129"/>
                    <a:pt x="5404" y="562"/>
                  </a:cubicBezTo>
                  <a:cubicBezTo>
                    <a:pt x="5169" y="199"/>
                    <a:pt x="4784" y="0"/>
                    <a:pt x="4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116" y="2092711"/>
              <a:ext cx="505630" cy="506508"/>
            </a:xfrm>
            <a:custGeom>
              <a:avLst/>
              <a:gdLst/>
              <a:ahLst/>
              <a:cxnLst/>
              <a:rect l="l" t="t" r="r" b="b"/>
              <a:pathLst>
                <a:path w="19581" h="19615" fill="none" extrusionOk="0">
                  <a:moveTo>
                    <a:pt x="19581" y="9807"/>
                  </a:moveTo>
                  <a:cubicBezTo>
                    <a:pt x="19581" y="15245"/>
                    <a:pt x="15211" y="19614"/>
                    <a:pt x="9774" y="19614"/>
                  </a:cubicBezTo>
                  <a:cubicBezTo>
                    <a:pt x="4370" y="19614"/>
                    <a:pt x="0" y="15245"/>
                    <a:pt x="0" y="9807"/>
                  </a:cubicBezTo>
                  <a:cubicBezTo>
                    <a:pt x="0" y="4404"/>
                    <a:pt x="4370" y="0"/>
                    <a:pt x="9774" y="0"/>
                  </a:cubicBezTo>
                  <a:cubicBezTo>
                    <a:pt x="15211" y="0"/>
                    <a:pt x="19581" y="4404"/>
                    <a:pt x="19581" y="9807"/>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595188" y="1693882"/>
              <a:ext cx="26" cy="1410089"/>
            </a:xfrm>
            <a:custGeom>
              <a:avLst/>
              <a:gdLst/>
              <a:ahLst/>
              <a:cxnLst/>
              <a:rect l="l" t="t" r="r" b="b"/>
              <a:pathLst>
                <a:path w="1" h="54607" fill="none" extrusionOk="0">
                  <a:moveTo>
                    <a:pt x="0" y="1"/>
                  </a:moveTo>
                  <a:lnTo>
                    <a:pt x="0" y="54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724350" y="1693882"/>
              <a:ext cx="26" cy="1410089"/>
            </a:xfrm>
            <a:custGeom>
              <a:avLst/>
              <a:gdLst/>
              <a:ahLst/>
              <a:cxnLst/>
              <a:rect l="l" t="t" r="r" b="b"/>
              <a:pathLst>
                <a:path w="1" h="54607" fill="none" extrusionOk="0">
                  <a:moveTo>
                    <a:pt x="0" y="1"/>
                  </a:moveTo>
                  <a:lnTo>
                    <a:pt x="0" y="546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488" y="1693882"/>
              <a:ext cx="26" cy="1180114"/>
            </a:xfrm>
            <a:custGeom>
              <a:avLst/>
              <a:gdLst/>
              <a:ahLst/>
              <a:cxnLst/>
              <a:rect l="l" t="t" r="r" b="b"/>
              <a:pathLst>
                <a:path w="1" h="45701" fill="none" extrusionOk="0">
                  <a:moveTo>
                    <a:pt x="0" y="1"/>
                  </a:moveTo>
                  <a:lnTo>
                    <a:pt x="0" y="457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1213609" y="2742172"/>
              <a:ext cx="26" cy="24144"/>
            </a:xfrm>
            <a:custGeom>
              <a:avLst/>
              <a:gdLst/>
              <a:ahLst/>
              <a:cxnLst/>
              <a:rect l="l" t="t" r="r" b="b"/>
              <a:pathLst>
                <a:path w="1" h="935" fill="none" extrusionOk="0">
                  <a:moveTo>
                    <a:pt x="0" y="1"/>
                  </a:moveTo>
                  <a:lnTo>
                    <a:pt x="0" y="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4568" y="2742172"/>
              <a:ext cx="26" cy="24144"/>
            </a:xfrm>
            <a:custGeom>
              <a:avLst/>
              <a:gdLst/>
              <a:ahLst/>
              <a:cxnLst/>
              <a:rect l="l" t="t" r="r" b="b"/>
              <a:pathLst>
                <a:path w="1" h="935" fill="none" extrusionOk="0">
                  <a:moveTo>
                    <a:pt x="0" y="1"/>
                  </a:moveTo>
                  <a:lnTo>
                    <a:pt x="0" y="9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231657" y="2754231"/>
              <a:ext cx="24996" cy="26"/>
            </a:xfrm>
            <a:custGeom>
              <a:avLst/>
              <a:gdLst/>
              <a:ahLst/>
              <a:cxnLst/>
              <a:rect l="l" t="t" r="r" b="b"/>
              <a:pathLst>
                <a:path w="968" h="1" fill="none" extrusionOk="0">
                  <a:moveTo>
                    <a:pt x="967"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951797" y="2737860"/>
              <a:ext cx="3460" cy="24144"/>
            </a:xfrm>
            <a:custGeom>
              <a:avLst/>
              <a:gdLst/>
              <a:ahLst/>
              <a:cxnLst/>
              <a:rect l="l" t="t" r="r" b="b"/>
              <a:pathLst>
                <a:path w="134" h="935" fill="none" extrusionOk="0">
                  <a:moveTo>
                    <a:pt x="134" y="935"/>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79015" y="2175394"/>
              <a:ext cx="67216" cy="63782"/>
            </a:xfrm>
            <a:custGeom>
              <a:avLst/>
              <a:gdLst/>
              <a:ahLst/>
              <a:cxnLst/>
              <a:rect l="l" t="t" r="r" b="b"/>
              <a:pathLst>
                <a:path w="2603" h="2470" fill="none" extrusionOk="0">
                  <a:moveTo>
                    <a:pt x="2603" y="2035"/>
                  </a:moveTo>
                  <a:lnTo>
                    <a:pt x="935" y="1"/>
                  </a:lnTo>
                  <a:lnTo>
                    <a:pt x="1" y="2469"/>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7"/>
            <p:cNvGrpSpPr/>
            <p:nvPr/>
          </p:nvGrpSpPr>
          <p:grpSpPr>
            <a:xfrm>
              <a:off x="196332" y="2707558"/>
              <a:ext cx="1556072" cy="82709"/>
              <a:chOff x="196332" y="2707558"/>
              <a:chExt cx="1556072" cy="82709"/>
            </a:xfrm>
          </p:grpSpPr>
          <p:sp>
            <p:nvSpPr>
              <p:cNvPr id="175" name="Google Shape;175;p7"/>
              <p:cNvSpPr/>
              <p:nvPr/>
            </p:nvSpPr>
            <p:spPr>
              <a:xfrm>
                <a:off x="196332" y="2707558"/>
                <a:ext cx="95647" cy="82709"/>
              </a:xfrm>
              <a:custGeom>
                <a:avLst/>
                <a:gdLst/>
                <a:ahLst/>
                <a:cxnLst/>
                <a:rect l="l" t="t" r="r" b="b"/>
                <a:pathLst>
                  <a:path w="3704" h="3203" extrusionOk="0">
                    <a:moveTo>
                      <a:pt x="934" y="1"/>
                    </a:moveTo>
                    <a:lnTo>
                      <a:pt x="0" y="1602"/>
                    </a:lnTo>
                    <a:lnTo>
                      <a:pt x="934" y="3203"/>
                    </a:lnTo>
                    <a:lnTo>
                      <a:pt x="2769" y="3203"/>
                    </a:lnTo>
                    <a:lnTo>
                      <a:pt x="3703" y="1602"/>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926544" y="2707558"/>
                <a:ext cx="95647" cy="82709"/>
              </a:xfrm>
              <a:custGeom>
                <a:avLst/>
                <a:gdLst/>
                <a:ahLst/>
                <a:cxnLst/>
                <a:rect l="l" t="t" r="r" b="b"/>
                <a:pathLst>
                  <a:path w="3704" h="3203" extrusionOk="0">
                    <a:moveTo>
                      <a:pt x="934" y="1"/>
                    </a:moveTo>
                    <a:lnTo>
                      <a:pt x="0" y="1602"/>
                    </a:lnTo>
                    <a:lnTo>
                      <a:pt x="934" y="3203"/>
                    </a:lnTo>
                    <a:lnTo>
                      <a:pt x="2769" y="3203"/>
                    </a:lnTo>
                    <a:lnTo>
                      <a:pt x="3703" y="1602"/>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656757" y="2707558"/>
                <a:ext cx="95647" cy="82709"/>
              </a:xfrm>
              <a:custGeom>
                <a:avLst/>
                <a:gdLst/>
                <a:ahLst/>
                <a:cxnLst/>
                <a:rect l="l" t="t" r="r" b="b"/>
                <a:pathLst>
                  <a:path w="3704" h="3203" extrusionOk="0">
                    <a:moveTo>
                      <a:pt x="934" y="1"/>
                    </a:moveTo>
                    <a:lnTo>
                      <a:pt x="0" y="1602"/>
                    </a:lnTo>
                    <a:lnTo>
                      <a:pt x="934" y="3203"/>
                    </a:lnTo>
                    <a:lnTo>
                      <a:pt x="2769" y="3203"/>
                    </a:lnTo>
                    <a:lnTo>
                      <a:pt x="3703" y="1602"/>
                    </a:lnTo>
                    <a:lnTo>
                      <a:pt x="27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8" name="Google Shape;178;p7"/>
          <p:cNvSpPr/>
          <p:nvPr/>
        </p:nvSpPr>
        <p:spPr>
          <a:xfrm>
            <a:off x="-381575" y="3480050"/>
            <a:ext cx="12675228"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7"/>
          <p:cNvGrpSpPr/>
          <p:nvPr/>
        </p:nvGrpSpPr>
        <p:grpSpPr>
          <a:xfrm>
            <a:off x="-855075" y="-588687"/>
            <a:ext cx="4604462" cy="1377212"/>
            <a:chOff x="-981900" y="423788"/>
            <a:chExt cx="4604462" cy="1377212"/>
          </a:xfrm>
        </p:grpSpPr>
        <p:sp>
          <p:nvSpPr>
            <p:cNvPr id="180" name="Google Shape;180;p7"/>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7"/>
          <p:cNvSpPr txBox="1">
            <a:spLocks noGrp="1"/>
          </p:cNvSpPr>
          <p:nvPr>
            <p:ph type="title"/>
          </p:nvPr>
        </p:nvSpPr>
        <p:spPr>
          <a:xfrm>
            <a:off x="4054625" y="521200"/>
            <a:ext cx="4376100" cy="1161600"/>
          </a:xfrm>
          <a:prstGeom prst="rect">
            <a:avLst/>
          </a:prstGeom>
        </p:spPr>
        <p:txBody>
          <a:bodyPr spcFirstLastPara="1" wrap="square" lIns="0" tIns="0" rIns="0" bIns="0" anchor="t" anchorCtr="0">
            <a:normAutofit/>
          </a:bodyPr>
          <a:lstStyle>
            <a:lvl1pPr lvl="0" algn="l"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7"/>
          <p:cNvSpPr txBox="1">
            <a:spLocks noGrp="1"/>
          </p:cNvSpPr>
          <p:nvPr>
            <p:ph type="subTitle" idx="1"/>
          </p:nvPr>
        </p:nvSpPr>
        <p:spPr>
          <a:xfrm>
            <a:off x="4054475" y="1911096"/>
            <a:ext cx="4376100" cy="20865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1400"/>
              <a:buChar char="●"/>
              <a:defRPr>
                <a:solidFill>
                  <a:schemeClr val="accent2"/>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89"/>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1">
    <p:spTree>
      <p:nvGrpSpPr>
        <p:cNvPr id="1" name="Shape 290"/>
        <p:cNvGrpSpPr/>
        <p:nvPr/>
      </p:nvGrpSpPr>
      <p:grpSpPr>
        <a:xfrm>
          <a:off x="0" y="0"/>
          <a:ext cx="0" cy="0"/>
          <a:chOff x="0" y="0"/>
          <a:chExt cx="0" cy="0"/>
        </a:xfrm>
      </p:grpSpPr>
      <p:sp>
        <p:nvSpPr>
          <p:cNvPr id="291" name="Google Shape;291;p13"/>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2" name="Google Shape;292;p13"/>
          <p:cNvSpPr/>
          <p:nvPr/>
        </p:nvSpPr>
        <p:spPr>
          <a:xfrm>
            <a:off x="129850" y="3739300"/>
            <a:ext cx="10228441"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13"/>
          <p:cNvGrpSpPr/>
          <p:nvPr/>
        </p:nvGrpSpPr>
        <p:grpSpPr>
          <a:xfrm rot="-1379063">
            <a:off x="8541181" y="3054736"/>
            <a:ext cx="2064577" cy="1826693"/>
            <a:chOff x="3451950" y="4252825"/>
            <a:chExt cx="218275" cy="193125"/>
          </a:xfrm>
        </p:grpSpPr>
        <p:sp>
          <p:nvSpPr>
            <p:cNvPr id="294" name="Google Shape;294;p13"/>
            <p:cNvSpPr/>
            <p:nvPr/>
          </p:nvSpPr>
          <p:spPr>
            <a:xfrm>
              <a:off x="3478875" y="4311300"/>
              <a:ext cx="81175" cy="123700"/>
            </a:xfrm>
            <a:custGeom>
              <a:avLst/>
              <a:gdLst/>
              <a:ahLst/>
              <a:cxnLst/>
              <a:rect l="l" t="t" r="r" b="b"/>
              <a:pathLst>
                <a:path w="3247" h="4948" extrusionOk="0">
                  <a:moveTo>
                    <a:pt x="121" y="1"/>
                  </a:moveTo>
                  <a:cubicBezTo>
                    <a:pt x="56" y="1"/>
                    <a:pt x="1" y="68"/>
                    <a:pt x="18" y="144"/>
                  </a:cubicBezTo>
                  <a:cubicBezTo>
                    <a:pt x="83" y="516"/>
                    <a:pt x="367" y="800"/>
                    <a:pt x="609" y="1078"/>
                  </a:cubicBezTo>
                  <a:cubicBezTo>
                    <a:pt x="922" y="1433"/>
                    <a:pt x="1224" y="1788"/>
                    <a:pt x="1514" y="2160"/>
                  </a:cubicBezTo>
                  <a:cubicBezTo>
                    <a:pt x="1798" y="2521"/>
                    <a:pt x="2058" y="2906"/>
                    <a:pt x="2283" y="3314"/>
                  </a:cubicBezTo>
                  <a:cubicBezTo>
                    <a:pt x="2407" y="3538"/>
                    <a:pt x="2496" y="3787"/>
                    <a:pt x="2561" y="4035"/>
                  </a:cubicBezTo>
                  <a:cubicBezTo>
                    <a:pt x="2626" y="4284"/>
                    <a:pt x="2578" y="4508"/>
                    <a:pt x="2567" y="4751"/>
                  </a:cubicBezTo>
                  <a:cubicBezTo>
                    <a:pt x="2563" y="4880"/>
                    <a:pt x="2664" y="4947"/>
                    <a:pt x="2767" y="4947"/>
                  </a:cubicBezTo>
                  <a:cubicBezTo>
                    <a:pt x="2852" y="4947"/>
                    <a:pt x="2939" y="4901"/>
                    <a:pt x="2969" y="4804"/>
                  </a:cubicBezTo>
                  <a:cubicBezTo>
                    <a:pt x="3247" y="3911"/>
                    <a:pt x="2643" y="2977"/>
                    <a:pt x="2147" y="2285"/>
                  </a:cubicBezTo>
                  <a:cubicBezTo>
                    <a:pt x="1573" y="1469"/>
                    <a:pt x="881" y="753"/>
                    <a:pt x="201" y="37"/>
                  </a:cubicBezTo>
                  <a:cubicBezTo>
                    <a:pt x="175" y="12"/>
                    <a:pt x="148" y="1"/>
                    <a:pt x="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538225" y="4395300"/>
              <a:ext cx="48875" cy="50650"/>
            </a:xfrm>
            <a:custGeom>
              <a:avLst/>
              <a:gdLst/>
              <a:ahLst/>
              <a:cxnLst/>
              <a:rect l="l" t="t" r="r" b="b"/>
              <a:pathLst>
                <a:path w="1955" h="2026" extrusionOk="0">
                  <a:moveTo>
                    <a:pt x="1207" y="0"/>
                  </a:moveTo>
                  <a:cubicBezTo>
                    <a:pt x="1058" y="0"/>
                    <a:pt x="912" y="61"/>
                    <a:pt x="796" y="190"/>
                  </a:cubicBezTo>
                  <a:cubicBezTo>
                    <a:pt x="624" y="380"/>
                    <a:pt x="630" y="675"/>
                    <a:pt x="648" y="912"/>
                  </a:cubicBezTo>
                  <a:cubicBezTo>
                    <a:pt x="654" y="1042"/>
                    <a:pt x="678" y="1172"/>
                    <a:pt x="689" y="1296"/>
                  </a:cubicBezTo>
                  <a:cubicBezTo>
                    <a:pt x="695" y="1373"/>
                    <a:pt x="719" y="1438"/>
                    <a:pt x="725" y="1515"/>
                  </a:cubicBezTo>
                  <a:cubicBezTo>
                    <a:pt x="735" y="1592"/>
                    <a:pt x="648" y="1639"/>
                    <a:pt x="572" y="1639"/>
                  </a:cubicBezTo>
                  <a:cubicBezTo>
                    <a:pt x="520" y="1639"/>
                    <a:pt x="473" y="1616"/>
                    <a:pt x="471" y="1562"/>
                  </a:cubicBezTo>
                  <a:cubicBezTo>
                    <a:pt x="474" y="1499"/>
                    <a:pt x="428" y="1462"/>
                    <a:pt x="378" y="1462"/>
                  </a:cubicBezTo>
                  <a:cubicBezTo>
                    <a:pt x="353" y="1462"/>
                    <a:pt x="327" y="1472"/>
                    <a:pt x="305" y="1491"/>
                  </a:cubicBezTo>
                  <a:cubicBezTo>
                    <a:pt x="1" y="1769"/>
                    <a:pt x="331" y="2026"/>
                    <a:pt x="661" y="2026"/>
                  </a:cubicBezTo>
                  <a:cubicBezTo>
                    <a:pt x="851" y="2026"/>
                    <a:pt x="1040" y="1941"/>
                    <a:pt x="1109" y="1728"/>
                  </a:cubicBezTo>
                  <a:cubicBezTo>
                    <a:pt x="1192" y="1474"/>
                    <a:pt x="1092" y="1172"/>
                    <a:pt x="1062" y="912"/>
                  </a:cubicBezTo>
                  <a:cubicBezTo>
                    <a:pt x="1044" y="782"/>
                    <a:pt x="1032" y="616"/>
                    <a:pt x="1092" y="492"/>
                  </a:cubicBezTo>
                  <a:cubicBezTo>
                    <a:pt x="1119" y="428"/>
                    <a:pt x="1153" y="402"/>
                    <a:pt x="1189" y="402"/>
                  </a:cubicBezTo>
                  <a:cubicBezTo>
                    <a:pt x="1306" y="402"/>
                    <a:pt x="1446" y="667"/>
                    <a:pt x="1482" y="734"/>
                  </a:cubicBezTo>
                  <a:cubicBezTo>
                    <a:pt x="1517" y="802"/>
                    <a:pt x="1587" y="836"/>
                    <a:pt x="1657" y="836"/>
                  </a:cubicBezTo>
                  <a:cubicBezTo>
                    <a:pt x="1727" y="836"/>
                    <a:pt x="1798" y="802"/>
                    <a:pt x="1837" y="734"/>
                  </a:cubicBezTo>
                  <a:cubicBezTo>
                    <a:pt x="1955" y="527"/>
                    <a:pt x="1724" y="220"/>
                    <a:pt x="1553" y="107"/>
                  </a:cubicBezTo>
                  <a:cubicBezTo>
                    <a:pt x="1444" y="37"/>
                    <a:pt x="1324" y="0"/>
                    <a:pt x="1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3463650" y="4311050"/>
              <a:ext cx="20100" cy="11050"/>
            </a:xfrm>
            <a:custGeom>
              <a:avLst/>
              <a:gdLst/>
              <a:ahLst/>
              <a:cxnLst/>
              <a:rect l="l" t="t" r="r" b="b"/>
              <a:pathLst>
                <a:path w="804" h="442" extrusionOk="0">
                  <a:moveTo>
                    <a:pt x="293" y="0"/>
                  </a:moveTo>
                  <a:cubicBezTo>
                    <a:pt x="81" y="0"/>
                    <a:pt x="1" y="372"/>
                    <a:pt x="248" y="426"/>
                  </a:cubicBezTo>
                  <a:cubicBezTo>
                    <a:pt x="296" y="436"/>
                    <a:pt x="348" y="441"/>
                    <a:pt x="399" y="441"/>
                  </a:cubicBezTo>
                  <a:cubicBezTo>
                    <a:pt x="525" y="441"/>
                    <a:pt x="653" y="410"/>
                    <a:pt x="745" y="343"/>
                  </a:cubicBezTo>
                  <a:cubicBezTo>
                    <a:pt x="804" y="290"/>
                    <a:pt x="804" y="219"/>
                    <a:pt x="745" y="171"/>
                  </a:cubicBezTo>
                  <a:cubicBezTo>
                    <a:pt x="632" y="95"/>
                    <a:pt x="491" y="53"/>
                    <a:pt x="360" y="12"/>
                  </a:cubicBezTo>
                  <a:cubicBezTo>
                    <a:pt x="337" y="4"/>
                    <a:pt x="315"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3479000" y="4295325"/>
              <a:ext cx="10075" cy="23100"/>
            </a:xfrm>
            <a:custGeom>
              <a:avLst/>
              <a:gdLst/>
              <a:ahLst/>
              <a:cxnLst/>
              <a:rect l="l" t="t" r="r" b="b"/>
              <a:pathLst>
                <a:path w="403" h="924" extrusionOk="0">
                  <a:moveTo>
                    <a:pt x="196" y="1"/>
                  </a:moveTo>
                  <a:cubicBezTo>
                    <a:pt x="98" y="1"/>
                    <a:pt x="1" y="64"/>
                    <a:pt x="1" y="191"/>
                  </a:cubicBezTo>
                  <a:cubicBezTo>
                    <a:pt x="1" y="292"/>
                    <a:pt x="13" y="404"/>
                    <a:pt x="13" y="505"/>
                  </a:cubicBezTo>
                  <a:cubicBezTo>
                    <a:pt x="18" y="617"/>
                    <a:pt x="18" y="735"/>
                    <a:pt x="60" y="842"/>
                  </a:cubicBezTo>
                  <a:cubicBezTo>
                    <a:pt x="79" y="897"/>
                    <a:pt x="124" y="924"/>
                    <a:pt x="170" y="924"/>
                  </a:cubicBezTo>
                  <a:cubicBezTo>
                    <a:pt x="208" y="924"/>
                    <a:pt x="246" y="906"/>
                    <a:pt x="273" y="871"/>
                  </a:cubicBezTo>
                  <a:cubicBezTo>
                    <a:pt x="403" y="700"/>
                    <a:pt x="391" y="398"/>
                    <a:pt x="391" y="191"/>
                  </a:cubicBezTo>
                  <a:cubicBezTo>
                    <a:pt x="391" y="64"/>
                    <a:pt x="293" y="1"/>
                    <a:pt x="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3490600" y="4297675"/>
              <a:ext cx="15775" cy="40300"/>
            </a:xfrm>
            <a:custGeom>
              <a:avLst/>
              <a:gdLst/>
              <a:ahLst/>
              <a:cxnLst/>
              <a:rect l="l" t="t" r="r" b="b"/>
              <a:pathLst>
                <a:path w="631" h="1612" extrusionOk="0">
                  <a:moveTo>
                    <a:pt x="246" y="1"/>
                  </a:moveTo>
                  <a:cubicBezTo>
                    <a:pt x="125" y="1"/>
                    <a:pt x="1" y="95"/>
                    <a:pt x="39" y="263"/>
                  </a:cubicBezTo>
                  <a:cubicBezTo>
                    <a:pt x="81" y="470"/>
                    <a:pt x="264" y="606"/>
                    <a:pt x="312" y="819"/>
                  </a:cubicBezTo>
                  <a:cubicBezTo>
                    <a:pt x="365" y="1050"/>
                    <a:pt x="347" y="1298"/>
                    <a:pt x="353" y="1534"/>
                  </a:cubicBezTo>
                  <a:cubicBezTo>
                    <a:pt x="353" y="1582"/>
                    <a:pt x="394" y="1612"/>
                    <a:pt x="433" y="1612"/>
                  </a:cubicBezTo>
                  <a:cubicBezTo>
                    <a:pt x="458" y="1612"/>
                    <a:pt x="481" y="1601"/>
                    <a:pt x="495" y="1576"/>
                  </a:cubicBezTo>
                  <a:cubicBezTo>
                    <a:pt x="613" y="1375"/>
                    <a:pt x="631" y="1174"/>
                    <a:pt x="631" y="943"/>
                  </a:cubicBezTo>
                  <a:cubicBezTo>
                    <a:pt x="619" y="677"/>
                    <a:pt x="459" y="464"/>
                    <a:pt x="448" y="204"/>
                  </a:cubicBezTo>
                  <a:cubicBezTo>
                    <a:pt x="445" y="65"/>
                    <a:pt x="347"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3500300" y="4302775"/>
              <a:ext cx="16275" cy="17175"/>
            </a:xfrm>
            <a:custGeom>
              <a:avLst/>
              <a:gdLst/>
              <a:ahLst/>
              <a:cxnLst/>
              <a:rect l="l" t="t" r="r" b="b"/>
              <a:pathLst>
                <a:path w="651" h="687" extrusionOk="0">
                  <a:moveTo>
                    <a:pt x="419" y="1"/>
                  </a:moveTo>
                  <a:cubicBezTo>
                    <a:pt x="346" y="1"/>
                    <a:pt x="272" y="37"/>
                    <a:pt x="231" y="106"/>
                  </a:cubicBezTo>
                  <a:cubicBezTo>
                    <a:pt x="190" y="177"/>
                    <a:pt x="142" y="254"/>
                    <a:pt x="107" y="325"/>
                  </a:cubicBezTo>
                  <a:cubicBezTo>
                    <a:pt x="60" y="408"/>
                    <a:pt x="0" y="491"/>
                    <a:pt x="0" y="585"/>
                  </a:cubicBezTo>
                  <a:cubicBezTo>
                    <a:pt x="5" y="648"/>
                    <a:pt x="60" y="687"/>
                    <a:pt x="115" y="687"/>
                  </a:cubicBezTo>
                  <a:cubicBezTo>
                    <a:pt x="132" y="687"/>
                    <a:pt x="150" y="683"/>
                    <a:pt x="166" y="674"/>
                  </a:cubicBezTo>
                  <a:cubicBezTo>
                    <a:pt x="231" y="644"/>
                    <a:pt x="302" y="579"/>
                    <a:pt x="355" y="544"/>
                  </a:cubicBezTo>
                  <a:cubicBezTo>
                    <a:pt x="438" y="491"/>
                    <a:pt x="515" y="432"/>
                    <a:pt x="562" y="361"/>
                  </a:cubicBezTo>
                  <a:cubicBezTo>
                    <a:pt x="639" y="278"/>
                    <a:pt x="651" y="148"/>
                    <a:pt x="562" y="59"/>
                  </a:cubicBezTo>
                  <a:cubicBezTo>
                    <a:pt x="523" y="19"/>
                    <a:pt x="471"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3475025" y="4324750"/>
              <a:ext cx="18350" cy="10450"/>
            </a:xfrm>
            <a:custGeom>
              <a:avLst/>
              <a:gdLst/>
              <a:ahLst/>
              <a:cxnLst/>
              <a:rect l="l" t="t" r="r" b="b"/>
              <a:pathLst>
                <a:path w="734" h="418" extrusionOk="0">
                  <a:moveTo>
                    <a:pt x="261" y="0"/>
                  </a:moveTo>
                  <a:cubicBezTo>
                    <a:pt x="166" y="0"/>
                    <a:pt x="73" y="44"/>
                    <a:pt x="41" y="150"/>
                  </a:cubicBezTo>
                  <a:cubicBezTo>
                    <a:pt x="0" y="292"/>
                    <a:pt x="107" y="410"/>
                    <a:pt x="237" y="416"/>
                  </a:cubicBezTo>
                  <a:cubicBezTo>
                    <a:pt x="263" y="417"/>
                    <a:pt x="290" y="418"/>
                    <a:pt x="317" y="418"/>
                  </a:cubicBezTo>
                  <a:cubicBezTo>
                    <a:pt x="458" y="418"/>
                    <a:pt x="608" y="397"/>
                    <a:pt x="692" y="268"/>
                  </a:cubicBezTo>
                  <a:cubicBezTo>
                    <a:pt x="733" y="173"/>
                    <a:pt x="662" y="85"/>
                    <a:pt x="574" y="73"/>
                  </a:cubicBezTo>
                  <a:cubicBezTo>
                    <a:pt x="591" y="73"/>
                    <a:pt x="532" y="67"/>
                    <a:pt x="532" y="67"/>
                  </a:cubicBezTo>
                  <a:cubicBezTo>
                    <a:pt x="523" y="64"/>
                    <a:pt x="519" y="63"/>
                    <a:pt x="518" y="63"/>
                  </a:cubicBezTo>
                  <a:lnTo>
                    <a:pt x="518" y="63"/>
                  </a:lnTo>
                  <a:cubicBezTo>
                    <a:pt x="518" y="63"/>
                    <a:pt x="521" y="64"/>
                    <a:pt x="526" y="67"/>
                  </a:cubicBezTo>
                  <a:cubicBezTo>
                    <a:pt x="503" y="61"/>
                    <a:pt x="485" y="43"/>
                    <a:pt x="467" y="37"/>
                  </a:cubicBezTo>
                  <a:cubicBezTo>
                    <a:pt x="408" y="14"/>
                    <a:pt x="349" y="8"/>
                    <a:pt x="296" y="2"/>
                  </a:cubicBezTo>
                  <a:cubicBezTo>
                    <a:pt x="284" y="1"/>
                    <a:pt x="273"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451950" y="4340625"/>
              <a:ext cx="58575" cy="17050"/>
            </a:xfrm>
            <a:custGeom>
              <a:avLst/>
              <a:gdLst/>
              <a:ahLst/>
              <a:cxnLst/>
              <a:rect l="l" t="t" r="r" b="b"/>
              <a:pathLst>
                <a:path w="2343" h="682" extrusionOk="0">
                  <a:moveTo>
                    <a:pt x="537" y="0"/>
                  </a:moveTo>
                  <a:cubicBezTo>
                    <a:pt x="394" y="0"/>
                    <a:pt x="257" y="24"/>
                    <a:pt x="136" y="83"/>
                  </a:cubicBezTo>
                  <a:cubicBezTo>
                    <a:pt x="0" y="142"/>
                    <a:pt x="48" y="349"/>
                    <a:pt x="172" y="390"/>
                  </a:cubicBezTo>
                  <a:cubicBezTo>
                    <a:pt x="272" y="413"/>
                    <a:pt x="366" y="416"/>
                    <a:pt x="464" y="416"/>
                  </a:cubicBezTo>
                  <a:cubicBezTo>
                    <a:pt x="492" y="416"/>
                    <a:pt x="521" y="416"/>
                    <a:pt x="551" y="416"/>
                  </a:cubicBezTo>
                  <a:cubicBezTo>
                    <a:pt x="598" y="416"/>
                    <a:pt x="647" y="417"/>
                    <a:pt x="698" y="420"/>
                  </a:cubicBezTo>
                  <a:cubicBezTo>
                    <a:pt x="917" y="426"/>
                    <a:pt x="1142" y="520"/>
                    <a:pt x="1349" y="579"/>
                  </a:cubicBezTo>
                  <a:cubicBezTo>
                    <a:pt x="1516" y="628"/>
                    <a:pt x="1725" y="681"/>
                    <a:pt x="1923" y="681"/>
                  </a:cubicBezTo>
                  <a:cubicBezTo>
                    <a:pt x="2060" y="681"/>
                    <a:pt x="2192" y="656"/>
                    <a:pt x="2301" y="585"/>
                  </a:cubicBezTo>
                  <a:cubicBezTo>
                    <a:pt x="2342" y="556"/>
                    <a:pt x="2342" y="497"/>
                    <a:pt x="2301" y="467"/>
                  </a:cubicBezTo>
                  <a:cubicBezTo>
                    <a:pt x="2153" y="361"/>
                    <a:pt x="1988" y="343"/>
                    <a:pt x="1810" y="307"/>
                  </a:cubicBezTo>
                  <a:cubicBezTo>
                    <a:pt x="1603" y="272"/>
                    <a:pt x="1408" y="195"/>
                    <a:pt x="1207" y="130"/>
                  </a:cubicBezTo>
                  <a:cubicBezTo>
                    <a:pt x="1006" y="61"/>
                    <a:pt x="765"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3459475" y="4326025"/>
              <a:ext cx="16450" cy="20950"/>
            </a:xfrm>
            <a:custGeom>
              <a:avLst/>
              <a:gdLst/>
              <a:ahLst/>
              <a:cxnLst/>
              <a:rect l="l" t="t" r="r" b="b"/>
              <a:pathLst>
                <a:path w="658" h="838" extrusionOk="0">
                  <a:moveTo>
                    <a:pt x="241" y="0"/>
                  </a:moveTo>
                  <a:cubicBezTo>
                    <a:pt x="121" y="0"/>
                    <a:pt x="0" y="116"/>
                    <a:pt x="90" y="241"/>
                  </a:cubicBezTo>
                  <a:cubicBezTo>
                    <a:pt x="232" y="424"/>
                    <a:pt x="427" y="554"/>
                    <a:pt x="504" y="785"/>
                  </a:cubicBezTo>
                  <a:cubicBezTo>
                    <a:pt x="523" y="820"/>
                    <a:pt x="554" y="838"/>
                    <a:pt x="583" y="838"/>
                  </a:cubicBezTo>
                  <a:cubicBezTo>
                    <a:pt x="617" y="838"/>
                    <a:pt x="648" y="813"/>
                    <a:pt x="652" y="761"/>
                  </a:cubicBezTo>
                  <a:cubicBezTo>
                    <a:pt x="658" y="489"/>
                    <a:pt x="575" y="223"/>
                    <a:pt x="350" y="40"/>
                  </a:cubicBezTo>
                  <a:cubicBezTo>
                    <a:pt x="318" y="12"/>
                    <a:pt x="280" y="0"/>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482525" y="4335925"/>
              <a:ext cx="9825" cy="16250"/>
            </a:xfrm>
            <a:custGeom>
              <a:avLst/>
              <a:gdLst/>
              <a:ahLst/>
              <a:cxnLst/>
              <a:rect l="l" t="t" r="r" b="b"/>
              <a:pathLst>
                <a:path w="393" h="650" extrusionOk="0">
                  <a:moveTo>
                    <a:pt x="157" y="1"/>
                  </a:moveTo>
                  <a:cubicBezTo>
                    <a:pt x="74" y="1"/>
                    <a:pt x="1" y="88"/>
                    <a:pt x="14" y="182"/>
                  </a:cubicBezTo>
                  <a:cubicBezTo>
                    <a:pt x="19" y="229"/>
                    <a:pt x="43" y="265"/>
                    <a:pt x="55" y="312"/>
                  </a:cubicBezTo>
                  <a:cubicBezTo>
                    <a:pt x="73" y="359"/>
                    <a:pt x="84" y="413"/>
                    <a:pt x="96" y="466"/>
                  </a:cubicBezTo>
                  <a:cubicBezTo>
                    <a:pt x="114" y="525"/>
                    <a:pt x="126" y="649"/>
                    <a:pt x="215" y="649"/>
                  </a:cubicBezTo>
                  <a:cubicBezTo>
                    <a:pt x="250" y="649"/>
                    <a:pt x="286" y="637"/>
                    <a:pt x="303" y="608"/>
                  </a:cubicBezTo>
                  <a:cubicBezTo>
                    <a:pt x="392" y="448"/>
                    <a:pt x="392" y="176"/>
                    <a:pt x="256" y="46"/>
                  </a:cubicBezTo>
                  <a:cubicBezTo>
                    <a:pt x="224" y="14"/>
                    <a:pt x="190" y="1"/>
                    <a:pt x="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3462300" y="4344200"/>
              <a:ext cx="15550" cy="18650"/>
            </a:xfrm>
            <a:custGeom>
              <a:avLst/>
              <a:gdLst/>
              <a:ahLst/>
              <a:cxnLst/>
              <a:rect l="l" t="t" r="r" b="b"/>
              <a:pathLst>
                <a:path w="622" h="746" extrusionOk="0">
                  <a:moveTo>
                    <a:pt x="405" y="0"/>
                  </a:moveTo>
                  <a:cubicBezTo>
                    <a:pt x="300" y="0"/>
                    <a:pt x="207" y="103"/>
                    <a:pt x="142" y="176"/>
                  </a:cubicBezTo>
                  <a:cubicBezTo>
                    <a:pt x="60" y="289"/>
                    <a:pt x="0" y="472"/>
                    <a:pt x="30" y="614"/>
                  </a:cubicBezTo>
                  <a:cubicBezTo>
                    <a:pt x="50" y="702"/>
                    <a:pt x="125" y="745"/>
                    <a:pt x="202" y="745"/>
                  </a:cubicBezTo>
                  <a:cubicBezTo>
                    <a:pt x="264" y="745"/>
                    <a:pt x="327" y="717"/>
                    <a:pt x="361" y="661"/>
                  </a:cubicBezTo>
                  <a:cubicBezTo>
                    <a:pt x="420" y="572"/>
                    <a:pt x="444" y="448"/>
                    <a:pt x="491" y="354"/>
                  </a:cubicBezTo>
                  <a:cubicBezTo>
                    <a:pt x="539" y="253"/>
                    <a:pt x="621" y="111"/>
                    <a:pt x="497" y="28"/>
                  </a:cubicBezTo>
                  <a:cubicBezTo>
                    <a:pt x="466" y="9"/>
                    <a:pt x="435" y="0"/>
                    <a:pt x="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3479150" y="4348025"/>
              <a:ext cx="10675" cy="18050"/>
            </a:xfrm>
            <a:custGeom>
              <a:avLst/>
              <a:gdLst/>
              <a:ahLst/>
              <a:cxnLst/>
              <a:rect l="l" t="t" r="r" b="b"/>
              <a:pathLst>
                <a:path w="427" h="722" extrusionOk="0">
                  <a:moveTo>
                    <a:pt x="263" y="0"/>
                  </a:moveTo>
                  <a:cubicBezTo>
                    <a:pt x="255" y="0"/>
                    <a:pt x="246" y="2"/>
                    <a:pt x="237" y="5"/>
                  </a:cubicBezTo>
                  <a:cubicBezTo>
                    <a:pt x="143" y="35"/>
                    <a:pt x="113" y="159"/>
                    <a:pt x="72" y="248"/>
                  </a:cubicBezTo>
                  <a:cubicBezTo>
                    <a:pt x="18" y="366"/>
                    <a:pt x="1" y="479"/>
                    <a:pt x="30" y="603"/>
                  </a:cubicBezTo>
                  <a:cubicBezTo>
                    <a:pt x="42" y="674"/>
                    <a:pt x="113" y="721"/>
                    <a:pt x="184" y="721"/>
                  </a:cubicBezTo>
                  <a:cubicBezTo>
                    <a:pt x="225" y="721"/>
                    <a:pt x="267" y="703"/>
                    <a:pt x="296" y="674"/>
                  </a:cubicBezTo>
                  <a:cubicBezTo>
                    <a:pt x="338" y="638"/>
                    <a:pt x="356" y="573"/>
                    <a:pt x="338" y="520"/>
                  </a:cubicBezTo>
                  <a:cubicBezTo>
                    <a:pt x="308" y="402"/>
                    <a:pt x="426" y="277"/>
                    <a:pt x="415" y="153"/>
                  </a:cubicBezTo>
                  <a:cubicBezTo>
                    <a:pt x="409" y="82"/>
                    <a:pt x="373" y="23"/>
                    <a:pt x="308" y="11"/>
                  </a:cubicBezTo>
                  <a:cubicBezTo>
                    <a:pt x="296" y="7"/>
                    <a:pt x="281"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3488250" y="4357450"/>
              <a:ext cx="30700" cy="15025"/>
            </a:xfrm>
            <a:custGeom>
              <a:avLst/>
              <a:gdLst/>
              <a:ahLst/>
              <a:cxnLst/>
              <a:rect l="l" t="t" r="r" b="b"/>
              <a:pathLst>
                <a:path w="1228" h="601" extrusionOk="0">
                  <a:moveTo>
                    <a:pt x="1056" y="0"/>
                  </a:moveTo>
                  <a:cubicBezTo>
                    <a:pt x="1037" y="0"/>
                    <a:pt x="1019" y="3"/>
                    <a:pt x="1003" y="19"/>
                  </a:cubicBezTo>
                  <a:cubicBezTo>
                    <a:pt x="920" y="113"/>
                    <a:pt x="961" y="226"/>
                    <a:pt x="796" y="232"/>
                  </a:cubicBezTo>
                  <a:cubicBezTo>
                    <a:pt x="787" y="232"/>
                    <a:pt x="779" y="232"/>
                    <a:pt x="770" y="232"/>
                  </a:cubicBezTo>
                  <a:cubicBezTo>
                    <a:pt x="625" y="232"/>
                    <a:pt x="487" y="186"/>
                    <a:pt x="358" y="113"/>
                  </a:cubicBezTo>
                  <a:cubicBezTo>
                    <a:pt x="330" y="97"/>
                    <a:pt x="300" y="90"/>
                    <a:pt x="272" y="90"/>
                  </a:cubicBezTo>
                  <a:cubicBezTo>
                    <a:pt x="124" y="90"/>
                    <a:pt x="0" y="284"/>
                    <a:pt x="139" y="403"/>
                  </a:cubicBezTo>
                  <a:cubicBezTo>
                    <a:pt x="282" y="537"/>
                    <a:pt x="499" y="600"/>
                    <a:pt x="704" y="600"/>
                  </a:cubicBezTo>
                  <a:cubicBezTo>
                    <a:pt x="770" y="600"/>
                    <a:pt x="836" y="594"/>
                    <a:pt x="896" y="581"/>
                  </a:cubicBezTo>
                  <a:cubicBezTo>
                    <a:pt x="1026" y="551"/>
                    <a:pt x="1133" y="468"/>
                    <a:pt x="1186" y="344"/>
                  </a:cubicBezTo>
                  <a:cubicBezTo>
                    <a:pt x="1228" y="249"/>
                    <a:pt x="1186" y="48"/>
                    <a:pt x="1086" y="1"/>
                  </a:cubicBezTo>
                  <a:cubicBezTo>
                    <a:pt x="1076" y="1"/>
                    <a:pt x="1066" y="0"/>
                    <a:pt x="1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496450" y="4366200"/>
              <a:ext cx="10175" cy="12800"/>
            </a:xfrm>
            <a:custGeom>
              <a:avLst/>
              <a:gdLst/>
              <a:ahLst/>
              <a:cxnLst/>
              <a:rect l="l" t="t" r="r" b="b"/>
              <a:pathLst>
                <a:path w="407" h="512" extrusionOk="0">
                  <a:moveTo>
                    <a:pt x="301" y="1"/>
                  </a:moveTo>
                  <a:cubicBezTo>
                    <a:pt x="275" y="1"/>
                    <a:pt x="249" y="10"/>
                    <a:pt x="231" y="30"/>
                  </a:cubicBezTo>
                  <a:cubicBezTo>
                    <a:pt x="160" y="106"/>
                    <a:pt x="101" y="177"/>
                    <a:pt x="48" y="266"/>
                  </a:cubicBezTo>
                  <a:cubicBezTo>
                    <a:pt x="1" y="337"/>
                    <a:pt x="30" y="444"/>
                    <a:pt x="107" y="485"/>
                  </a:cubicBezTo>
                  <a:cubicBezTo>
                    <a:pt x="134" y="503"/>
                    <a:pt x="161" y="511"/>
                    <a:pt x="188" y="511"/>
                  </a:cubicBezTo>
                  <a:cubicBezTo>
                    <a:pt x="256" y="511"/>
                    <a:pt x="318" y="458"/>
                    <a:pt x="344" y="390"/>
                  </a:cubicBezTo>
                  <a:cubicBezTo>
                    <a:pt x="379" y="296"/>
                    <a:pt x="385" y="201"/>
                    <a:pt x="403" y="100"/>
                  </a:cubicBezTo>
                  <a:cubicBezTo>
                    <a:pt x="407" y="37"/>
                    <a:pt x="353"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3505325" y="4364475"/>
              <a:ext cx="24425" cy="19650"/>
            </a:xfrm>
            <a:custGeom>
              <a:avLst/>
              <a:gdLst/>
              <a:ahLst/>
              <a:cxnLst/>
              <a:rect l="l" t="t" r="r" b="b"/>
              <a:pathLst>
                <a:path w="977" h="786" extrusionOk="0">
                  <a:moveTo>
                    <a:pt x="349" y="0"/>
                  </a:moveTo>
                  <a:cubicBezTo>
                    <a:pt x="235" y="0"/>
                    <a:pt x="127" y="43"/>
                    <a:pt x="48" y="152"/>
                  </a:cubicBezTo>
                  <a:cubicBezTo>
                    <a:pt x="0" y="223"/>
                    <a:pt x="77" y="323"/>
                    <a:pt x="148" y="329"/>
                  </a:cubicBezTo>
                  <a:cubicBezTo>
                    <a:pt x="257" y="334"/>
                    <a:pt x="343" y="339"/>
                    <a:pt x="433" y="373"/>
                  </a:cubicBezTo>
                  <a:lnTo>
                    <a:pt x="433" y="373"/>
                  </a:lnTo>
                  <a:cubicBezTo>
                    <a:pt x="393" y="378"/>
                    <a:pt x="354" y="384"/>
                    <a:pt x="314" y="394"/>
                  </a:cubicBezTo>
                  <a:cubicBezTo>
                    <a:pt x="90" y="453"/>
                    <a:pt x="159" y="785"/>
                    <a:pt x="348" y="785"/>
                  </a:cubicBezTo>
                  <a:cubicBezTo>
                    <a:pt x="369" y="785"/>
                    <a:pt x="391" y="781"/>
                    <a:pt x="414" y="773"/>
                  </a:cubicBezTo>
                  <a:cubicBezTo>
                    <a:pt x="616" y="696"/>
                    <a:pt x="941" y="714"/>
                    <a:pt x="964" y="436"/>
                  </a:cubicBezTo>
                  <a:cubicBezTo>
                    <a:pt x="976" y="270"/>
                    <a:pt x="763" y="152"/>
                    <a:pt x="645" y="81"/>
                  </a:cubicBezTo>
                  <a:cubicBezTo>
                    <a:pt x="550" y="32"/>
                    <a:pt x="447" y="0"/>
                    <a:pt x="3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497725" y="4390575"/>
              <a:ext cx="45025" cy="20525"/>
            </a:xfrm>
            <a:custGeom>
              <a:avLst/>
              <a:gdLst/>
              <a:ahLst/>
              <a:cxnLst/>
              <a:rect l="l" t="t" r="r" b="b"/>
              <a:pathLst>
                <a:path w="1801" h="821" extrusionOk="0">
                  <a:moveTo>
                    <a:pt x="750" y="0"/>
                  </a:moveTo>
                  <a:cubicBezTo>
                    <a:pt x="391" y="0"/>
                    <a:pt x="113" y="223"/>
                    <a:pt x="32" y="586"/>
                  </a:cubicBezTo>
                  <a:cubicBezTo>
                    <a:pt x="1" y="731"/>
                    <a:pt x="108" y="821"/>
                    <a:pt x="216" y="821"/>
                  </a:cubicBezTo>
                  <a:cubicBezTo>
                    <a:pt x="289" y="821"/>
                    <a:pt x="362" y="780"/>
                    <a:pt x="393" y="687"/>
                  </a:cubicBezTo>
                  <a:cubicBezTo>
                    <a:pt x="475" y="469"/>
                    <a:pt x="593" y="400"/>
                    <a:pt x="735" y="400"/>
                  </a:cubicBezTo>
                  <a:cubicBezTo>
                    <a:pt x="870" y="400"/>
                    <a:pt x="1027" y="463"/>
                    <a:pt x="1192" y="521"/>
                  </a:cubicBezTo>
                  <a:cubicBezTo>
                    <a:pt x="1277" y="551"/>
                    <a:pt x="1396" y="580"/>
                    <a:pt x="1507" y="580"/>
                  </a:cubicBezTo>
                  <a:cubicBezTo>
                    <a:pt x="1617" y="580"/>
                    <a:pt x="1721" y="551"/>
                    <a:pt x="1777" y="462"/>
                  </a:cubicBezTo>
                  <a:cubicBezTo>
                    <a:pt x="1801" y="433"/>
                    <a:pt x="1789" y="397"/>
                    <a:pt x="1777" y="379"/>
                  </a:cubicBezTo>
                  <a:cubicBezTo>
                    <a:pt x="1688" y="273"/>
                    <a:pt x="1511" y="231"/>
                    <a:pt x="1387" y="184"/>
                  </a:cubicBezTo>
                  <a:cubicBezTo>
                    <a:pt x="1192" y="113"/>
                    <a:pt x="996" y="7"/>
                    <a:pt x="778" y="1"/>
                  </a:cubicBezTo>
                  <a:cubicBezTo>
                    <a:pt x="768" y="0"/>
                    <a:pt x="759" y="0"/>
                    <a:pt x="7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3508725" y="4394050"/>
              <a:ext cx="24425" cy="21075"/>
            </a:xfrm>
            <a:custGeom>
              <a:avLst/>
              <a:gdLst/>
              <a:ahLst/>
              <a:cxnLst/>
              <a:rect l="l" t="t" r="r" b="b"/>
              <a:pathLst>
                <a:path w="977" h="843" extrusionOk="0">
                  <a:moveTo>
                    <a:pt x="624" y="1"/>
                  </a:moveTo>
                  <a:cubicBezTo>
                    <a:pt x="554" y="1"/>
                    <a:pt x="481" y="57"/>
                    <a:pt x="485" y="128"/>
                  </a:cubicBezTo>
                  <a:cubicBezTo>
                    <a:pt x="497" y="217"/>
                    <a:pt x="497" y="294"/>
                    <a:pt x="450" y="364"/>
                  </a:cubicBezTo>
                  <a:cubicBezTo>
                    <a:pt x="409" y="430"/>
                    <a:pt x="320" y="489"/>
                    <a:pt x="237" y="501"/>
                  </a:cubicBezTo>
                  <a:cubicBezTo>
                    <a:pt x="0" y="528"/>
                    <a:pt x="30" y="843"/>
                    <a:pt x="231" y="843"/>
                  </a:cubicBezTo>
                  <a:cubicBezTo>
                    <a:pt x="246" y="843"/>
                    <a:pt x="262" y="841"/>
                    <a:pt x="278" y="838"/>
                  </a:cubicBezTo>
                  <a:cubicBezTo>
                    <a:pt x="604" y="773"/>
                    <a:pt x="976" y="353"/>
                    <a:pt x="704" y="33"/>
                  </a:cubicBezTo>
                  <a:cubicBezTo>
                    <a:pt x="682" y="11"/>
                    <a:pt x="653"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27475" y="4398150"/>
              <a:ext cx="11000" cy="15775"/>
            </a:xfrm>
            <a:custGeom>
              <a:avLst/>
              <a:gdLst/>
              <a:ahLst/>
              <a:cxnLst/>
              <a:rect l="l" t="t" r="r" b="b"/>
              <a:pathLst>
                <a:path w="440" h="631" extrusionOk="0">
                  <a:moveTo>
                    <a:pt x="132" y="1"/>
                  </a:moveTo>
                  <a:cubicBezTo>
                    <a:pt x="65" y="1"/>
                    <a:pt x="0" y="89"/>
                    <a:pt x="43" y="165"/>
                  </a:cubicBezTo>
                  <a:cubicBezTo>
                    <a:pt x="73" y="224"/>
                    <a:pt x="120" y="313"/>
                    <a:pt x="108" y="378"/>
                  </a:cubicBezTo>
                  <a:cubicBezTo>
                    <a:pt x="90" y="455"/>
                    <a:pt x="84" y="520"/>
                    <a:pt x="138" y="585"/>
                  </a:cubicBezTo>
                  <a:cubicBezTo>
                    <a:pt x="169" y="616"/>
                    <a:pt x="206" y="631"/>
                    <a:pt x="244" y="631"/>
                  </a:cubicBezTo>
                  <a:cubicBezTo>
                    <a:pt x="272" y="631"/>
                    <a:pt x="300" y="623"/>
                    <a:pt x="327" y="609"/>
                  </a:cubicBezTo>
                  <a:cubicBezTo>
                    <a:pt x="439" y="544"/>
                    <a:pt x="433" y="372"/>
                    <a:pt x="404" y="266"/>
                  </a:cubicBezTo>
                  <a:cubicBezTo>
                    <a:pt x="368" y="147"/>
                    <a:pt x="285" y="76"/>
                    <a:pt x="179" y="17"/>
                  </a:cubicBezTo>
                  <a:cubicBezTo>
                    <a:pt x="164" y="6"/>
                    <a:pt x="148" y="1"/>
                    <a:pt x="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3452075" y="4389200"/>
              <a:ext cx="62450" cy="22775"/>
            </a:xfrm>
            <a:custGeom>
              <a:avLst/>
              <a:gdLst/>
              <a:ahLst/>
              <a:cxnLst/>
              <a:rect l="l" t="t" r="r" b="b"/>
              <a:pathLst>
                <a:path w="2498" h="911" extrusionOk="0">
                  <a:moveTo>
                    <a:pt x="2244" y="1"/>
                  </a:moveTo>
                  <a:cubicBezTo>
                    <a:pt x="2062" y="1"/>
                    <a:pt x="1861" y="73"/>
                    <a:pt x="1728" y="174"/>
                  </a:cubicBezTo>
                  <a:cubicBezTo>
                    <a:pt x="1586" y="284"/>
                    <a:pt x="1454" y="311"/>
                    <a:pt x="1310" y="311"/>
                  </a:cubicBezTo>
                  <a:cubicBezTo>
                    <a:pt x="1215" y="311"/>
                    <a:pt x="1114" y="299"/>
                    <a:pt x="1001" y="292"/>
                  </a:cubicBezTo>
                  <a:cubicBezTo>
                    <a:pt x="958" y="291"/>
                    <a:pt x="908" y="289"/>
                    <a:pt x="854" y="289"/>
                  </a:cubicBezTo>
                  <a:cubicBezTo>
                    <a:pt x="509" y="289"/>
                    <a:pt x="1" y="346"/>
                    <a:pt x="72" y="765"/>
                  </a:cubicBezTo>
                  <a:cubicBezTo>
                    <a:pt x="85" y="855"/>
                    <a:pt x="177" y="910"/>
                    <a:pt x="268" y="910"/>
                  </a:cubicBezTo>
                  <a:cubicBezTo>
                    <a:pt x="303" y="910"/>
                    <a:pt x="338" y="902"/>
                    <a:pt x="368" y="884"/>
                  </a:cubicBezTo>
                  <a:cubicBezTo>
                    <a:pt x="516" y="789"/>
                    <a:pt x="581" y="742"/>
                    <a:pt x="770" y="736"/>
                  </a:cubicBezTo>
                  <a:cubicBezTo>
                    <a:pt x="800" y="735"/>
                    <a:pt x="830" y="735"/>
                    <a:pt x="860" y="735"/>
                  </a:cubicBezTo>
                  <a:cubicBezTo>
                    <a:pt x="1047" y="735"/>
                    <a:pt x="1231" y="749"/>
                    <a:pt x="1415" y="760"/>
                  </a:cubicBezTo>
                  <a:cubicBezTo>
                    <a:pt x="1592" y="760"/>
                    <a:pt x="1746" y="712"/>
                    <a:pt x="1888" y="606"/>
                  </a:cubicBezTo>
                  <a:cubicBezTo>
                    <a:pt x="2000" y="517"/>
                    <a:pt x="2095" y="417"/>
                    <a:pt x="2213" y="340"/>
                  </a:cubicBezTo>
                  <a:cubicBezTo>
                    <a:pt x="2320" y="269"/>
                    <a:pt x="2385" y="263"/>
                    <a:pt x="2450" y="162"/>
                  </a:cubicBezTo>
                  <a:cubicBezTo>
                    <a:pt x="2497" y="109"/>
                    <a:pt x="2456" y="32"/>
                    <a:pt x="2397" y="20"/>
                  </a:cubicBezTo>
                  <a:cubicBezTo>
                    <a:pt x="2349" y="7"/>
                    <a:pt x="2297" y="1"/>
                    <a:pt x="2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466150" y="4401050"/>
              <a:ext cx="12425" cy="19800"/>
            </a:xfrm>
            <a:custGeom>
              <a:avLst/>
              <a:gdLst/>
              <a:ahLst/>
              <a:cxnLst/>
              <a:rect l="l" t="t" r="r" b="b"/>
              <a:pathLst>
                <a:path w="497" h="792" extrusionOk="0">
                  <a:moveTo>
                    <a:pt x="191" y="0"/>
                  </a:moveTo>
                  <a:cubicBezTo>
                    <a:pt x="130" y="0"/>
                    <a:pt x="77" y="52"/>
                    <a:pt x="77" y="114"/>
                  </a:cubicBezTo>
                  <a:cubicBezTo>
                    <a:pt x="77" y="191"/>
                    <a:pt x="89" y="268"/>
                    <a:pt x="83" y="345"/>
                  </a:cubicBezTo>
                  <a:cubicBezTo>
                    <a:pt x="65" y="445"/>
                    <a:pt x="0" y="528"/>
                    <a:pt x="6" y="634"/>
                  </a:cubicBezTo>
                  <a:cubicBezTo>
                    <a:pt x="6" y="715"/>
                    <a:pt x="83" y="792"/>
                    <a:pt x="165" y="792"/>
                  </a:cubicBezTo>
                  <a:cubicBezTo>
                    <a:pt x="191" y="792"/>
                    <a:pt x="218" y="784"/>
                    <a:pt x="243" y="765"/>
                  </a:cubicBezTo>
                  <a:cubicBezTo>
                    <a:pt x="467" y="611"/>
                    <a:pt x="497" y="167"/>
                    <a:pt x="255" y="19"/>
                  </a:cubicBezTo>
                  <a:cubicBezTo>
                    <a:pt x="234" y="6"/>
                    <a:pt x="212" y="0"/>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3482550" y="4401150"/>
              <a:ext cx="9350" cy="13550"/>
            </a:xfrm>
            <a:custGeom>
              <a:avLst/>
              <a:gdLst/>
              <a:ahLst/>
              <a:cxnLst/>
              <a:rect l="l" t="t" r="r" b="b"/>
              <a:pathLst>
                <a:path w="374" h="542" extrusionOk="0">
                  <a:moveTo>
                    <a:pt x="153" y="1"/>
                  </a:moveTo>
                  <a:cubicBezTo>
                    <a:pt x="100" y="1"/>
                    <a:pt x="52" y="60"/>
                    <a:pt x="66" y="116"/>
                  </a:cubicBezTo>
                  <a:cubicBezTo>
                    <a:pt x="83" y="205"/>
                    <a:pt x="66" y="258"/>
                    <a:pt x="30" y="341"/>
                  </a:cubicBezTo>
                  <a:cubicBezTo>
                    <a:pt x="1" y="418"/>
                    <a:pt x="72" y="518"/>
                    <a:pt x="143" y="536"/>
                  </a:cubicBezTo>
                  <a:cubicBezTo>
                    <a:pt x="156" y="540"/>
                    <a:pt x="170" y="542"/>
                    <a:pt x="184" y="542"/>
                  </a:cubicBezTo>
                  <a:cubicBezTo>
                    <a:pt x="256" y="542"/>
                    <a:pt x="329" y="494"/>
                    <a:pt x="344" y="429"/>
                  </a:cubicBezTo>
                  <a:cubicBezTo>
                    <a:pt x="373" y="270"/>
                    <a:pt x="338" y="110"/>
                    <a:pt x="196" y="15"/>
                  </a:cubicBezTo>
                  <a:cubicBezTo>
                    <a:pt x="182" y="5"/>
                    <a:pt x="167" y="1"/>
                    <a:pt x="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3455800" y="4385400"/>
              <a:ext cx="20700" cy="18275"/>
            </a:xfrm>
            <a:custGeom>
              <a:avLst/>
              <a:gdLst/>
              <a:ahLst/>
              <a:cxnLst/>
              <a:rect l="l" t="t" r="r" b="b"/>
              <a:pathLst>
                <a:path w="828" h="731" extrusionOk="0">
                  <a:moveTo>
                    <a:pt x="206" y="0"/>
                  </a:moveTo>
                  <a:cubicBezTo>
                    <a:pt x="191" y="0"/>
                    <a:pt x="175" y="2"/>
                    <a:pt x="160" y="7"/>
                  </a:cubicBezTo>
                  <a:cubicBezTo>
                    <a:pt x="53" y="36"/>
                    <a:pt x="0" y="160"/>
                    <a:pt x="53" y="255"/>
                  </a:cubicBezTo>
                  <a:cubicBezTo>
                    <a:pt x="83" y="302"/>
                    <a:pt x="119" y="326"/>
                    <a:pt x="172" y="344"/>
                  </a:cubicBezTo>
                  <a:cubicBezTo>
                    <a:pt x="157" y="338"/>
                    <a:pt x="152" y="336"/>
                    <a:pt x="152" y="336"/>
                  </a:cubicBezTo>
                  <a:lnTo>
                    <a:pt x="152" y="336"/>
                  </a:lnTo>
                  <a:cubicBezTo>
                    <a:pt x="153" y="336"/>
                    <a:pt x="180" y="346"/>
                    <a:pt x="184" y="350"/>
                  </a:cubicBezTo>
                  <a:lnTo>
                    <a:pt x="231" y="373"/>
                  </a:lnTo>
                  <a:cubicBezTo>
                    <a:pt x="296" y="409"/>
                    <a:pt x="361" y="444"/>
                    <a:pt x="420" y="492"/>
                  </a:cubicBezTo>
                  <a:cubicBezTo>
                    <a:pt x="467" y="521"/>
                    <a:pt x="527" y="574"/>
                    <a:pt x="550" y="598"/>
                  </a:cubicBezTo>
                  <a:cubicBezTo>
                    <a:pt x="550" y="598"/>
                    <a:pt x="564" y="643"/>
                    <a:pt x="567" y="643"/>
                  </a:cubicBezTo>
                  <a:cubicBezTo>
                    <a:pt x="568" y="643"/>
                    <a:pt x="568" y="642"/>
                    <a:pt x="568" y="640"/>
                  </a:cubicBezTo>
                  <a:cubicBezTo>
                    <a:pt x="586" y="675"/>
                    <a:pt x="615" y="716"/>
                    <a:pt x="651" y="728"/>
                  </a:cubicBezTo>
                  <a:cubicBezTo>
                    <a:pt x="659" y="730"/>
                    <a:pt x="667" y="730"/>
                    <a:pt x="675" y="730"/>
                  </a:cubicBezTo>
                  <a:cubicBezTo>
                    <a:pt x="763" y="730"/>
                    <a:pt x="828" y="644"/>
                    <a:pt x="822" y="557"/>
                  </a:cubicBezTo>
                  <a:cubicBezTo>
                    <a:pt x="805" y="450"/>
                    <a:pt x="757" y="373"/>
                    <a:pt x="680" y="296"/>
                  </a:cubicBezTo>
                  <a:cubicBezTo>
                    <a:pt x="609" y="226"/>
                    <a:pt x="521" y="155"/>
                    <a:pt x="438" y="107"/>
                  </a:cubicBezTo>
                  <a:cubicBezTo>
                    <a:pt x="368" y="62"/>
                    <a:pt x="289"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3474725" y="4384975"/>
              <a:ext cx="25000" cy="17550"/>
            </a:xfrm>
            <a:custGeom>
              <a:avLst/>
              <a:gdLst/>
              <a:ahLst/>
              <a:cxnLst/>
              <a:rect l="l" t="t" r="r" b="b"/>
              <a:pathLst>
                <a:path w="1000" h="702" extrusionOk="0">
                  <a:moveTo>
                    <a:pt x="148" y="0"/>
                  </a:moveTo>
                  <a:cubicBezTo>
                    <a:pt x="36" y="12"/>
                    <a:pt x="0" y="136"/>
                    <a:pt x="65" y="213"/>
                  </a:cubicBezTo>
                  <a:cubicBezTo>
                    <a:pt x="236" y="421"/>
                    <a:pt x="406" y="702"/>
                    <a:pt x="674" y="702"/>
                  </a:cubicBezTo>
                  <a:cubicBezTo>
                    <a:pt x="741" y="702"/>
                    <a:pt x="813" y="685"/>
                    <a:pt x="893" y="645"/>
                  </a:cubicBezTo>
                  <a:cubicBezTo>
                    <a:pt x="947" y="615"/>
                    <a:pt x="1000" y="544"/>
                    <a:pt x="988" y="473"/>
                  </a:cubicBezTo>
                  <a:cubicBezTo>
                    <a:pt x="982" y="426"/>
                    <a:pt x="976" y="373"/>
                    <a:pt x="929" y="337"/>
                  </a:cubicBezTo>
                  <a:cubicBezTo>
                    <a:pt x="893" y="301"/>
                    <a:pt x="840" y="276"/>
                    <a:pt x="788" y="276"/>
                  </a:cubicBezTo>
                  <a:cubicBezTo>
                    <a:pt x="772" y="276"/>
                    <a:pt x="755" y="278"/>
                    <a:pt x="740" y="284"/>
                  </a:cubicBezTo>
                  <a:cubicBezTo>
                    <a:pt x="714" y="292"/>
                    <a:pt x="693" y="296"/>
                    <a:pt x="674" y="296"/>
                  </a:cubicBezTo>
                  <a:cubicBezTo>
                    <a:pt x="609" y="296"/>
                    <a:pt x="573" y="251"/>
                    <a:pt x="509" y="177"/>
                  </a:cubicBezTo>
                  <a:cubicBezTo>
                    <a:pt x="414" y="83"/>
                    <a:pt x="290"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3457525" y="4371025"/>
              <a:ext cx="46200" cy="25725"/>
            </a:xfrm>
            <a:custGeom>
              <a:avLst/>
              <a:gdLst/>
              <a:ahLst/>
              <a:cxnLst/>
              <a:rect l="l" t="t" r="r" b="b"/>
              <a:pathLst>
                <a:path w="1848" h="1029" extrusionOk="0">
                  <a:moveTo>
                    <a:pt x="236" y="0"/>
                  </a:moveTo>
                  <a:cubicBezTo>
                    <a:pt x="108" y="0"/>
                    <a:pt x="0" y="154"/>
                    <a:pt x="79" y="280"/>
                  </a:cubicBezTo>
                  <a:cubicBezTo>
                    <a:pt x="191" y="452"/>
                    <a:pt x="363" y="497"/>
                    <a:pt x="544" y="497"/>
                  </a:cubicBezTo>
                  <a:cubicBezTo>
                    <a:pt x="631" y="497"/>
                    <a:pt x="720" y="487"/>
                    <a:pt x="807" y="475"/>
                  </a:cubicBezTo>
                  <a:cubicBezTo>
                    <a:pt x="832" y="471"/>
                    <a:pt x="857" y="469"/>
                    <a:pt x="883" y="469"/>
                  </a:cubicBezTo>
                  <a:cubicBezTo>
                    <a:pt x="1163" y="469"/>
                    <a:pt x="1483" y="695"/>
                    <a:pt x="1575" y="966"/>
                  </a:cubicBezTo>
                  <a:cubicBezTo>
                    <a:pt x="1590" y="1008"/>
                    <a:pt x="1626" y="1028"/>
                    <a:pt x="1661" y="1028"/>
                  </a:cubicBezTo>
                  <a:cubicBezTo>
                    <a:pt x="1697" y="1028"/>
                    <a:pt x="1732" y="1008"/>
                    <a:pt x="1747" y="966"/>
                  </a:cubicBezTo>
                  <a:cubicBezTo>
                    <a:pt x="1847" y="670"/>
                    <a:pt x="1599" y="375"/>
                    <a:pt x="1368" y="215"/>
                  </a:cubicBezTo>
                  <a:cubicBezTo>
                    <a:pt x="1226" y="120"/>
                    <a:pt x="1079" y="79"/>
                    <a:pt x="907" y="73"/>
                  </a:cubicBezTo>
                  <a:cubicBezTo>
                    <a:pt x="688" y="67"/>
                    <a:pt x="511" y="73"/>
                    <a:pt x="286" y="8"/>
                  </a:cubicBezTo>
                  <a:cubicBezTo>
                    <a:pt x="269" y="3"/>
                    <a:pt x="253"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3468800" y="4361475"/>
              <a:ext cx="13625" cy="17275"/>
            </a:xfrm>
            <a:custGeom>
              <a:avLst/>
              <a:gdLst/>
              <a:ahLst/>
              <a:cxnLst/>
              <a:rect l="l" t="t" r="r" b="b"/>
              <a:pathLst>
                <a:path w="545" h="691" extrusionOk="0">
                  <a:moveTo>
                    <a:pt x="181" y="0"/>
                  </a:moveTo>
                  <a:cubicBezTo>
                    <a:pt x="139" y="0"/>
                    <a:pt x="97" y="15"/>
                    <a:pt x="66" y="47"/>
                  </a:cubicBezTo>
                  <a:cubicBezTo>
                    <a:pt x="7" y="106"/>
                    <a:pt x="1" y="224"/>
                    <a:pt x="66" y="284"/>
                  </a:cubicBezTo>
                  <a:cubicBezTo>
                    <a:pt x="172" y="378"/>
                    <a:pt x="196" y="514"/>
                    <a:pt x="267" y="633"/>
                  </a:cubicBezTo>
                  <a:cubicBezTo>
                    <a:pt x="285" y="672"/>
                    <a:pt x="323" y="691"/>
                    <a:pt x="361" y="691"/>
                  </a:cubicBezTo>
                  <a:cubicBezTo>
                    <a:pt x="397" y="691"/>
                    <a:pt x="433" y="673"/>
                    <a:pt x="450" y="638"/>
                  </a:cubicBezTo>
                  <a:cubicBezTo>
                    <a:pt x="545" y="449"/>
                    <a:pt x="456" y="189"/>
                    <a:pt x="302" y="47"/>
                  </a:cubicBezTo>
                  <a:cubicBezTo>
                    <a:pt x="269" y="17"/>
                    <a:pt x="225" y="0"/>
                    <a:pt x="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3517050" y="4377200"/>
              <a:ext cx="26600" cy="24175"/>
            </a:xfrm>
            <a:custGeom>
              <a:avLst/>
              <a:gdLst/>
              <a:ahLst/>
              <a:cxnLst/>
              <a:rect l="l" t="t" r="r" b="b"/>
              <a:pathLst>
                <a:path w="1064" h="967" extrusionOk="0">
                  <a:moveTo>
                    <a:pt x="668" y="1"/>
                  </a:moveTo>
                  <a:cubicBezTo>
                    <a:pt x="612" y="1"/>
                    <a:pt x="579" y="27"/>
                    <a:pt x="555" y="86"/>
                  </a:cubicBezTo>
                  <a:cubicBezTo>
                    <a:pt x="519" y="181"/>
                    <a:pt x="596" y="305"/>
                    <a:pt x="631" y="394"/>
                  </a:cubicBezTo>
                  <a:cubicBezTo>
                    <a:pt x="655" y="447"/>
                    <a:pt x="714" y="565"/>
                    <a:pt x="655" y="589"/>
                  </a:cubicBezTo>
                  <a:cubicBezTo>
                    <a:pt x="566" y="619"/>
                    <a:pt x="478" y="619"/>
                    <a:pt x="383" y="624"/>
                  </a:cubicBezTo>
                  <a:cubicBezTo>
                    <a:pt x="332" y="628"/>
                    <a:pt x="279" y="631"/>
                    <a:pt x="227" y="631"/>
                  </a:cubicBezTo>
                  <a:cubicBezTo>
                    <a:pt x="189" y="631"/>
                    <a:pt x="152" y="629"/>
                    <a:pt x="117" y="624"/>
                  </a:cubicBezTo>
                  <a:cubicBezTo>
                    <a:pt x="112" y="624"/>
                    <a:pt x="108" y="624"/>
                    <a:pt x="104" y="624"/>
                  </a:cubicBezTo>
                  <a:cubicBezTo>
                    <a:pt x="20" y="624"/>
                    <a:pt x="1" y="733"/>
                    <a:pt x="46" y="778"/>
                  </a:cubicBezTo>
                  <a:cubicBezTo>
                    <a:pt x="158" y="907"/>
                    <a:pt x="337" y="967"/>
                    <a:pt x="516" y="967"/>
                  </a:cubicBezTo>
                  <a:cubicBezTo>
                    <a:pt x="640" y="967"/>
                    <a:pt x="763" y="938"/>
                    <a:pt x="862" y="885"/>
                  </a:cubicBezTo>
                  <a:cubicBezTo>
                    <a:pt x="1034" y="784"/>
                    <a:pt x="1063" y="571"/>
                    <a:pt x="1016" y="406"/>
                  </a:cubicBezTo>
                  <a:cubicBezTo>
                    <a:pt x="986" y="276"/>
                    <a:pt x="833" y="27"/>
                    <a:pt x="702" y="4"/>
                  </a:cubicBezTo>
                  <a:cubicBezTo>
                    <a:pt x="690" y="2"/>
                    <a:pt x="678" y="1"/>
                    <a:pt x="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512425" y="4337050"/>
              <a:ext cx="13925" cy="18075"/>
            </a:xfrm>
            <a:custGeom>
              <a:avLst/>
              <a:gdLst/>
              <a:ahLst/>
              <a:cxnLst/>
              <a:rect l="l" t="t" r="r" b="b"/>
              <a:pathLst>
                <a:path w="557" h="723" extrusionOk="0">
                  <a:moveTo>
                    <a:pt x="379" y="1"/>
                  </a:moveTo>
                  <a:cubicBezTo>
                    <a:pt x="333" y="1"/>
                    <a:pt x="284" y="18"/>
                    <a:pt x="249" y="48"/>
                  </a:cubicBezTo>
                  <a:cubicBezTo>
                    <a:pt x="196" y="95"/>
                    <a:pt x="184" y="155"/>
                    <a:pt x="160" y="220"/>
                  </a:cubicBezTo>
                  <a:cubicBezTo>
                    <a:pt x="136" y="273"/>
                    <a:pt x="119" y="332"/>
                    <a:pt x="95" y="385"/>
                  </a:cubicBezTo>
                  <a:cubicBezTo>
                    <a:pt x="59" y="480"/>
                    <a:pt x="0" y="592"/>
                    <a:pt x="42" y="693"/>
                  </a:cubicBezTo>
                  <a:cubicBezTo>
                    <a:pt x="59" y="716"/>
                    <a:pt x="113" y="722"/>
                    <a:pt x="148" y="722"/>
                  </a:cubicBezTo>
                  <a:cubicBezTo>
                    <a:pt x="249" y="711"/>
                    <a:pt x="349" y="563"/>
                    <a:pt x="408" y="486"/>
                  </a:cubicBezTo>
                  <a:cubicBezTo>
                    <a:pt x="444" y="433"/>
                    <a:pt x="473" y="385"/>
                    <a:pt x="503" y="326"/>
                  </a:cubicBezTo>
                  <a:cubicBezTo>
                    <a:pt x="539" y="237"/>
                    <a:pt x="556" y="166"/>
                    <a:pt x="509" y="78"/>
                  </a:cubicBezTo>
                  <a:cubicBezTo>
                    <a:pt x="484" y="24"/>
                    <a:pt x="43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3525725" y="4360150"/>
              <a:ext cx="14375" cy="14800"/>
            </a:xfrm>
            <a:custGeom>
              <a:avLst/>
              <a:gdLst/>
              <a:ahLst/>
              <a:cxnLst/>
              <a:rect l="l" t="t" r="r" b="b"/>
              <a:pathLst>
                <a:path w="575" h="592" extrusionOk="0">
                  <a:moveTo>
                    <a:pt x="377" y="0"/>
                  </a:moveTo>
                  <a:cubicBezTo>
                    <a:pt x="312" y="0"/>
                    <a:pt x="249" y="37"/>
                    <a:pt x="231" y="118"/>
                  </a:cubicBezTo>
                  <a:cubicBezTo>
                    <a:pt x="219" y="153"/>
                    <a:pt x="219" y="189"/>
                    <a:pt x="219" y="230"/>
                  </a:cubicBezTo>
                  <a:cubicBezTo>
                    <a:pt x="219" y="223"/>
                    <a:pt x="219" y="220"/>
                    <a:pt x="219" y="220"/>
                  </a:cubicBezTo>
                  <a:cubicBezTo>
                    <a:pt x="217" y="220"/>
                    <a:pt x="214" y="248"/>
                    <a:pt x="214" y="248"/>
                  </a:cubicBezTo>
                  <a:cubicBezTo>
                    <a:pt x="208" y="266"/>
                    <a:pt x="208" y="277"/>
                    <a:pt x="202" y="295"/>
                  </a:cubicBezTo>
                  <a:cubicBezTo>
                    <a:pt x="203" y="289"/>
                    <a:pt x="203" y="287"/>
                    <a:pt x="202" y="287"/>
                  </a:cubicBezTo>
                  <a:cubicBezTo>
                    <a:pt x="198" y="287"/>
                    <a:pt x="184" y="310"/>
                    <a:pt x="184" y="319"/>
                  </a:cubicBezTo>
                  <a:cubicBezTo>
                    <a:pt x="184" y="319"/>
                    <a:pt x="165" y="342"/>
                    <a:pt x="167" y="342"/>
                  </a:cubicBezTo>
                  <a:cubicBezTo>
                    <a:pt x="167" y="342"/>
                    <a:pt x="167" y="341"/>
                    <a:pt x="168" y="341"/>
                  </a:cubicBezTo>
                  <a:lnTo>
                    <a:pt x="168" y="341"/>
                  </a:lnTo>
                  <a:cubicBezTo>
                    <a:pt x="151" y="356"/>
                    <a:pt x="129" y="368"/>
                    <a:pt x="113" y="384"/>
                  </a:cubicBezTo>
                  <a:cubicBezTo>
                    <a:pt x="1" y="425"/>
                    <a:pt x="12" y="579"/>
                    <a:pt x="143" y="591"/>
                  </a:cubicBezTo>
                  <a:cubicBezTo>
                    <a:pt x="150" y="591"/>
                    <a:pt x="158" y="592"/>
                    <a:pt x="165" y="592"/>
                  </a:cubicBezTo>
                  <a:cubicBezTo>
                    <a:pt x="265" y="592"/>
                    <a:pt x="367" y="555"/>
                    <a:pt x="438" y="479"/>
                  </a:cubicBezTo>
                  <a:cubicBezTo>
                    <a:pt x="515" y="390"/>
                    <a:pt x="574" y="242"/>
                    <a:pt x="539" y="118"/>
                  </a:cubicBezTo>
                  <a:cubicBezTo>
                    <a:pt x="518" y="42"/>
                    <a:pt x="446" y="0"/>
                    <a:pt x="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3524700" y="4342325"/>
              <a:ext cx="28550" cy="49500"/>
            </a:xfrm>
            <a:custGeom>
              <a:avLst/>
              <a:gdLst/>
              <a:ahLst/>
              <a:cxnLst/>
              <a:rect l="l" t="t" r="r" b="b"/>
              <a:pathLst>
                <a:path w="1142" h="1980" extrusionOk="0">
                  <a:moveTo>
                    <a:pt x="243" y="0"/>
                  </a:moveTo>
                  <a:cubicBezTo>
                    <a:pt x="118" y="0"/>
                    <a:pt x="1" y="122"/>
                    <a:pt x="83" y="257"/>
                  </a:cubicBezTo>
                  <a:cubicBezTo>
                    <a:pt x="266" y="571"/>
                    <a:pt x="645" y="606"/>
                    <a:pt x="757" y="985"/>
                  </a:cubicBezTo>
                  <a:cubicBezTo>
                    <a:pt x="840" y="1251"/>
                    <a:pt x="769" y="1635"/>
                    <a:pt x="580" y="1836"/>
                  </a:cubicBezTo>
                  <a:cubicBezTo>
                    <a:pt x="527" y="1895"/>
                    <a:pt x="562" y="1966"/>
                    <a:pt x="633" y="1978"/>
                  </a:cubicBezTo>
                  <a:cubicBezTo>
                    <a:pt x="645" y="1979"/>
                    <a:pt x="658" y="1979"/>
                    <a:pt x="669" y="1979"/>
                  </a:cubicBezTo>
                  <a:cubicBezTo>
                    <a:pt x="1029" y="1979"/>
                    <a:pt x="1119" y="1554"/>
                    <a:pt x="1136" y="1251"/>
                  </a:cubicBezTo>
                  <a:cubicBezTo>
                    <a:pt x="1142" y="1044"/>
                    <a:pt x="1088" y="843"/>
                    <a:pt x="1017" y="659"/>
                  </a:cubicBezTo>
                  <a:cubicBezTo>
                    <a:pt x="893" y="358"/>
                    <a:pt x="568" y="334"/>
                    <a:pt x="396" y="80"/>
                  </a:cubicBezTo>
                  <a:cubicBezTo>
                    <a:pt x="355"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3508900" y="4323225"/>
              <a:ext cx="41850" cy="35000"/>
            </a:xfrm>
            <a:custGeom>
              <a:avLst/>
              <a:gdLst/>
              <a:ahLst/>
              <a:cxnLst/>
              <a:rect l="l" t="t" r="r" b="b"/>
              <a:pathLst>
                <a:path w="1674" h="1400" extrusionOk="0">
                  <a:moveTo>
                    <a:pt x="296" y="0"/>
                  </a:moveTo>
                  <a:cubicBezTo>
                    <a:pt x="119" y="0"/>
                    <a:pt x="1" y="256"/>
                    <a:pt x="195" y="353"/>
                  </a:cubicBezTo>
                  <a:cubicBezTo>
                    <a:pt x="301" y="400"/>
                    <a:pt x="413" y="441"/>
                    <a:pt x="532" y="453"/>
                  </a:cubicBezTo>
                  <a:cubicBezTo>
                    <a:pt x="680" y="477"/>
                    <a:pt x="845" y="453"/>
                    <a:pt x="963" y="560"/>
                  </a:cubicBezTo>
                  <a:cubicBezTo>
                    <a:pt x="1200" y="749"/>
                    <a:pt x="1348" y="1045"/>
                    <a:pt x="1377" y="1340"/>
                  </a:cubicBezTo>
                  <a:cubicBezTo>
                    <a:pt x="1377" y="1377"/>
                    <a:pt x="1404" y="1400"/>
                    <a:pt x="1432" y="1400"/>
                  </a:cubicBezTo>
                  <a:cubicBezTo>
                    <a:pt x="1449" y="1400"/>
                    <a:pt x="1467" y="1391"/>
                    <a:pt x="1478" y="1370"/>
                  </a:cubicBezTo>
                  <a:cubicBezTo>
                    <a:pt x="1673" y="1068"/>
                    <a:pt x="1513" y="749"/>
                    <a:pt x="1306" y="495"/>
                  </a:cubicBezTo>
                  <a:cubicBezTo>
                    <a:pt x="1206" y="359"/>
                    <a:pt x="1070" y="264"/>
                    <a:pt x="934" y="187"/>
                  </a:cubicBezTo>
                  <a:cubicBezTo>
                    <a:pt x="756" y="98"/>
                    <a:pt x="555" y="98"/>
                    <a:pt x="384" y="22"/>
                  </a:cubicBezTo>
                  <a:cubicBezTo>
                    <a:pt x="354" y="7"/>
                    <a:pt x="324"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3522275" y="4313925"/>
              <a:ext cx="10875" cy="17600"/>
            </a:xfrm>
            <a:custGeom>
              <a:avLst/>
              <a:gdLst/>
              <a:ahLst/>
              <a:cxnLst/>
              <a:rect l="l" t="t" r="r" b="b"/>
              <a:pathLst>
                <a:path w="435" h="704" extrusionOk="0">
                  <a:moveTo>
                    <a:pt x="211" y="1"/>
                  </a:moveTo>
                  <a:cubicBezTo>
                    <a:pt x="101" y="1"/>
                    <a:pt x="1" y="114"/>
                    <a:pt x="62" y="252"/>
                  </a:cubicBezTo>
                  <a:cubicBezTo>
                    <a:pt x="91" y="323"/>
                    <a:pt x="121" y="400"/>
                    <a:pt x="145" y="482"/>
                  </a:cubicBezTo>
                  <a:cubicBezTo>
                    <a:pt x="162" y="547"/>
                    <a:pt x="162" y="636"/>
                    <a:pt x="210" y="689"/>
                  </a:cubicBezTo>
                  <a:cubicBezTo>
                    <a:pt x="210" y="698"/>
                    <a:pt x="225" y="703"/>
                    <a:pt x="243" y="703"/>
                  </a:cubicBezTo>
                  <a:cubicBezTo>
                    <a:pt x="250" y="703"/>
                    <a:pt x="256" y="703"/>
                    <a:pt x="263" y="701"/>
                  </a:cubicBezTo>
                  <a:cubicBezTo>
                    <a:pt x="352" y="666"/>
                    <a:pt x="399" y="541"/>
                    <a:pt x="411" y="453"/>
                  </a:cubicBezTo>
                  <a:cubicBezTo>
                    <a:pt x="434" y="334"/>
                    <a:pt x="428" y="187"/>
                    <a:pt x="352" y="80"/>
                  </a:cubicBezTo>
                  <a:cubicBezTo>
                    <a:pt x="313" y="24"/>
                    <a:pt x="261"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3518175" y="4300575"/>
              <a:ext cx="28875" cy="39775"/>
            </a:xfrm>
            <a:custGeom>
              <a:avLst/>
              <a:gdLst/>
              <a:ahLst/>
              <a:cxnLst/>
              <a:rect l="l" t="t" r="r" b="b"/>
              <a:pathLst>
                <a:path w="1155" h="1591" extrusionOk="0">
                  <a:moveTo>
                    <a:pt x="490" y="1"/>
                  </a:moveTo>
                  <a:cubicBezTo>
                    <a:pt x="397" y="1"/>
                    <a:pt x="300" y="21"/>
                    <a:pt x="202" y="58"/>
                  </a:cubicBezTo>
                  <a:cubicBezTo>
                    <a:pt x="1" y="138"/>
                    <a:pt x="51" y="450"/>
                    <a:pt x="238" y="450"/>
                  </a:cubicBezTo>
                  <a:cubicBezTo>
                    <a:pt x="260" y="450"/>
                    <a:pt x="283" y="446"/>
                    <a:pt x="309" y="437"/>
                  </a:cubicBezTo>
                  <a:cubicBezTo>
                    <a:pt x="379" y="407"/>
                    <a:pt x="456" y="383"/>
                    <a:pt x="527" y="360"/>
                  </a:cubicBezTo>
                  <a:cubicBezTo>
                    <a:pt x="539" y="357"/>
                    <a:pt x="549" y="355"/>
                    <a:pt x="559" y="355"/>
                  </a:cubicBezTo>
                  <a:cubicBezTo>
                    <a:pt x="676" y="355"/>
                    <a:pt x="712" y="562"/>
                    <a:pt x="728" y="644"/>
                  </a:cubicBezTo>
                  <a:cubicBezTo>
                    <a:pt x="805" y="934"/>
                    <a:pt x="711" y="1229"/>
                    <a:pt x="811" y="1519"/>
                  </a:cubicBezTo>
                  <a:cubicBezTo>
                    <a:pt x="830" y="1565"/>
                    <a:pt x="873" y="1591"/>
                    <a:pt x="912" y="1591"/>
                  </a:cubicBezTo>
                  <a:cubicBezTo>
                    <a:pt x="948" y="1591"/>
                    <a:pt x="980" y="1570"/>
                    <a:pt x="989" y="1525"/>
                  </a:cubicBezTo>
                  <a:cubicBezTo>
                    <a:pt x="1066" y="1146"/>
                    <a:pt x="1154" y="638"/>
                    <a:pt x="959" y="283"/>
                  </a:cubicBezTo>
                  <a:cubicBezTo>
                    <a:pt x="848" y="85"/>
                    <a:pt x="679"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3488475" y="4276150"/>
              <a:ext cx="46050" cy="29000"/>
            </a:xfrm>
            <a:custGeom>
              <a:avLst/>
              <a:gdLst/>
              <a:ahLst/>
              <a:cxnLst/>
              <a:rect l="l" t="t" r="r" b="b"/>
              <a:pathLst>
                <a:path w="1842" h="1160" extrusionOk="0">
                  <a:moveTo>
                    <a:pt x="284" y="0"/>
                  </a:moveTo>
                  <a:cubicBezTo>
                    <a:pt x="0" y="0"/>
                    <a:pt x="0" y="432"/>
                    <a:pt x="284" y="438"/>
                  </a:cubicBezTo>
                  <a:cubicBezTo>
                    <a:pt x="870" y="456"/>
                    <a:pt x="1195" y="917"/>
                    <a:pt x="1686" y="1148"/>
                  </a:cubicBezTo>
                  <a:cubicBezTo>
                    <a:pt x="1702" y="1156"/>
                    <a:pt x="1717" y="1159"/>
                    <a:pt x="1732" y="1159"/>
                  </a:cubicBezTo>
                  <a:cubicBezTo>
                    <a:pt x="1801" y="1159"/>
                    <a:pt x="1841" y="1074"/>
                    <a:pt x="1792" y="1006"/>
                  </a:cubicBezTo>
                  <a:cubicBezTo>
                    <a:pt x="1443" y="556"/>
                    <a:pt x="899"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3505775" y="4265775"/>
              <a:ext cx="10650" cy="22000"/>
            </a:xfrm>
            <a:custGeom>
              <a:avLst/>
              <a:gdLst/>
              <a:ahLst/>
              <a:cxnLst/>
              <a:rect l="l" t="t" r="r" b="b"/>
              <a:pathLst>
                <a:path w="426" h="880" extrusionOk="0">
                  <a:moveTo>
                    <a:pt x="191" y="1"/>
                  </a:moveTo>
                  <a:cubicBezTo>
                    <a:pt x="115" y="1"/>
                    <a:pt x="43" y="42"/>
                    <a:pt x="24" y="137"/>
                  </a:cubicBezTo>
                  <a:cubicBezTo>
                    <a:pt x="0" y="256"/>
                    <a:pt x="0" y="374"/>
                    <a:pt x="12" y="492"/>
                  </a:cubicBezTo>
                  <a:cubicBezTo>
                    <a:pt x="30" y="610"/>
                    <a:pt x="95" y="723"/>
                    <a:pt x="142" y="829"/>
                  </a:cubicBezTo>
                  <a:cubicBezTo>
                    <a:pt x="156" y="865"/>
                    <a:pt x="181" y="879"/>
                    <a:pt x="206" y="879"/>
                  </a:cubicBezTo>
                  <a:cubicBezTo>
                    <a:pt x="258" y="879"/>
                    <a:pt x="314" y="823"/>
                    <a:pt x="302" y="764"/>
                  </a:cubicBezTo>
                  <a:cubicBezTo>
                    <a:pt x="278" y="587"/>
                    <a:pt x="343" y="409"/>
                    <a:pt x="391" y="238"/>
                  </a:cubicBezTo>
                  <a:cubicBezTo>
                    <a:pt x="426" y="93"/>
                    <a:pt x="305"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501325" y="4290050"/>
              <a:ext cx="15125" cy="10250"/>
            </a:xfrm>
            <a:custGeom>
              <a:avLst/>
              <a:gdLst/>
              <a:ahLst/>
              <a:cxnLst/>
              <a:rect l="l" t="t" r="r" b="b"/>
              <a:pathLst>
                <a:path w="605" h="410" extrusionOk="0">
                  <a:moveTo>
                    <a:pt x="358" y="0"/>
                  </a:moveTo>
                  <a:cubicBezTo>
                    <a:pt x="272" y="0"/>
                    <a:pt x="183" y="26"/>
                    <a:pt x="119" y="59"/>
                  </a:cubicBezTo>
                  <a:cubicBezTo>
                    <a:pt x="30" y="113"/>
                    <a:pt x="1" y="237"/>
                    <a:pt x="54" y="320"/>
                  </a:cubicBezTo>
                  <a:cubicBezTo>
                    <a:pt x="91" y="379"/>
                    <a:pt x="152" y="409"/>
                    <a:pt x="215" y="409"/>
                  </a:cubicBezTo>
                  <a:cubicBezTo>
                    <a:pt x="264" y="409"/>
                    <a:pt x="314" y="391"/>
                    <a:pt x="356" y="355"/>
                  </a:cubicBezTo>
                  <a:cubicBezTo>
                    <a:pt x="385" y="325"/>
                    <a:pt x="427" y="290"/>
                    <a:pt x="450" y="272"/>
                  </a:cubicBezTo>
                  <a:cubicBezTo>
                    <a:pt x="486" y="249"/>
                    <a:pt x="533" y="225"/>
                    <a:pt x="563" y="207"/>
                  </a:cubicBezTo>
                  <a:cubicBezTo>
                    <a:pt x="604" y="184"/>
                    <a:pt x="604" y="118"/>
                    <a:pt x="569" y="83"/>
                  </a:cubicBezTo>
                  <a:cubicBezTo>
                    <a:pt x="517" y="23"/>
                    <a:pt x="43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522625" y="4281875"/>
              <a:ext cx="9875" cy="21200"/>
            </a:xfrm>
            <a:custGeom>
              <a:avLst/>
              <a:gdLst/>
              <a:ahLst/>
              <a:cxnLst/>
              <a:rect l="l" t="t" r="r" b="b"/>
              <a:pathLst>
                <a:path w="395" h="848" extrusionOk="0">
                  <a:moveTo>
                    <a:pt x="190" y="0"/>
                  </a:moveTo>
                  <a:cubicBezTo>
                    <a:pt x="160" y="0"/>
                    <a:pt x="131" y="11"/>
                    <a:pt x="107" y="31"/>
                  </a:cubicBezTo>
                  <a:cubicBezTo>
                    <a:pt x="0" y="138"/>
                    <a:pt x="48" y="321"/>
                    <a:pt x="65" y="451"/>
                  </a:cubicBezTo>
                  <a:cubicBezTo>
                    <a:pt x="89" y="599"/>
                    <a:pt x="136" y="735"/>
                    <a:pt x="255" y="830"/>
                  </a:cubicBezTo>
                  <a:cubicBezTo>
                    <a:pt x="270" y="841"/>
                    <a:pt x="291" y="847"/>
                    <a:pt x="311" y="847"/>
                  </a:cubicBezTo>
                  <a:cubicBezTo>
                    <a:pt x="353" y="847"/>
                    <a:pt x="395" y="822"/>
                    <a:pt x="391" y="771"/>
                  </a:cubicBezTo>
                  <a:cubicBezTo>
                    <a:pt x="373" y="652"/>
                    <a:pt x="349" y="534"/>
                    <a:pt x="343" y="410"/>
                  </a:cubicBezTo>
                  <a:cubicBezTo>
                    <a:pt x="332" y="286"/>
                    <a:pt x="373" y="120"/>
                    <a:pt x="272" y="31"/>
                  </a:cubicBezTo>
                  <a:cubicBezTo>
                    <a:pt x="249" y="11"/>
                    <a:pt x="219"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3518950" y="4257300"/>
              <a:ext cx="22600" cy="48025"/>
            </a:xfrm>
            <a:custGeom>
              <a:avLst/>
              <a:gdLst/>
              <a:ahLst/>
              <a:cxnLst/>
              <a:rect l="l" t="t" r="r" b="b"/>
              <a:pathLst>
                <a:path w="904" h="1921" extrusionOk="0">
                  <a:moveTo>
                    <a:pt x="207" y="0"/>
                  </a:moveTo>
                  <a:cubicBezTo>
                    <a:pt x="104" y="0"/>
                    <a:pt x="1" y="67"/>
                    <a:pt x="17" y="186"/>
                  </a:cubicBezTo>
                  <a:cubicBezTo>
                    <a:pt x="53" y="500"/>
                    <a:pt x="242" y="666"/>
                    <a:pt x="455" y="873"/>
                  </a:cubicBezTo>
                  <a:cubicBezTo>
                    <a:pt x="626" y="1044"/>
                    <a:pt x="751" y="1612"/>
                    <a:pt x="514" y="1771"/>
                  </a:cubicBezTo>
                  <a:cubicBezTo>
                    <a:pt x="455" y="1801"/>
                    <a:pt x="473" y="1878"/>
                    <a:pt x="532" y="1902"/>
                  </a:cubicBezTo>
                  <a:cubicBezTo>
                    <a:pt x="566" y="1914"/>
                    <a:pt x="598" y="1920"/>
                    <a:pt x="626" y="1920"/>
                  </a:cubicBezTo>
                  <a:cubicBezTo>
                    <a:pt x="876" y="1920"/>
                    <a:pt x="904" y="1473"/>
                    <a:pt x="899" y="1298"/>
                  </a:cubicBezTo>
                  <a:cubicBezTo>
                    <a:pt x="899" y="1121"/>
                    <a:pt x="869" y="961"/>
                    <a:pt x="792" y="807"/>
                  </a:cubicBezTo>
                  <a:cubicBezTo>
                    <a:pt x="686" y="559"/>
                    <a:pt x="443" y="417"/>
                    <a:pt x="390" y="133"/>
                  </a:cubicBezTo>
                  <a:cubicBezTo>
                    <a:pt x="369" y="42"/>
                    <a:pt x="288"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3530300" y="4254825"/>
              <a:ext cx="12750" cy="24200"/>
            </a:xfrm>
            <a:custGeom>
              <a:avLst/>
              <a:gdLst/>
              <a:ahLst/>
              <a:cxnLst/>
              <a:rect l="l" t="t" r="r" b="b"/>
              <a:pathLst>
                <a:path w="510" h="968" extrusionOk="0">
                  <a:moveTo>
                    <a:pt x="338" y="0"/>
                  </a:moveTo>
                  <a:cubicBezTo>
                    <a:pt x="260" y="0"/>
                    <a:pt x="181" y="52"/>
                    <a:pt x="178" y="155"/>
                  </a:cubicBezTo>
                  <a:cubicBezTo>
                    <a:pt x="167" y="422"/>
                    <a:pt x="1" y="628"/>
                    <a:pt x="54" y="901"/>
                  </a:cubicBezTo>
                  <a:cubicBezTo>
                    <a:pt x="66" y="946"/>
                    <a:pt x="102" y="967"/>
                    <a:pt x="140" y="967"/>
                  </a:cubicBezTo>
                  <a:cubicBezTo>
                    <a:pt x="180" y="967"/>
                    <a:pt x="222" y="943"/>
                    <a:pt x="238" y="901"/>
                  </a:cubicBezTo>
                  <a:cubicBezTo>
                    <a:pt x="326" y="646"/>
                    <a:pt x="510" y="433"/>
                    <a:pt x="498" y="155"/>
                  </a:cubicBezTo>
                  <a:cubicBezTo>
                    <a:pt x="495" y="52"/>
                    <a:pt x="416" y="0"/>
                    <a:pt x="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3534150" y="4272350"/>
              <a:ext cx="17775" cy="17175"/>
            </a:xfrm>
            <a:custGeom>
              <a:avLst/>
              <a:gdLst/>
              <a:ahLst/>
              <a:cxnLst/>
              <a:rect l="l" t="t" r="r" b="b"/>
              <a:pathLst>
                <a:path w="711" h="687" extrusionOk="0">
                  <a:moveTo>
                    <a:pt x="538" y="1"/>
                  </a:moveTo>
                  <a:cubicBezTo>
                    <a:pt x="510" y="1"/>
                    <a:pt x="483" y="8"/>
                    <a:pt x="456" y="22"/>
                  </a:cubicBezTo>
                  <a:cubicBezTo>
                    <a:pt x="326" y="69"/>
                    <a:pt x="178" y="146"/>
                    <a:pt x="107" y="265"/>
                  </a:cubicBezTo>
                  <a:cubicBezTo>
                    <a:pt x="30" y="377"/>
                    <a:pt x="1" y="537"/>
                    <a:pt x="89" y="649"/>
                  </a:cubicBezTo>
                  <a:cubicBezTo>
                    <a:pt x="102" y="672"/>
                    <a:pt x="127" y="687"/>
                    <a:pt x="152" y="687"/>
                  </a:cubicBezTo>
                  <a:cubicBezTo>
                    <a:pt x="173" y="687"/>
                    <a:pt x="194" y="676"/>
                    <a:pt x="208" y="649"/>
                  </a:cubicBezTo>
                  <a:cubicBezTo>
                    <a:pt x="225" y="608"/>
                    <a:pt x="237" y="566"/>
                    <a:pt x="261" y="531"/>
                  </a:cubicBezTo>
                  <a:cubicBezTo>
                    <a:pt x="291" y="495"/>
                    <a:pt x="320" y="466"/>
                    <a:pt x="356" y="436"/>
                  </a:cubicBezTo>
                  <a:cubicBezTo>
                    <a:pt x="427" y="377"/>
                    <a:pt x="533" y="336"/>
                    <a:pt x="616" y="300"/>
                  </a:cubicBezTo>
                  <a:cubicBezTo>
                    <a:pt x="699" y="265"/>
                    <a:pt x="710" y="146"/>
                    <a:pt x="675" y="81"/>
                  </a:cubicBezTo>
                  <a:cubicBezTo>
                    <a:pt x="640" y="27"/>
                    <a:pt x="590" y="1"/>
                    <a:pt x="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536675" y="4293600"/>
              <a:ext cx="4800" cy="2125"/>
            </a:xfrm>
            <a:custGeom>
              <a:avLst/>
              <a:gdLst/>
              <a:ahLst/>
              <a:cxnLst/>
              <a:rect l="l" t="t" r="r" b="b"/>
              <a:pathLst>
                <a:path w="192" h="85" extrusionOk="0">
                  <a:moveTo>
                    <a:pt x="36" y="0"/>
                  </a:moveTo>
                  <a:cubicBezTo>
                    <a:pt x="0" y="6"/>
                    <a:pt x="0" y="65"/>
                    <a:pt x="36" y="71"/>
                  </a:cubicBezTo>
                  <a:lnTo>
                    <a:pt x="71" y="71"/>
                  </a:lnTo>
                  <a:cubicBezTo>
                    <a:pt x="95" y="71"/>
                    <a:pt x="119" y="71"/>
                    <a:pt x="130" y="83"/>
                  </a:cubicBezTo>
                  <a:cubicBezTo>
                    <a:pt x="134" y="84"/>
                    <a:pt x="138" y="84"/>
                    <a:pt x="141" y="84"/>
                  </a:cubicBezTo>
                  <a:cubicBezTo>
                    <a:pt x="180" y="84"/>
                    <a:pt x="192" y="28"/>
                    <a:pt x="154" y="12"/>
                  </a:cubicBezTo>
                  <a:cubicBezTo>
                    <a:pt x="130" y="6"/>
                    <a:pt x="119" y="6"/>
                    <a:pt x="95" y="6"/>
                  </a:cubicBezTo>
                  <a:cubicBezTo>
                    <a:pt x="71" y="6"/>
                    <a:pt x="59" y="0"/>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535150" y="4252825"/>
              <a:ext cx="33175" cy="53825"/>
            </a:xfrm>
            <a:custGeom>
              <a:avLst/>
              <a:gdLst/>
              <a:ahLst/>
              <a:cxnLst/>
              <a:rect l="l" t="t" r="r" b="b"/>
              <a:pathLst>
                <a:path w="1327" h="2153" extrusionOk="0">
                  <a:moveTo>
                    <a:pt x="1076" y="0"/>
                  </a:moveTo>
                  <a:cubicBezTo>
                    <a:pt x="1021" y="0"/>
                    <a:pt x="967" y="26"/>
                    <a:pt x="931" y="88"/>
                  </a:cubicBezTo>
                  <a:cubicBezTo>
                    <a:pt x="759" y="371"/>
                    <a:pt x="877" y="744"/>
                    <a:pt x="789" y="1063"/>
                  </a:cubicBezTo>
                  <a:cubicBezTo>
                    <a:pt x="735" y="1253"/>
                    <a:pt x="641" y="1436"/>
                    <a:pt x="552" y="1619"/>
                  </a:cubicBezTo>
                  <a:cubicBezTo>
                    <a:pt x="517" y="1702"/>
                    <a:pt x="475" y="1785"/>
                    <a:pt x="410" y="1850"/>
                  </a:cubicBezTo>
                  <a:cubicBezTo>
                    <a:pt x="402" y="1861"/>
                    <a:pt x="392" y="1866"/>
                    <a:pt x="383" y="1866"/>
                  </a:cubicBezTo>
                  <a:cubicBezTo>
                    <a:pt x="320" y="1866"/>
                    <a:pt x="245" y="1660"/>
                    <a:pt x="245" y="1655"/>
                  </a:cubicBezTo>
                  <a:cubicBezTo>
                    <a:pt x="233" y="1627"/>
                    <a:pt x="207" y="1613"/>
                    <a:pt x="181" y="1613"/>
                  </a:cubicBezTo>
                  <a:cubicBezTo>
                    <a:pt x="151" y="1613"/>
                    <a:pt x="121" y="1630"/>
                    <a:pt x="109" y="1661"/>
                  </a:cubicBezTo>
                  <a:cubicBezTo>
                    <a:pt x="1" y="1934"/>
                    <a:pt x="187" y="2153"/>
                    <a:pt x="405" y="2153"/>
                  </a:cubicBezTo>
                  <a:cubicBezTo>
                    <a:pt x="498" y="2153"/>
                    <a:pt x="597" y="2113"/>
                    <a:pt x="682" y="2021"/>
                  </a:cubicBezTo>
                  <a:cubicBezTo>
                    <a:pt x="848" y="1838"/>
                    <a:pt x="960" y="1542"/>
                    <a:pt x="1067" y="1312"/>
                  </a:cubicBezTo>
                  <a:cubicBezTo>
                    <a:pt x="1138" y="1152"/>
                    <a:pt x="1179" y="981"/>
                    <a:pt x="1215" y="803"/>
                  </a:cubicBezTo>
                  <a:cubicBezTo>
                    <a:pt x="1232" y="632"/>
                    <a:pt x="1155" y="419"/>
                    <a:pt x="1244" y="271"/>
                  </a:cubicBezTo>
                  <a:cubicBezTo>
                    <a:pt x="1326" y="131"/>
                    <a:pt x="1200"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3559875" y="4264600"/>
              <a:ext cx="19550" cy="14025"/>
            </a:xfrm>
            <a:custGeom>
              <a:avLst/>
              <a:gdLst/>
              <a:ahLst/>
              <a:cxnLst/>
              <a:rect l="l" t="t" r="r" b="b"/>
              <a:pathLst>
                <a:path w="782" h="561" extrusionOk="0">
                  <a:moveTo>
                    <a:pt x="562" y="1"/>
                  </a:moveTo>
                  <a:cubicBezTo>
                    <a:pt x="533" y="1"/>
                    <a:pt x="503" y="10"/>
                    <a:pt x="474" y="31"/>
                  </a:cubicBezTo>
                  <a:cubicBezTo>
                    <a:pt x="350" y="113"/>
                    <a:pt x="267" y="243"/>
                    <a:pt x="119" y="303"/>
                  </a:cubicBezTo>
                  <a:cubicBezTo>
                    <a:pt x="30" y="338"/>
                    <a:pt x="1" y="456"/>
                    <a:pt x="95" y="515"/>
                  </a:cubicBezTo>
                  <a:cubicBezTo>
                    <a:pt x="145" y="547"/>
                    <a:pt x="199" y="560"/>
                    <a:pt x="253" y="560"/>
                  </a:cubicBezTo>
                  <a:cubicBezTo>
                    <a:pt x="435" y="560"/>
                    <a:pt x="624" y="407"/>
                    <a:pt x="710" y="261"/>
                  </a:cubicBezTo>
                  <a:cubicBezTo>
                    <a:pt x="782" y="152"/>
                    <a:pt x="681"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3549225" y="4281625"/>
              <a:ext cx="27075" cy="21025"/>
            </a:xfrm>
            <a:custGeom>
              <a:avLst/>
              <a:gdLst/>
              <a:ahLst/>
              <a:cxnLst/>
              <a:rect l="l" t="t" r="r" b="b"/>
              <a:pathLst>
                <a:path w="1083" h="841" extrusionOk="0">
                  <a:moveTo>
                    <a:pt x="842" y="0"/>
                  </a:moveTo>
                  <a:cubicBezTo>
                    <a:pt x="818" y="0"/>
                    <a:pt x="793" y="6"/>
                    <a:pt x="770" y="18"/>
                  </a:cubicBezTo>
                  <a:cubicBezTo>
                    <a:pt x="622" y="101"/>
                    <a:pt x="474" y="195"/>
                    <a:pt x="332" y="302"/>
                  </a:cubicBezTo>
                  <a:cubicBezTo>
                    <a:pt x="190" y="396"/>
                    <a:pt x="31" y="521"/>
                    <a:pt x="1" y="698"/>
                  </a:cubicBezTo>
                  <a:cubicBezTo>
                    <a:pt x="1" y="778"/>
                    <a:pt x="50" y="840"/>
                    <a:pt x="119" y="840"/>
                  </a:cubicBezTo>
                  <a:cubicBezTo>
                    <a:pt x="136" y="840"/>
                    <a:pt x="154" y="836"/>
                    <a:pt x="172" y="828"/>
                  </a:cubicBezTo>
                  <a:cubicBezTo>
                    <a:pt x="320" y="751"/>
                    <a:pt x="456" y="651"/>
                    <a:pt x="598" y="568"/>
                  </a:cubicBezTo>
                  <a:cubicBezTo>
                    <a:pt x="752" y="485"/>
                    <a:pt x="894" y="396"/>
                    <a:pt x="995" y="248"/>
                  </a:cubicBezTo>
                  <a:cubicBezTo>
                    <a:pt x="1083" y="131"/>
                    <a:pt x="963"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3536975" y="4296625"/>
              <a:ext cx="50850" cy="42575"/>
            </a:xfrm>
            <a:custGeom>
              <a:avLst/>
              <a:gdLst/>
              <a:ahLst/>
              <a:cxnLst/>
              <a:rect l="l" t="t" r="r" b="b"/>
              <a:pathLst>
                <a:path w="2034" h="1703" extrusionOk="0">
                  <a:moveTo>
                    <a:pt x="1810" y="1"/>
                  </a:moveTo>
                  <a:cubicBezTo>
                    <a:pt x="1794" y="1"/>
                    <a:pt x="1776" y="3"/>
                    <a:pt x="1757" y="9"/>
                  </a:cubicBezTo>
                  <a:cubicBezTo>
                    <a:pt x="1520" y="86"/>
                    <a:pt x="1325" y="157"/>
                    <a:pt x="1147" y="346"/>
                  </a:cubicBezTo>
                  <a:cubicBezTo>
                    <a:pt x="976" y="530"/>
                    <a:pt x="893" y="790"/>
                    <a:pt x="793" y="1009"/>
                  </a:cubicBezTo>
                  <a:cubicBezTo>
                    <a:pt x="745" y="1115"/>
                    <a:pt x="686" y="1210"/>
                    <a:pt x="615" y="1298"/>
                  </a:cubicBezTo>
                  <a:cubicBezTo>
                    <a:pt x="577" y="1333"/>
                    <a:pt x="558" y="1351"/>
                    <a:pt x="555" y="1351"/>
                  </a:cubicBezTo>
                  <a:cubicBezTo>
                    <a:pt x="553" y="1351"/>
                    <a:pt x="564" y="1338"/>
                    <a:pt x="586" y="1310"/>
                  </a:cubicBezTo>
                  <a:cubicBezTo>
                    <a:pt x="556" y="1233"/>
                    <a:pt x="532" y="1157"/>
                    <a:pt x="509" y="1074"/>
                  </a:cubicBezTo>
                  <a:cubicBezTo>
                    <a:pt x="467" y="944"/>
                    <a:pt x="426" y="802"/>
                    <a:pt x="450" y="660"/>
                  </a:cubicBezTo>
                  <a:cubicBezTo>
                    <a:pt x="473" y="500"/>
                    <a:pt x="704" y="565"/>
                    <a:pt x="804" y="536"/>
                  </a:cubicBezTo>
                  <a:cubicBezTo>
                    <a:pt x="846" y="524"/>
                    <a:pt x="875" y="471"/>
                    <a:pt x="864" y="417"/>
                  </a:cubicBezTo>
                  <a:cubicBezTo>
                    <a:pt x="831" y="284"/>
                    <a:pt x="735" y="234"/>
                    <a:pt x="623" y="234"/>
                  </a:cubicBezTo>
                  <a:cubicBezTo>
                    <a:pt x="468" y="234"/>
                    <a:pt x="284" y="329"/>
                    <a:pt x="201" y="429"/>
                  </a:cubicBezTo>
                  <a:cubicBezTo>
                    <a:pt x="0" y="689"/>
                    <a:pt x="124" y="1269"/>
                    <a:pt x="278" y="1529"/>
                  </a:cubicBezTo>
                  <a:cubicBezTo>
                    <a:pt x="355" y="1653"/>
                    <a:pt x="451" y="1703"/>
                    <a:pt x="548" y="1703"/>
                  </a:cubicBezTo>
                  <a:cubicBezTo>
                    <a:pt x="689" y="1703"/>
                    <a:pt x="836" y="1598"/>
                    <a:pt x="940" y="1458"/>
                  </a:cubicBezTo>
                  <a:cubicBezTo>
                    <a:pt x="1071" y="1275"/>
                    <a:pt x="1153" y="1068"/>
                    <a:pt x="1248" y="861"/>
                  </a:cubicBezTo>
                  <a:cubicBezTo>
                    <a:pt x="1384" y="571"/>
                    <a:pt x="1544" y="423"/>
                    <a:pt x="1845" y="329"/>
                  </a:cubicBezTo>
                  <a:cubicBezTo>
                    <a:pt x="2033" y="269"/>
                    <a:pt x="1977" y="1"/>
                    <a:pt x="1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3562100" y="4297425"/>
              <a:ext cx="8750" cy="13800"/>
            </a:xfrm>
            <a:custGeom>
              <a:avLst/>
              <a:gdLst/>
              <a:ahLst/>
              <a:cxnLst/>
              <a:rect l="l" t="t" r="r" b="b"/>
              <a:pathLst>
                <a:path w="350" h="552" extrusionOk="0">
                  <a:moveTo>
                    <a:pt x="166" y="1"/>
                  </a:moveTo>
                  <a:cubicBezTo>
                    <a:pt x="89" y="1"/>
                    <a:pt x="0" y="78"/>
                    <a:pt x="6" y="155"/>
                  </a:cubicBezTo>
                  <a:cubicBezTo>
                    <a:pt x="24" y="285"/>
                    <a:pt x="54" y="527"/>
                    <a:pt x="213" y="551"/>
                  </a:cubicBezTo>
                  <a:cubicBezTo>
                    <a:pt x="219" y="551"/>
                    <a:pt x="224" y="552"/>
                    <a:pt x="229" y="552"/>
                  </a:cubicBezTo>
                  <a:cubicBezTo>
                    <a:pt x="278" y="552"/>
                    <a:pt x="328" y="527"/>
                    <a:pt x="344" y="474"/>
                  </a:cubicBezTo>
                  <a:cubicBezTo>
                    <a:pt x="349" y="415"/>
                    <a:pt x="344" y="362"/>
                    <a:pt x="326" y="314"/>
                  </a:cubicBezTo>
                  <a:cubicBezTo>
                    <a:pt x="308" y="261"/>
                    <a:pt x="308" y="208"/>
                    <a:pt x="320" y="155"/>
                  </a:cubicBezTo>
                  <a:cubicBezTo>
                    <a:pt x="320" y="78"/>
                    <a:pt x="243" y="1"/>
                    <a:pt x="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3550125" y="4313025"/>
              <a:ext cx="12450" cy="13375"/>
            </a:xfrm>
            <a:custGeom>
              <a:avLst/>
              <a:gdLst/>
              <a:ahLst/>
              <a:cxnLst/>
              <a:rect l="l" t="t" r="r" b="b"/>
              <a:pathLst>
                <a:path w="498" h="535" extrusionOk="0">
                  <a:moveTo>
                    <a:pt x="158" y="0"/>
                  </a:moveTo>
                  <a:cubicBezTo>
                    <a:pt x="147" y="0"/>
                    <a:pt x="135" y="1"/>
                    <a:pt x="125" y="4"/>
                  </a:cubicBezTo>
                  <a:cubicBezTo>
                    <a:pt x="36" y="27"/>
                    <a:pt x="0" y="116"/>
                    <a:pt x="12" y="199"/>
                  </a:cubicBezTo>
                  <a:cubicBezTo>
                    <a:pt x="40" y="341"/>
                    <a:pt x="168" y="534"/>
                    <a:pt x="337" y="534"/>
                  </a:cubicBezTo>
                  <a:cubicBezTo>
                    <a:pt x="351" y="534"/>
                    <a:pt x="365" y="533"/>
                    <a:pt x="379" y="530"/>
                  </a:cubicBezTo>
                  <a:cubicBezTo>
                    <a:pt x="474" y="518"/>
                    <a:pt x="497" y="388"/>
                    <a:pt x="426" y="323"/>
                  </a:cubicBezTo>
                  <a:cubicBezTo>
                    <a:pt x="420" y="311"/>
                    <a:pt x="409" y="299"/>
                    <a:pt x="391" y="288"/>
                  </a:cubicBezTo>
                  <a:cubicBezTo>
                    <a:pt x="387" y="288"/>
                    <a:pt x="373" y="273"/>
                    <a:pt x="375" y="273"/>
                  </a:cubicBezTo>
                  <a:lnTo>
                    <a:pt x="375" y="273"/>
                  </a:lnTo>
                  <a:cubicBezTo>
                    <a:pt x="375" y="273"/>
                    <a:pt x="378" y="275"/>
                    <a:pt x="385" y="282"/>
                  </a:cubicBezTo>
                  <a:cubicBezTo>
                    <a:pt x="379" y="270"/>
                    <a:pt x="367" y="258"/>
                    <a:pt x="361" y="240"/>
                  </a:cubicBezTo>
                  <a:cubicBezTo>
                    <a:pt x="351" y="220"/>
                    <a:pt x="341" y="200"/>
                    <a:pt x="331" y="180"/>
                  </a:cubicBezTo>
                  <a:lnTo>
                    <a:pt x="331" y="180"/>
                  </a:lnTo>
                  <a:cubicBezTo>
                    <a:pt x="330" y="175"/>
                    <a:pt x="326" y="159"/>
                    <a:pt x="326" y="152"/>
                  </a:cubicBezTo>
                  <a:cubicBezTo>
                    <a:pt x="320" y="140"/>
                    <a:pt x="320" y="134"/>
                    <a:pt x="320" y="116"/>
                  </a:cubicBezTo>
                  <a:cubicBezTo>
                    <a:pt x="305" y="45"/>
                    <a:pt x="228" y="0"/>
                    <a:pt x="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3546275" y="4326675"/>
              <a:ext cx="26300" cy="49575"/>
            </a:xfrm>
            <a:custGeom>
              <a:avLst/>
              <a:gdLst/>
              <a:ahLst/>
              <a:cxnLst/>
              <a:rect l="l" t="t" r="r" b="b"/>
              <a:pathLst>
                <a:path w="1052" h="1983" extrusionOk="0">
                  <a:moveTo>
                    <a:pt x="751" y="1"/>
                  </a:moveTo>
                  <a:cubicBezTo>
                    <a:pt x="521" y="1"/>
                    <a:pt x="289" y="139"/>
                    <a:pt x="160" y="327"/>
                  </a:cubicBezTo>
                  <a:cubicBezTo>
                    <a:pt x="1" y="552"/>
                    <a:pt x="18" y="930"/>
                    <a:pt x="18" y="1197"/>
                  </a:cubicBezTo>
                  <a:cubicBezTo>
                    <a:pt x="18" y="1469"/>
                    <a:pt x="72" y="1788"/>
                    <a:pt x="332" y="1936"/>
                  </a:cubicBezTo>
                  <a:cubicBezTo>
                    <a:pt x="391" y="1969"/>
                    <a:pt x="449" y="1983"/>
                    <a:pt x="505" y="1983"/>
                  </a:cubicBezTo>
                  <a:cubicBezTo>
                    <a:pt x="753" y="1983"/>
                    <a:pt x="959" y="1702"/>
                    <a:pt x="1012" y="1480"/>
                  </a:cubicBezTo>
                  <a:cubicBezTo>
                    <a:pt x="1051" y="1320"/>
                    <a:pt x="923" y="1216"/>
                    <a:pt x="799" y="1216"/>
                  </a:cubicBezTo>
                  <a:cubicBezTo>
                    <a:pt x="716" y="1216"/>
                    <a:pt x="635" y="1262"/>
                    <a:pt x="604" y="1368"/>
                  </a:cubicBezTo>
                  <a:cubicBezTo>
                    <a:pt x="575" y="1466"/>
                    <a:pt x="551" y="1503"/>
                    <a:pt x="531" y="1503"/>
                  </a:cubicBezTo>
                  <a:cubicBezTo>
                    <a:pt x="495" y="1503"/>
                    <a:pt x="473" y="1377"/>
                    <a:pt x="462" y="1273"/>
                  </a:cubicBezTo>
                  <a:cubicBezTo>
                    <a:pt x="456" y="1155"/>
                    <a:pt x="462" y="1025"/>
                    <a:pt x="474" y="907"/>
                  </a:cubicBezTo>
                  <a:cubicBezTo>
                    <a:pt x="480" y="753"/>
                    <a:pt x="480" y="587"/>
                    <a:pt x="574" y="463"/>
                  </a:cubicBezTo>
                  <a:cubicBezTo>
                    <a:pt x="699" y="309"/>
                    <a:pt x="923" y="392"/>
                    <a:pt x="1012" y="191"/>
                  </a:cubicBezTo>
                  <a:cubicBezTo>
                    <a:pt x="1030" y="120"/>
                    <a:pt x="1012" y="61"/>
                    <a:pt x="947" y="37"/>
                  </a:cubicBezTo>
                  <a:cubicBezTo>
                    <a:pt x="883" y="12"/>
                    <a:pt x="817"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3547900" y="4341050"/>
              <a:ext cx="40400" cy="54175"/>
            </a:xfrm>
            <a:custGeom>
              <a:avLst/>
              <a:gdLst/>
              <a:ahLst/>
              <a:cxnLst/>
              <a:rect l="l" t="t" r="r" b="b"/>
              <a:pathLst>
                <a:path w="1616" h="2167" extrusionOk="0">
                  <a:moveTo>
                    <a:pt x="918" y="1"/>
                  </a:moveTo>
                  <a:cubicBezTo>
                    <a:pt x="777" y="1"/>
                    <a:pt x="653" y="184"/>
                    <a:pt x="781" y="308"/>
                  </a:cubicBezTo>
                  <a:cubicBezTo>
                    <a:pt x="1136" y="645"/>
                    <a:pt x="1006" y="1071"/>
                    <a:pt x="781" y="1444"/>
                  </a:cubicBezTo>
                  <a:cubicBezTo>
                    <a:pt x="716" y="1556"/>
                    <a:pt x="657" y="1662"/>
                    <a:pt x="574" y="1763"/>
                  </a:cubicBezTo>
                  <a:cubicBezTo>
                    <a:pt x="556" y="1784"/>
                    <a:pt x="538" y="1793"/>
                    <a:pt x="522" y="1793"/>
                  </a:cubicBezTo>
                  <a:cubicBezTo>
                    <a:pt x="418" y="1793"/>
                    <a:pt x="372" y="1393"/>
                    <a:pt x="361" y="1296"/>
                  </a:cubicBezTo>
                  <a:cubicBezTo>
                    <a:pt x="355" y="1252"/>
                    <a:pt x="312" y="1224"/>
                    <a:pt x="272" y="1224"/>
                  </a:cubicBezTo>
                  <a:cubicBezTo>
                    <a:pt x="243" y="1224"/>
                    <a:pt x="215" y="1240"/>
                    <a:pt x="208" y="1278"/>
                  </a:cubicBezTo>
                  <a:cubicBezTo>
                    <a:pt x="154" y="1544"/>
                    <a:pt x="1" y="1887"/>
                    <a:pt x="285" y="2094"/>
                  </a:cubicBezTo>
                  <a:cubicBezTo>
                    <a:pt x="358" y="2145"/>
                    <a:pt x="431" y="2167"/>
                    <a:pt x="503" y="2167"/>
                  </a:cubicBezTo>
                  <a:cubicBezTo>
                    <a:pt x="656" y="2167"/>
                    <a:pt x="799" y="2064"/>
                    <a:pt x="900" y="1923"/>
                  </a:cubicBezTo>
                  <a:cubicBezTo>
                    <a:pt x="1308" y="1367"/>
                    <a:pt x="1615" y="598"/>
                    <a:pt x="1042" y="54"/>
                  </a:cubicBezTo>
                  <a:cubicBezTo>
                    <a:pt x="1003" y="16"/>
                    <a:pt x="960" y="1"/>
                    <a:pt x="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3572125" y="4330150"/>
              <a:ext cx="17350" cy="28850"/>
            </a:xfrm>
            <a:custGeom>
              <a:avLst/>
              <a:gdLst/>
              <a:ahLst/>
              <a:cxnLst/>
              <a:rect l="l" t="t" r="r" b="b"/>
              <a:pathLst>
                <a:path w="694" h="1154" extrusionOk="0">
                  <a:moveTo>
                    <a:pt x="214" y="1"/>
                  </a:moveTo>
                  <a:cubicBezTo>
                    <a:pt x="86" y="1"/>
                    <a:pt x="1" y="178"/>
                    <a:pt x="138" y="259"/>
                  </a:cubicBezTo>
                  <a:cubicBezTo>
                    <a:pt x="291" y="348"/>
                    <a:pt x="356" y="442"/>
                    <a:pt x="356" y="632"/>
                  </a:cubicBezTo>
                  <a:cubicBezTo>
                    <a:pt x="356" y="791"/>
                    <a:pt x="274" y="945"/>
                    <a:pt x="215" y="1105"/>
                  </a:cubicBezTo>
                  <a:cubicBezTo>
                    <a:pt x="201" y="1128"/>
                    <a:pt x="226" y="1154"/>
                    <a:pt x="254" y="1154"/>
                  </a:cubicBezTo>
                  <a:cubicBezTo>
                    <a:pt x="263" y="1154"/>
                    <a:pt x="271" y="1152"/>
                    <a:pt x="280" y="1146"/>
                  </a:cubicBezTo>
                  <a:cubicBezTo>
                    <a:pt x="652" y="939"/>
                    <a:pt x="694" y="200"/>
                    <a:pt x="280" y="17"/>
                  </a:cubicBezTo>
                  <a:cubicBezTo>
                    <a:pt x="257" y="6"/>
                    <a:pt x="235" y="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3576150" y="4312625"/>
              <a:ext cx="11850" cy="30275"/>
            </a:xfrm>
            <a:custGeom>
              <a:avLst/>
              <a:gdLst/>
              <a:ahLst/>
              <a:cxnLst/>
              <a:rect l="l" t="t" r="r" b="b"/>
              <a:pathLst>
                <a:path w="474" h="1211" extrusionOk="0">
                  <a:moveTo>
                    <a:pt x="270" y="1"/>
                  </a:moveTo>
                  <a:cubicBezTo>
                    <a:pt x="243" y="1"/>
                    <a:pt x="215" y="7"/>
                    <a:pt x="190" y="20"/>
                  </a:cubicBezTo>
                  <a:cubicBezTo>
                    <a:pt x="0" y="132"/>
                    <a:pt x="42" y="457"/>
                    <a:pt x="54" y="647"/>
                  </a:cubicBezTo>
                  <a:cubicBezTo>
                    <a:pt x="59" y="812"/>
                    <a:pt x="101" y="1138"/>
                    <a:pt x="278" y="1203"/>
                  </a:cubicBezTo>
                  <a:cubicBezTo>
                    <a:pt x="284" y="1208"/>
                    <a:pt x="291" y="1210"/>
                    <a:pt x="298" y="1210"/>
                  </a:cubicBezTo>
                  <a:cubicBezTo>
                    <a:pt x="316" y="1210"/>
                    <a:pt x="337" y="1199"/>
                    <a:pt x="349" y="1191"/>
                  </a:cubicBezTo>
                  <a:cubicBezTo>
                    <a:pt x="444" y="1078"/>
                    <a:pt x="414" y="842"/>
                    <a:pt x="420" y="706"/>
                  </a:cubicBezTo>
                  <a:cubicBezTo>
                    <a:pt x="426" y="599"/>
                    <a:pt x="420" y="487"/>
                    <a:pt x="426" y="381"/>
                  </a:cubicBezTo>
                  <a:cubicBezTo>
                    <a:pt x="438" y="274"/>
                    <a:pt x="473" y="185"/>
                    <a:pt x="414" y="79"/>
                  </a:cubicBezTo>
                  <a:cubicBezTo>
                    <a:pt x="386" y="30"/>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3576675" y="4278200"/>
              <a:ext cx="32325" cy="58500"/>
            </a:xfrm>
            <a:custGeom>
              <a:avLst/>
              <a:gdLst/>
              <a:ahLst/>
              <a:cxnLst/>
              <a:rect l="l" t="t" r="r" b="b"/>
              <a:pathLst>
                <a:path w="1293" h="2340" extrusionOk="0">
                  <a:moveTo>
                    <a:pt x="246" y="1"/>
                  </a:moveTo>
                  <a:cubicBezTo>
                    <a:pt x="65" y="1"/>
                    <a:pt x="1" y="325"/>
                    <a:pt x="210" y="409"/>
                  </a:cubicBezTo>
                  <a:cubicBezTo>
                    <a:pt x="1020" y="728"/>
                    <a:pt x="588" y="1716"/>
                    <a:pt x="275" y="2254"/>
                  </a:cubicBezTo>
                  <a:cubicBezTo>
                    <a:pt x="253" y="2299"/>
                    <a:pt x="291" y="2340"/>
                    <a:pt x="329" y="2340"/>
                  </a:cubicBezTo>
                  <a:cubicBezTo>
                    <a:pt x="341" y="2340"/>
                    <a:pt x="354" y="2336"/>
                    <a:pt x="364" y="2325"/>
                  </a:cubicBezTo>
                  <a:cubicBezTo>
                    <a:pt x="1044" y="1746"/>
                    <a:pt x="1292" y="421"/>
                    <a:pt x="322" y="19"/>
                  </a:cubicBezTo>
                  <a:cubicBezTo>
                    <a:pt x="295" y="6"/>
                    <a:pt x="269"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3592250" y="4255675"/>
              <a:ext cx="14225" cy="49175"/>
            </a:xfrm>
            <a:custGeom>
              <a:avLst/>
              <a:gdLst/>
              <a:ahLst/>
              <a:cxnLst/>
              <a:rect l="l" t="t" r="r" b="b"/>
              <a:pathLst>
                <a:path w="569" h="1967" extrusionOk="0">
                  <a:moveTo>
                    <a:pt x="283" y="0"/>
                  </a:moveTo>
                  <a:cubicBezTo>
                    <a:pt x="211" y="0"/>
                    <a:pt x="138" y="38"/>
                    <a:pt x="107" y="127"/>
                  </a:cubicBezTo>
                  <a:cubicBezTo>
                    <a:pt x="1" y="435"/>
                    <a:pt x="102" y="695"/>
                    <a:pt x="208" y="991"/>
                  </a:cubicBezTo>
                  <a:cubicBezTo>
                    <a:pt x="326" y="1322"/>
                    <a:pt x="119" y="1606"/>
                    <a:pt x="184" y="1919"/>
                  </a:cubicBezTo>
                  <a:cubicBezTo>
                    <a:pt x="184" y="1950"/>
                    <a:pt x="211" y="1967"/>
                    <a:pt x="240" y="1967"/>
                  </a:cubicBezTo>
                  <a:cubicBezTo>
                    <a:pt x="262" y="1967"/>
                    <a:pt x="284" y="1957"/>
                    <a:pt x="297" y="1937"/>
                  </a:cubicBezTo>
                  <a:cubicBezTo>
                    <a:pt x="421" y="1718"/>
                    <a:pt x="498" y="1523"/>
                    <a:pt x="521" y="1275"/>
                  </a:cubicBezTo>
                  <a:cubicBezTo>
                    <a:pt x="569" y="902"/>
                    <a:pt x="338" y="594"/>
                    <a:pt x="456" y="222"/>
                  </a:cubicBezTo>
                  <a:cubicBezTo>
                    <a:pt x="503" y="90"/>
                    <a:pt x="394"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3594700" y="4262325"/>
              <a:ext cx="25225" cy="19550"/>
            </a:xfrm>
            <a:custGeom>
              <a:avLst/>
              <a:gdLst/>
              <a:ahLst/>
              <a:cxnLst/>
              <a:rect l="l" t="t" r="r" b="b"/>
              <a:pathLst>
                <a:path w="1009" h="782" extrusionOk="0">
                  <a:moveTo>
                    <a:pt x="786" y="1"/>
                  </a:moveTo>
                  <a:cubicBezTo>
                    <a:pt x="773" y="1"/>
                    <a:pt x="761" y="3"/>
                    <a:pt x="749" y="9"/>
                  </a:cubicBezTo>
                  <a:cubicBezTo>
                    <a:pt x="648" y="51"/>
                    <a:pt x="630" y="110"/>
                    <a:pt x="595" y="204"/>
                  </a:cubicBezTo>
                  <a:cubicBezTo>
                    <a:pt x="559" y="287"/>
                    <a:pt x="518" y="370"/>
                    <a:pt x="447" y="435"/>
                  </a:cubicBezTo>
                  <a:cubicBezTo>
                    <a:pt x="423" y="461"/>
                    <a:pt x="399" y="471"/>
                    <a:pt x="377" y="471"/>
                  </a:cubicBezTo>
                  <a:cubicBezTo>
                    <a:pt x="292" y="471"/>
                    <a:pt x="228" y="315"/>
                    <a:pt x="205" y="240"/>
                  </a:cubicBezTo>
                  <a:cubicBezTo>
                    <a:pt x="193" y="204"/>
                    <a:pt x="159" y="184"/>
                    <a:pt x="127" y="184"/>
                  </a:cubicBezTo>
                  <a:cubicBezTo>
                    <a:pt x="95" y="184"/>
                    <a:pt x="65" y="202"/>
                    <a:pt x="57" y="240"/>
                  </a:cubicBezTo>
                  <a:cubicBezTo>
                    <a:pt x="1" y="469"/>
                    <a:pt x="129" y="781"/>
                    <a:pt x="397" y="781"/>
                  </a:cubicBezTo>
                  <a:cubicBezTo>
                    <a:pt x="413" y="781"/>
                    <a:pt x="430" y="780"/>
                    <a:pt x="447" y="778"/>
                  </a:cubicBezTo>
                  <a:cubicBezTo>
                    <a:pt x="601" y="754"/>
                    <a:pt x="707" y="642"/>
                    <a:pt x="796" y="524"/>
                  </a:cubicBezTo>
                  <a:cubicBezTo>
                    <a:pt x="879" y="423"/>
                    <a:pt x="1009" y="192"/>
                    <a:pt x="914" y="74"/>
                  </a:cubicBezTo>
                  <a:cubicBezTo>
                    <a:pt x="886" y="41"/>
                    <a:pt x="835" y="1"/>
                    <a:pt x="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3593450" y="4272350"/>
              <a:ext cx="31950" cy="45725"/>
            </a:xfrm>
            <a:custGeom>
              <a:avLst/>
              <a:gdLst/>
              <a:ahLst/>
              <a:cxnLst/>
              <a:rect l="l" t="t" r="r" b="b"/>
              <a:pathLst>
                <a:path w="1278" h="1829" extrusionOk="0">
                  <a:moveTo>
                    <a:pt x="1076" y="0"/>
                  </a:moveTo>
                  <a:cubicBezTo>
                    <a:pt x="1013" y="0"/>
                    <a:pt x="952" y="37"/>
                    <a:pt x="929" y="123"/>
                  </a:cubicBezTo>
                  <a:cubicBezTo>
                    <a:pt x="834" y="478"/>
                    <a:pt x="722" y="685"/>
                    <a:pt x="450" y="939"/>
                  </a:cubicBezTo>
                  <a:cubicBezTo>
                    <a:pt x="219" y="1152"/>
                    <a:pt x="77" y="1418"/>
                    <a:pt x="12" y="1725"/>
                  </a:cubicBezTo>
                  <a:cubicBezTo>
                    <a:pt x="1" y="1787"/>
                    <a:pt x="47" y="1829"/>
                    <a:pt x="94" y="1829"/>
                  </a:cubicBezTo>
                  <a:cubicBezTo>
                    <a:pt x="119" y="1829"/>
                    <a:pt x="144" y="1817"/>
                    <a:pt x="160" y="1790"/>
                  </a:cubicBezTo>
                  <a:cubicBezTo>
                    <a:pt x="349" y="1453"/>
                    <a:pt x="615" y="1235"/>
                    <a:pt x="899" y="986"/>
                  </a:cubicBezTo>
                  <a:cubicBezTo>
                    <a:pt x="1112" y="797"/>
                    <a:pt x="1225" y="495"/>
                    <a:pt x="1260" y="217"/>
                  </a:cubicBezTo>
                  <a:cubicBezTo>
                    <a:pt x="1278" y="88"/>
                    <a:pt x="1174" y="0"/>
                    <a:pt x="1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3608525" y="4287175"/>
              <a:ext cx="24025" cy="10500"/>
            </a:xfrm>
            <a:custGeom>
              <a:avLst/>
              <a:gdLst/>
              <a:ahLst/>
              <a:cxnLst/>
              <a:rect l="l" t="t" r="r" b="b"/>
              <a:pathLst>
                <a:path w="961" h="420" extrusionOk="0">
                  <a:moveTo>
                    <a:pt x="564" y="1"/>
                  </a:moveTo>
                  <a:cubicBezTo>
                    <a:pt x="463" y="1"/>
                    <a:pt x="364" y="20"/>
                    <a:pt x="273" y="62"/>
                  </a:cubicBezTo>
                  <a:cubicBezTo>
                    <a:pt x="166" y="115"/>
                    <a:pt x="1" y="239"/>
                    <a:pt x="42" y="375"/>
                  </a:cubicBezTo>
                  <a:cubicBezTo>
                    <a:pt x="42" y="393"/>
                    <a:pt x="66" y="417"/>
                    <a:pt x="89" y="417"/>
                  </a:cubicBezTo>
                  <a:cubicBezTo>
                    <a:pt x="100" y="419"/>
                    <a:pt x="110" y="420"/>
                    <a:pt x="120" y="420"/>
                  </a:cubicBezTo>
                  <a:cubicBezTo>
                    <a:pt x="197" y="420"/>
                    <a:pt x="271" y="366"/>
                    <a:pt x="349" y="340"/>
                  </a:cubicBezTo>
                  <a:cubicBezTo>
                    <a:pt x="388" y="325"/>
                    <a:pt x="428" y="319"/>
                    <a:pt x="467" y="319"/>
                  </a:cubicBezTo>
                  <a:cubicBezTo>
                    <a:pt x="538" y="319"/>
                    <a:pt x="609" y="337"/>
                    <a:pt x="681" y="352"/>
                  </a:cubicBezTo>
                  <a:cubicBezTo>
                    <a:pt x="697" y="356"/>
                    <a:pt x="712" y="358"/>
                    <a:pt x="727" y="358"/>
                  </a:cubicBezTo>
                  <a:cubicBezTo>
                    <a:pt x="905" y="358"/>
                    <a:pt x="961" y="81"/>
                    <a:pt x="769" y="26"/>
                  </a:cubicBezTo>
                  <a:cubicBezTo>
                    <a:pt x="702" y="10"/>
                    <a:pt x="633" y="1"/>
                    <a:pt x="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590925" y="4304300"/>
              <a:ext cx="22800" cy="26125"/>
            </a:xfrm>
            <a:custGeom>
              <a:avLst/>
              <a:gdLst/>
              <a:ahLst/>
              <a:cxnLst/>
              <a:rect l="l" t="t" r="r" b="b"/>
              <a:pathLst>
                <a:path w="912" h="1045" extrusionOk="0">
                  <a:moveTo>
                    <a:pt x="326" y="1"/>
                  </a:moveTo>
                  <a:cubicBezTo>
                    <a:pt x="290" y="1"/>
                    <a:pt x="253" y="23"/>
                    <a:pt x="237" y="69"/>
                  </a:cubicBezTo>
                  <a:cubicBezTo>
                    <a:pt x="131" y="347"/>
                    <a:pt x="1" y="589"/>
                    <a:pt x="107" y="903"/>
                  </a:cubicBezTo>
                  <a:cubicBezTo>
                    <a:pt x="133" y="987"/>
                    <a:pt x="212" y="1045"/>
                    <a:pt x="294" y="1045"/>
                  </a:cubicBezTo>
                  <a:cubicBezTo>
                    <a:pt x="327" y="1045"/>
                    <a:pt x="361" y="1035"/>
                    <a:pt x="391" y="1015"/>
                  </a:cubicBezTo>
                  <a:cubicBezTo>
                    <a:pt x="533" y="926"/>
                    <a:pt x="681" y="838"/>
                    <a:pt x="805" y="731"/>
                  </a:cubicBezTo>
                  <a:cubicBezTo>
                    <a:pt x="876" y="678"/>
                    <a:pt x="912" y="613"/>
                    <a:pt x="888" y="524"/>
                  </a:cubicBezTo>
                  <a:cubicBezTo>
                    <a:pt x="868" y="452"/>
                    <a:pt x="793" y="391"/>
                    <a:pt x="718" y="391"/>
                  </a:cubicBezTo>
                  <a:cubicBezTo>
                    <a:pt x="702" y="391"/>
                    <a:pt x="685" y="394"/>
                    <a:pt x="669" y="400"/>
                  </a:cubicBezTo>
                  <a:cubicBezTo>
                    <a:pt x="555" y="446"/>
                    <a:pt x="458" y="518"/>
                    <a:pt x="361" y="587"/>
                  </a:cubicBezTo>
                  <a:lnTo>
                    <a:pt x="361" y="587"/>
                  </a:lnTo>
                  <a:cubicBezTo>
                    <a:pt x="372" y="416"/>
                    <a:pt x="472" y="242"/>
                    <a:pt x="403" y="57"/>
                  </a:cubicBezTo>
                  <a:cubicBezTo>
                    <a:pt x="391" y="20"/>
                    <a:pt x="359"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3589600" y="4311275"/>
              <a:ext cx="72950" cy="28925"/>
            </a:xfrm>
            <a:custGeom>
              <a:avLst/>
              <a:gdLst/>
              <a:ahLst/>
              <a:cxnLst/>
              <a:rect l="l" t="t" r="r" b="b"/>
              <a:pathLst>
                <a:path w="2918" h="1157" extrusionOk="0">
                  <a:moveTo>
                    <a:pt x="2593" y="1"/>
                  </a:moveTo>
                  <a:cubicBezTo>
                    <a:pt x="2582" y="1"/>
                    <a:pt x="2572" y="1"/>
                    <a:pt x="2561" y="3"/>
                  </a:cubicBezTo>
                  <a:cubicBezTo>
                    <a:pt x="2088" y="68"/>
                    <a:pt x="1639" y="340"/>
                    <a:pt x="1213" y="541"/>
                  </a:cubicBezTo>
                  <a:cubicBezTo>
                    <a:pt x="1030" y="630"/>
                    <a:pt x="846" y="695"/>
                    <a:pt x="645" y="754"/>
                  </a:cubicBezTo>
                  <a:cubicBezTo>
                    <a:pt x="562" y="783"/>
                    <a:pt x="474" y="801"/>
                    <a:pt x="385" y="807"/>
                  </a:cubicBezTo>
                  <a:cubicBezTo>
                    <a:pt x="349" y="807"/>
                    <a:pt x="332" y="600"/>
                    <a:pt x="326" y="571"/>
                  </a:cubicBezTo>
                  <a:cubicBezTo>
                    <a:pt x="318" y="536"/>
                    <a:pt x="283" y="511"/>
                    <a:pt x="250" y="511"/>
                  </a:cubicBezTo>
                  <a:cubicBezTo>
                    <a:pt x="232" y="511"/>
                    <a:pt x="214" y="519"/>
                    <a:pt x="202" y="535"/>
                  </a:cubicBezTo>
                  <a:cubicBezTo>
                    <a:pt x="71" y="683"/>
                    <a:pt x="1" y="872"/>
                    <a:pt x="131" y="1044"/>
                  </a:cubicBezTo>
                  <a:cubicBezTo>
                    <a:pt x="192" y="1131"/>
                    <a:pt x="295" y="1157"/>
                    <a:pt x="404" y="1157"/>
                  </a:cubicBezTo>
                  <a:cubicBezTo>
                    <a:pt x="493" y="1157"/>
                    <a:pt x="586" y="1140"/>
                    <a:pt x="663" y="1126"/>
                  </a:cubicBezTo>
                  <a:cubicBezTo>
                    <a:pt x="959" y="1056"/>
                    <a:pt x="1237" y="931"/>
                    <a:pt x="1509" y="801"/>
                  </a:cubicBezTo>
                  <a:cubicBezTo>
                    <a:pt x="1733" y="695"/>
                    <a:pt x="1946" y="606"/>
                    <a:pt x="2183" y="547"/>
                  </a:cubicBezTo>
                  <a:cubicBezTo>
                    <a:pt x="2366" y="506"/>
                    <a:pt x="2544" y="458"/>
                    <a:pt x="2715" y="369"/>
                  </a:cubicBezTo>
                  <a:cubicBezTo>
                    <a:pt x="2917" y="257"/>
                    <a:pt x="2789"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3627300" y="4302850"/>
              <a:ext cx="11375" cy="22075"/>
            </a:xfrm>
            <a:custGeom>
              <a:avLst/>
              <a:gdLst/>
              <a:ahLst/>
              <a:cxnLst/>
              <a:rect l="l" t="t" r="r" b="b"/>
              <a:pathLst>
                <a:path w="455" h="883" extrusionOk="0">
                  <a:moveTo>
                    <a:pt x="223" y="1"/>
                  </a:moveTo>
                  <a:cubicBezTo>
                    <a:pt x="172" y="1"/>
                    <a:pt x="122" y="25"/>
                    <a:pt x="89" y="85"/>
                  </a:cubicBezTo>
                  <a:cubicBezTo>
                    <a:pt x="24" y="210"/>
                    <a:pt x="1" y="352"/>
                    <a:pt x="12" y="499"/>
                  </a:cubicBezTo>
                  <a:cubicBezTo>
                    <a:pt x="18" y="618"/>
                    <a:pt x="30" y="789"/>
                    <a:pt x="131" y="866"/>
                  </a:cubicBezTo>
                  <a:cubicBezTo>
                    <a:pt x="146" y="875"/>
                    <a:pt x="165" y="882"/>
                    <a:pt x="185" y="882"/>
                  </a:cubicBezTo>
                  <a:cubicBezTo>
                    <a:pt x="206" y="882"/>
                    <a:pt x="228" y="875"/>
                    <a:pt x="249" y="854"/>
                  </a:cubicBezTo>
                  <a:cubicBezTo>
                    <a:pt x="314" y="777"/>
                    <a:pt x="308" y="689"/>
                    <a:pt x="314" y="582"/>
                  </a:cubicBezTo>
                  <a:cubicBezTo>
                    <a:pt x="320" y="464"/>
                    <a:pt x="338" y="363"/>
                    <a:pt x="385" y="257"/>
                  </a:cubicBezTo>
                  <a:cubicBezTo>
                    <a:pt x="455" y="126"/>
                    <a:pt x="337"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3613550" y="4309075"/>
              <a:ext cx="11450" cy="20725"/>
            </a:xfrm>
            <a:custGeom>
              <a:avLst/>
              <a:gdLst/>
              <a:ahLst/>
              <a:cxnLst/>
              <a:rect l="l" t="t" r="r" b="b"/>
              <a:pathLst>
                <a:path w="458" h="829" extrusionOk="0">
                  <a:moveTo>
                    <a:pt x="239" y="0"/>
                  </a:moveTo>
                  <a:cubicBezTo>
                    <a:pt x="169" y="0"/>
                    <a:pt x="101" y="37"/>
                    <a:pt x="77" y="120"/>
                  </a:cubicBezTo>
                  <a:cubicBezTo>
                    <a:pt x="18" y="310"/>
                    <a:pt x="1" y="682"/>
                    <a:pt x="190" y="812"/>
                  </a:cubicBezTo>
                  <a:cubicBezTo>
                    <a:pt x="203" y="823"/>
                    <a:pt x="221" y="828"/>
                    <a:pt x="241" y="828"/>
                  </a:cubicBezTo>
                  <a:cubicBezTo>
                    <a:pt x="275" y="828"/>
                    <a:pt x="311" y="813"/>
                    <a:pt x="326" y="783"/>
                  </a:cubicBezTo>
                  <a:cubicBezTo>
                    <a:pt x="361" y="706"/>
                    <a:pt x="355" y="617"/>
                    <a:pt x="355" y="534"/>
                  </a:cubicBezTo>
                  <a:cubicBezTo>
                    <a:pt x="361" y="428"/>
                    <a:pt x="385" y="321"/>
                    <a:pt x="415" y="215"/>
                  </a:cubicBezTo>
                  <a:cubicBezTo>
                    <a:pt x="458" y="86"/>
                    <a:pt x="346" y="0"/>
                    <a:pt x="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3608975" y="4331750"/>
              <a:ext cx="21750" cy="10575"/>
            </a:xfrm>
            <a:custGeom>
              <a:avLst/>
              <a:gdLst/>
              <a:ahLst/>
              <a:cxnLst/>
              <a:rect l="l" t="t" r="r" b="b"/>
              <a:pathLst>
                <a:path w="870" h="423" extrusionOk="0">
                  <a:moveTo>
                    <a:pt x="339" y="1"/>
                  </a:moveTo>
                  <a:cubicBezTo>
                    <a:pt x="250" y="1"/>
                    <a:pt x="161" y="23"/>
                    <a:pt x="77" y="59"/>
                  </a:cubicBezTo>
                  <a:cubicBezTo>
                    <a:pt x="0" y="100"/>
                    <a:pt x="42" y="213"/>
                    <a:pt x="107" y="237"/>
                  </a:cubicBezTo>
                  <a:cubicBezTo>
                    <a:pt x="213" y="278"/>
                    <a:pt x="314" y="307"/>
                    <a:pt x="420" y="337"/>
                  </a:cubicBezTo>
                  <a:cubicBezTo>
                    <a:pt x="504" y="365"/>
                    <a:pt x="584" y="422"/>
                    <a:pt x="672" y="422"/>
                  </a:cubicBezTo>
                  <a:cubicBezTo>
                    <a:pt x="696" y="422"/>
                    <a:pt x="720" y="418"/>
                    <a:pt x="745" y="408"/>
                  </a:cubicBezTo>
                  <a:cubicBezTo>
                    <a:pt x="834" y="378"/>
                    <a:pt x="870" y="284"/>
                    <a:pt x="822" y="201"/>
                  </a:cubicBezTo>
                  <a:cubicBezTo>
                    <a:pt x="763" y="83"/>
                    <a:pt x="586" y="47"/>
                    <a:pt x="467" y="18"/>
                  </a:cubicBezTo>
                  <a:cubicBezTo>
                    <a:pt x="425" y="6"/>
                    <a:pt x="382" y="1"/>
                    <a:pt x="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3629825" y="4321625"/>
              <a:ext cx="20125" cy="13475"/>
            </a:xfrm>
            <a:custGeom>
              <a:avLst/>
              <a:gdLst/>
              <a:ahLst/>
              <a:cxnLst/>
              <a:rect l="l" t="t" r="r" b="b"/>
              <a:pathLst>
                <a:path w="805" h="539" extrusionOk="0">
                  <a:moveTo>
                    <a:pt x="286" y="1"/>
                  </a:moveTo>
                  <a:cubicBezTo>
                    <a:pt x="191" y="1"/>
                    <a:pt x="100" y="29"/>
                    <a:pt x="36" y="92"/>
                  </a:cubicBezTo>
                  <a:cubicBezTo>
                    <a:pt x="6" y="121"/>
                    <a:pt x="0" y="186"/>
                    <a:pt x="36" y="216"/>
                  </a:cubicBezTo>
                  <a:cubicBezTo>
                    <a:pt x="36" y="216"/>
                    <a:pt x="36" y="216"/>
                    <a:pt x="37" y="216"/>
                  </a:cubicBezTo>
                  <a:lnTo>
                    <a:pt x="37" y="216"/>
                  </a:lnTo>
                  <a:cubicBezTo>
                    <a:pt x="80" y="291"/>
                    <a:pt x="206" y="324"/>
                    <a:pt x="278" y="340"/>
                  </a:cubicBezTo>
                  <a:cubicBezTo>
                    <a:pt x="373" y="369"/>
                    <a:pt x="420" y="423"/>
                    <a:pt x="479" y="488"/>
                  </a:cubicBezTo>
                  <a:cubicBezTo>
                    <a:pt x="514" y="523"/>
                    <a:pt x="556" y="538"/>
                    <a:pt x="598" y="538"/>
                  </a:cubicBezTo>
                  <a:cubicBezTo>
                    <a:pt x="703" y="538"/>
                    <a:pt x="805" y="439"/>
                    <a:pt x="775" y="316"/>
                  </a:cubicBezTo>
                  <a:cubicBezTo>
                    <a:pt x="730" y="133"/>
                    <a:pt x="496"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3566525" y="4332200"/>
              <a:ext cx="42900" cy="60375"/>
            </a:xfrm>
            <a:custGeom>
              <a:avLst/>
              <a:gdLst/>
              <a:ahLst/>
              <a:cxnLst/>
              <a:rect l="l" t="t" r="r" b="b"/>
              <a:pathLst>
                <a:path w="1716" h="2415" extrusionOk="0">
                  <a:moveTo>
                    <a:pt x="1434" y="1"/>
                  </a:moveTo>
                  <a:cubicBezTo>
                    <a:pt x="1031" y="1"/>
                    <a:pt x="706" y="439"/>
                    <a:pt x="527" y="757"/>
                  </a:cubicBezTo>
                  <a:cubicBezTo>
                    <a:pt x="480" y="834"/>
                    <a:pt x="462" y="934"/>
                    <a:pt x="439" y="1023"/>
                  </a:cubicBezTo>
                  <a:cubicBezTo>
                    <a:pt x="391" y="1212"/>
                    <a:pt x="344" y="1360"/>
                    <a:pt x="255" y="1537"/>
                  </a:cubicBezTo>
                  <a:cubicBezTo>
                    <a:pt x="143" y="1768"/>
                    <a:pt x="1" y="2016"/>
                    <a:pt x="19" y="2277"/>
                  </a:cubicBezTo>
                  <a:cubicBezTo>
                    <a:pt x="22" y="2360"/>
                    <a:pt x="90" y="2414"/>
                    <a:pt x="158" y="2414"/>
                  </a:cubicBezTo>
                  <a:cubicBezTo>
                    <a:pt x="202" y="2414"/>
                    <a:pt x="245" y="2392"/>
                    <a:pt x="273" y="2342"/>
                  </a:cubicBezTo>
                  <a:cubicBezTo>
                    <a:pt x="362" y="2188"/>
                    <a:pt x="385" y="2028"/>
                    <a:pt x="415" y="1851"/>
                  </a:cubicBezTo>
                  <a:cubicBezTo>
                    <a:pt x="468" y="1555"/>
                    <a:pt x="569" y="1307"/>
                    <a:pt x="770" y="1082"/>
                  </a:cubicBezTo>
                  <a:cubicBezTo>
                    <a:pt x="906" y="922"/>
                    <a:pt x="983" y="733"/>
                    <a:pt x="1131" y="579"/>
                  </a:cubicBezTo>
                  <a:cubicBezTo>
                    <a:pt x="1267" y="431"/>
                    <a:pt x="1450" y="355"/>
                    <a:pt x="1604" y="230"/>
                  </a:cubicBezTo>
                  <a:cubicBezTo>
                    <a:pt x="1716" y="153"/>
                    <a:pt x="1615" y="23"/>
                    <a:pt x="1509" y="6"/>
                  </a:cubicBezTo>
                  <a:cubicBezTo>
                    <a:pt x="1484" y="2"/>
                    <a:pt x="1459" y="1"/>
                    <a:pt x="14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3563325" y="4344150"/>
              <a:ext cx="60675" cy="50125"/>
            </a:xfrm>
            <a:custGeom>
              <a:avLst/>
              <a:gdLst/>
              <a:ahLst/>
              <a:cxnLst/>
              <a:rect l="l" t="t" r="r" b="b"/>
              <a:pathLst>
                <a:path w="2427" h="2005" extrusionOk="0">
                  <a:moveTo>
                    <a:pt x="2153" y="1"/>
                  </a:moveTo>
                  <a:cubicBezTo>
                    <a:pt x="2123" y="1"/>
                    <a:pt x="2090" y="10"/>
                    <a:pt x="2057" y="30"/>
                  </a:cubicBezTo>
                  <a:cubicBezTo>
                    <a:pt x="1661" y="296"/>
                    <a:pt x="1466" y="669"/>
                    <a:pt x="1288" y="1095"/>
                  </a:cubicBezTo>
                  <a:cubicBezTo>
                    <a:pt x="1182" y="1361"/>
                    <a:pt x="1093" y="1533"/>
                    <a:pt x="809" y="1645"/>
                  </a:cubicBezTo>
                  <a:cubicBezTo>
                    <a:pt x="670" y="1699"/>
                    <a:pt x="519" y="1718"/>
                    <a:pt x="367" y="1718"/>
                  </a:cubicBezTo>
                  <a:cubicBezTo>
                    <a:pt x="285" y="1718"/>
                    <a:pt x="203" y="1712"/>
                    <a:pt x="123" y="1704"/>
                  </a:cubicBezTo>
                  <a:cubicBezTo>
                    <a:pt x="121" y="1704"/>
                    <a:pt x="119" y="1704"/>
                    <a:pt x="117" y="1704"/>
                  </a:cubicBezTo>
                  <a:cubicBezTo>
                    <a:pt x="33" y="1704"/>
                    <a:pt x="1" y="1829"/>
                    <a:pt x="76" y="1876"/>
                  </a:cubicBezTo>
                  <a:cubicBezTo>
                    <a:pt x="242" y="1959"/>
                    <a:pt x="437" y="2004"/>
                    <a:pt x="632" y="2004"/>
                  </a:cubicBezTo>
                  <a:cubicBezTo>
                    <a:pt x="866" y="2004"/>
                    <a:pt x="1099" y="1938"/>
                    <a:pt x="1276" y="1793"/>
                  </a:cubicBezTo>
                  <a:cubicBezTo>
                    <a:pt x="1749" y="1414"/>
                    <a:pt x="1696" y="699"/>
                    <a:pt x="2252" y="356"/>
                  </a:cubicBezTo>
                  <a:cubicBezTo>
                    <a:pt x="2426" y="251"/>
                    <a:pt x="2316" y="1"/>
                    <a:pt x="2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596250" y="4346525"/>
              <a:ext cx="11525" cy="16175"/>
            </a:xfrm>
            <a:custGeom>
              <a:avLst/>
              <a:gdLst/>
              <a:ahLst/>
              <a:cxnLst/>
              <a:rect l="l" t="t" r="r" b="b"/>
              <a:pathLst>
                <a:path w="461" h="647" extrusionOk="0">
                  <a:moveTo>
                    <a:pt x="249" y="0"/>
                  </a:moveTo>
                  <a:cubicBezTo>
                    <a:pt x="193" y="0"/>
                    <a:pt x="136" y="24"/>
                    <a:pt x="101" y="77"/>
                  </a:cubicBezTo>
                  <a:cubicBezTo>
                    <a:pt x="1" y="225"/>
                    <a:pt x="48" y="515"/>
                    <a:pt x="178" y="621"/>
                  </a:cubicBezTo>
                  <a:cubicBezTo>
                    <a:pt x="197" y="637"/>
                    <a:pt x="225" y="646"/>
                    <a:pt x="253" y="646"/>
                  </a:cubicBezTo>
                  <a:cubicBezTo>
                    <a:pt x="298" y="646"/>
                    <a:pt x="342" y="625"/>
                    <a:pt x="350" y="574"/>
                  </a:cubicBezTo>
                  <a:cubicBezTo>
                    <a:pt x="373" y="432"/>
                    <a:pt x="373" y="337"/>
                    <a:pt x="415" y="207"/>
                  </a:cubicBezTo>
                  <a:cubicBezTo>
                    <a:pt x="461" y="84"/>
                    <a:pt x="356"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3590050" y="4360625"/>
              <a:ext cx="11675" cy="18100"/>
            </a:xfrm>
            <a:custGeom>
              <a:avLst/>
              <a:gdLst/>
              <a:ahLst/>
              <a:cxnLst/>
              <a:rect l="l" t="t" r="r" b="b"/>
              <a:pathLst>
                <a:path w="467" h="724" extrusionOk="0">
                  <a:moveTo>
                    <a:pt x="168" y="1"/>
                  </a:moveTo>
                  <a:cubicBezTo>
                    <a:pt x="111" y="1"/>
                    <a:pt x="56" y="36"/>
                    <a:pt x="36" y="99"/>
                  </a:cubicBezTo>
                  <a:cubicBezTo>
                    <a:pt x="0" y="199"/>
                    <a:pt x="42" y="353"/>
                    <a:pt x="71" y="460"/>
                  </a:cubicBezTo>
                  <a:cubicBezTo>
                    <a:pt x="113" y="572"/>
                    <a:pt x="166" y="696"/>
                    <a:pt x="296" y="720"/>
                  </a:cubicBezTo>
                  <a:cubicBezTo>
                    <a:pt x="305" y="722"/>
                    <a:pt x="315" y="724"/>
                    <a:pt x="324" y="724"/>
                  </a:cubicBezTo>
                  <a:cubicBezTo>
                    <a:pt x="398" y="724"/>
                    <a:pt x="467" y="644"/>
                    <a:pt x="414" y="560"/>
                  </a:cubicBezTo>
                  <a:cubicBezTo>
                    <a:pt x="367" y="501"/>
                    <a:pt x="355" y="430"/>
                    <a:pt x="349" y="353"/>
                  </a:cubicBezTo>
                  <a:cubicBezTo>
                    <a:pt x="331" y="258"/>
                    <a:pt x="337" y="146"/>
                    <a:pt x="290" y="69"/>
                  </a:cubicBezTo>
                  <a:cubicBezTo>
                    <a:pt x="259" y="22"/>
                    <a:pt x="213" y="1"/>
                    <a:pt x="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3598925" y="4363775"/>
              <a:ext cx="17175" cy="11575"/>
            </a:xfrm>
            <a:custGeom>
              <a:avLst/>
              <a:gdLst/>
              <a:ahLst/>
              <a:cxnLst/>
              <a:rect l="l" t="t" r="r" b="b"/>
              <a:pathLst>
                <a:path w="687" h="463" extrusionOk="0">
                  <a:moveTo>
                    <a:pt x="531" y="1"/>
                  </a:moveTo>
                  <a:cubicBezTo>
                    <a:pt x="526" y="1"/>
                    <a:pt x="520" y="1"/>
                    <a:pt x="515" y="2"/>
                  </a:cubicBezTo>
                  <a:cubicBezTo>
                    <a:pt x="414" y="8"/>
                    <a:pt x="355" y="91"/>
                    <a:pt x="266" y="138"/>
                  </a:cubicBezTo>
                  <a:cubicBezTo>
                    <a:pt x="201" y="180"/>
                    <a:pt x="118" y="174"/>
                    <a:pt x="59" y="209"/>
                  </a:cubicBezTo>
                  <a:cubicBezTo>
                    <a:pt x="12" y="233"/>
                    <a:pt x="0" y="280"/>
                    <a:pt x="6" y="328"/>
                  </a:cubicBezTo>
                  <a:cubicBezTo>
                    <a:pt x="26" y="432"/>
                    <a:pt x="130" y="463"/>
                    <a:pt x="232" y="463"/>
                  </a:cubicBezTo>
                  <a:cubicBezTo>
                    <a:pt x="280" y="463"/>
                    <a:pt x="328" y="455"/>
                    <a:pt x="367" y="446"/>
                  </a:cubicBezTo>
                  <a:cubicBezTo>
                    <a:pt x="515" y="399"/>
                    <a:pt x="686" y="268"/>
                    <a:pt x="651" y="103"/>
                  </a:cubicBezTo>
                  <a:cubicBezTo>
                    <a:pt x="635" y="49"/>
                    <a:pt x="585"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3584725" y="4342375"/>
              <a:ext cx="63100" cy="47050"/>
            </a:xfrm>
            <a:custGeom>
              <a:avLst/>
              <a:gdLst/>
              <a:ahLst/>
              <a:cxnLst/>
              <a:rect l="l" t="t" r="r" b="b"/>
              <a:pathLst>
                <a:path w="2524" h="1882" extrusionOk="0">
                  <a:moveTo>
                    <a:pt x="2411" y="0"/>
                  </a:moveTo>
                  <a:cubicBezTo>
                    <a:pt x="2408" y="0"/>
                    <a:pt x="2405" y="0"/>
                    <a:pt x="2401" y="1"/>
                  </a:cubicBezTo>
                  <a:cubicBezTo>
                    <a:pt x="1987" y="60"/>
                    <a:pt x="1751" y="503"/>
                    <a:pt x="1609" y="858"/>
                  </a:cubicBezTo>
                  <a:cubicBezTo>
                    <a:pt x="1372" y="1473"/>
                    <a:pt x="740" y="1621"/>
                    <a:pt x="148" y="1657"/>
                  </a:cubicBezTo>
                  <a:cubicBezTo>
                    <a:pt x="0" y="1657"/>
                    <a:pt x="0" y="1870"/>
                    <a:pt x="148" y="1876"/>
                  </a:cubicBezTo>
                  <a:cubicBezTo>
                    <a:pt x="236" y="1879"/>
                    <a:pt x="321" y="1882"/>
                    <a:pt x="405" y="1882"/>
                  </a:cubicBezTo>
                  <a:cubicBezTo>
                    <a:pt x="842" y="1882"/>
                    <a:pt x="1231" y="1815"/>
                    <a:pt x="1603" y="1533"/>
                  </a:cubicBezTo>
                  <a:cubicBezTo>
                    <a:pt x="1786" y="1385"/>
                    <a:pt x="1875" y="1166"/>
                    <a:pt x="1958" y="953"/>
                  </a:cubicBezTo>
                  <a:cubicBezTo>
                    <a:pt x="2082" y="628"/>
                    <a:pt x="2325" y="415"/>
                    <a:pt x="2490" y="119"/>
                  </a:cubicBezTo>
                  <a:cubicBezTo>
                    <a:pt x="2524" y="52"/>
                    <a:pt x="2472" y="0"/>
                    <a:pt x="2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3630550" y="4337175"/>
              <a:ext cx="9875" cy="18800"/>
            </a:xfrm>
            <a:custGeom>
              <a:avLst/>
              <a:gdLst/>
              <a:ahLst/>
              <a:cxnLst/>
              <a:rect l="l" t="t" r="r" b="b"/>
              <a:pathLst>
                <a:path w="395" h="752" extrusionOk="0">
                  <a:moveTo>
                    <a:pt x="239" y="1"/>
                  </a:moveTo>
                  <a:cubicBezTo>
                    <a:pt x="233" y="1"/>
                    <a:pt x="226" y="1"/>
                    <a:pt x="220" y="2"/>
                  </a:cubicBezTo>
                  <a:cubicBezTo>
                    <a:pt x="48" y="14"/>
                    <a:pt x="30" y="209"/>
                    <a:pt x="13" y="351"/>
                  </a:cubicBezTo>
                  <a:cubicBezTo>
                    <a:pt x="1" y="475"/>
                    <a:pt x="13" y="623"/>
                    <a:pt x="101" y="717"/>
                  </a:cubicBezTo>
                  <a:cubicBezTo>
                    <a:pt x="125" y="741"/>
                    <a:pt x="157" y="752"/>
                    <a:pt x="190" y="752"/>
                  </a:cubicBezTo>
                  <a:cubicBezTo>
                    <a:pt x="264" y="752"/>
                    <a:pt x="342" y="697"/>
                    <a:pt x="338" y="611"/>
                  </a:cubicBezTo>
                  <a:cubicBezTo>
                    <a:pt x="332" y="510"/>
                    <a:pt x="338" y="416"/>
                    <a:pt x="356" y="309"/>
                  </a:cubicBezTo>
                  <a:cubicBezTo>
                    <a:pt x="367" y="213"/>
                    <a:pt x="395"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3620650" y="4354500"/>
              <a:ext cx="11375" cy="16275"/>
            </a:xfrm>
            <a:custGeom>
              <a:avLst/>
              <a:gdLst/>
              <a:ahLst/>
              <a:cxnLst/>
              <a:rect l="l" t="t" r="r" b="b"/>
              <a:pathLst>
                <a:path w="455" h="651" extrusionOk="0">
                  <a:moveTo>
                    <a:pt x="184" y="0"/>
                  </a:moveTo>
                  <a:cubicBezTo>
                    <a:pt x="162" y="0"/>
                    <a:pt x="139" y="6"/>
                    <a:pt x="119" y="18"/>
                  </a:cubicBezTo>
                  <a:cubicBezTo>
                    <a:pt x="0" y="84"/>
                    <a:pt x="12" y="255"/>
                    <a:pt x="30" y="373"/>
                  </a:cubicBezTo>
                  <a:cubicBezTo>
                    <a:pt x="60" y="503"/>
                    <a:pt x="142" y="604"/>
                    <a:pt x="278" y="645"/>
                  </a:cubicBezTo>
                  <a:cubicBezTo>
                    <a:pt x="290" y="649"/>
                    <a:pt x="302" y="651"/>
                    <a:pt x="312" y="651"/>
                  </a:cubicBezTo>
                  <a:cubicBezTo>
                    <a:pt x="408" y="651"/>
                    <a:pt x="454" y="519"/>
                    <a:pt x="385" y="444"/>
                  </a:cubicBezTo>
                  <a:cubicBezTo>
                    <a:pt x="355" y="409"/>
                    <a:pt x="338" y="350"/>
                    <a:pt x="326" y="308"/>
                  </a:cubicBezTo>
                  <a:cubicBezTo>
                    <a:pt x="320" y="225"/>
                    <a:pt x="343" y="131"/>
                    <a:pt x="290" y="60"/>
                  </a:cubicBezTo>
                  <a:cubicBezTo>
                    <a:pt x="267" y="21"/>
                    <a:pt x="226" y="0"/>
                    <a:pt x="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3626575" y="4358500"/>
              <a:ext cx="17725" cy="11825"/>
            </a:xfrm>
            <a:custGeom>
              <a:avLst/>
              <a:gdLst/>
              <a:ahLst/>
              <a:cxnLst/>
              <a:rect l="l" t="t" r="r" b="b"/>
              <a:pathLst>
                <a:path w="709" h="473" extrusionOk="0">
                  <a:moveTo>
                    <a:pt x="573" y="1"/>
                  </a:moveTo>
                  <a:cubicBezTo>
                    <a:pt x="560" y="1"/>
                    <a:pt x="547" y="3"/>
                    <a:pt x="532" y="6"/>
                  </a:cubicBezTo>
                  <a:cubicBezTo>
                    <a:pt x="444" y="30"/>
                    <a:pt x="396" y="95"/>
                    <a:pt x="325" y="148"/>
                  </a:cubicBezTo>
                  <a:cubicBezTo>
                    <a:pt x="260" y="196"/>
                    <a:pt x="195" y="190"/>
                    <a:pt x="118" y="219"/>
                  </a:cubicBezTo>
                  <a:cubicBezTo>
                    <a:pt x="41" y="249"/>
                    <a:pt x="0" y="343"/>
                    <a:pt x="71" y="403"/>
                  </a:cubicBezTo>
                  <a:cubicBezTo>
                    <a:pt x="125" y="451"/>
                    <a:pt x="197" y="473"/>
                    <a:pt x="275" y="473"/>
                  </a:cubicBezTo>
                  <a:cubicBezTo>
                    <a:pt x="461" y="473"/>
                    <a:pt x="673" y="346"/>
                    <a:pt x="698" y="166"/>
                  </a:cubicBezTo>
                  <a:cubicBezTo>
                    <a:pt x="708" y="83"/>
                    <a:pt x="660"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3609150" y="4343100"/>
              <a:ext cx="53925" cy="43775"/>
            </a:xfrm>
            <a:custGeom>
              <a:avLst/>
              <a:gdLst/>
              <a:ahLst/>
              <a:cxnLst/>
              <a:rect l="l" t="t" r="r" b="b"/>
              <a:pathLst>
                <a:path w="2157" h="1751" extrusionOk="0">
                  <a:moveTo>
                    <a:pt x="1963" y="1"/>
                  </a:moveTo>
                  <a:cubicBezTo>
                    <a:pt x="1936" y="1"/>
                    <a:pt x="1908" y="10"/>
                    <a:pt x="1880" y="31"/>
                  </a:cubicBezTo>
                  <a:cubicBezTo>
                    <a:pt x="1484" y="333"/>
                    <a:pt x="1673" y="924"/>
                    <a:pt x="1277" y="1214"/>
                  </a:cubicBezTo>
                  <a:cubicBezTo>
                    <a:pt x="1105" y="1332"/>
                    <a:pt x="845" y="1338"/>
                    <a:pt x="656" y="1362"/>
                  </a:cubicBezTo>
                  <a:cubicBezTo>
                    <a:pt x="425" y="1391"/>
                    <a:pt x="248" y="1462"/>
                    <a:pt x="64" y="1598"/>
                  </a:cubicBezTo>
                  <a:cubicBezTo>
                    <a:pt x="0" y="1636"/>
                    <a:pt x="33" y="1750"/>
                    <a:pt x="105" y="1750"/>
                  </a:cubicBezTo>
                  <a:cubicBezTo>
                    <a:pt x="113" y="1750"/>
                    <a:pt x="121" y="1749"/>
                    <a:pt x="129" y="1746"/>
                  </a:cubicBezTo>
                  <a:cubicBezTo>
                    <a:pt x="567" y="1598"/>
                    <a:pt x="1034" y="1746"/>
                    <a:pt x="1460" y="1521"/>
                  </a:cubicBezTo>
                  <a:cubicBezTo>
                    <a:pt x="1921" y="1285"/>
                    <a:pt x="1904" y="658"/>
                    <a:pt x="2105" y="250"/>
                  </a:cubicBezTo>
                  <a:cubicBezTo>
                    <a:pt x="2157" y="150"/>
                    <a:pt x="2072"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3647075" y="4362625"/>
              <a:ext cx="23150" cy="11325"/>
            </a:xfrm>
            <a:custGeom>
              <a:avLst/>
              <a:gdLst/>
              <a:ahLst/>
              <a:cxnLst/>
              <a:rect l="l" t="t" r="r" b="b"/>
              <a:pathLst>
                <a:path w="926" h="453" extrusionOk="0">
                  <a:moveTo>
                    <a:pt x="395" y="0"/>
                  </a:moveTo>
                  <a:cubicBezTo>
                    <a:pt x="306" y="0"/>
                    <a:pt x="217" y="17"/>
                    <a:pt x="138" y="48"/>
                  </a:cubicBezTo>
                  <a:cubicBezTo>
                    <a:pt x="0" y="109"/>
                    <a:pt x="43" y="294"/>
                    <a:pt x="174" y="294"/>
                  </a:cubicBezTo>
                  <a:cubicBezTo>
                    <a:pt x="183" y="294"/>
                    <a:pt x="193" y="293"/>
                    <a:pt x="203" y="291"/>
                  </a:cubicBezTo>
                  <a:cubicBezTo>
                    <a:pt x="225" y="287"/>
                    <a:pt x="246" y="286"/>
                    <a:pt x="268" y="286"/>
                  </a:cubicBezTo>
                  <a:cubicBezTo>
                    <a:pt x="402" y="286"/>
                    <a:pt x="539" y="345"/>
                    <a:pt x="641" y="427"/>
                  </a:cubicBezTo>
                  <a:cubicBezTo>
                    <a:pt x="665" y="445"/>
                    <a:pt x="691" y="453"/>
                    <a:pt x="716" y="453"/>
                  </a:cubicBezTo>
                  <a:cubicBezTo>
                    <a:pt x="823" y="453"/>
                    <a:pt x="925" y="313"/>
                    <a:pt x="854" y="208"/>
                  </a:cubicBezTo>
                  <a:cubicBezTo>
                    <a:pt x="751" y="66"/>
                    <a:pt x="57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3640450" y="4372975"/>
              <a:ext cx="23100" cy="21475"/>
            </a:xfrm>
            <a:custGeom>
              <a:avLst/>
              <a:gdLst/>
              <a:ahLst/>
              <a:cxnLst/>
              <a:rect l="l" t="t" r="r" b="b"/>
              <a:pathLst>
                <a:path w="924" h="859" extrusionOk="0">
                  <a:moveTo>
                    <a:pt x="225" y="0"/>
                  </a:moveTo>
                  <a:cubicBezTo>
                    <a:pt x="217" y="0"/>
                    <a:pt x="210" y="0"/>
                    <a:pt x="202" y="1"/>
                  </a:cubicBezTo>
                  <a:cubicBezTo>
                    <a:pt x="96" y="19"/>
                    <a:pt x="1" y="137"/>
                    <a:pt x="66" y="249"/>
                  </a:cubicBezTo>
                  <a:cubicBezTo>
                    <a:pt x="137" y="356"/>
                    <a:pt x="243" y="397"/>
                    <a:pt x="332" y="480"/>
                  </a:cubicBezTo>
                  <a:cubicBezTo>
                    <a:pt x="343" y="494"/>
                    <a:pt x="347" y="500"/>
                    <a:pt x="346" y="500"/>
                  </a:cubicBezTo>
                  <a:cubicBezTo>
                    <a:pt x="346" y="500"/>
                    <a:pt x="343" y="497"/>
                    <a:pt x="338" y="492"/>
                  </a:cubicBezTo>
                  <a:lnTo>
                    <a:pt x="338" y="492"/>
                  </a:lnTo>
                  <a:cubicBezTo>
                    <a:pt x="350" y="504"/>
                    <a:pt x="356" y="510"/>
                    <a:pt x="362" y="527"/>
                  </a:cubicBezTo>
                  <a:cubicBezTo>
                    <a:pt x="379" y="557"/>
                    <a:pt x="391" y="581"/>
                    <a:pt x="409" y="610"/>
                  </a:cubicBezTo>
                  <a:cubicBezTo>
                    <a:pt x="445" y="681"/>
                    <a:pt x="468" y="770"/>
                    <a:pt x="563" y="829"/>
                  </a:cubicBezTo>
                  <a:cubicBezTo>
                    <a:pt x="595" y="850"/>
                    <a:pt x="628" y="859"/>
                    <a:pt x="660" y="859"/>
                  </a:cubicBezTo>
                  <a:cubicBezTo>
                    <a:pt x="745" y="859"/>
                    <a:pt x="824" y="793"/>
                    <a:pt x="859" y="711"/>
                  </a:cubicBezTo>
                  <a:cubicBezTo>
                    <a:pt x="924" y="539"/>
                    <a:pt x="770" y="303"/>
                    <a:pt x="646" y="196"/>
                  </a:cubicBezTo>
                  <a:cubicBezTo>
                    <a:pt x="539" y="101"/>
                    <a:pt x="369" y="0"/>
                    <a:pt x="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3601275" y="4382200"/>
              <a:ext cx="30200" cy="21050"/>
            </a:xfrm>
            <a:custGeom>
              <a:avLst/>
              <a:gdLst/>
              <a:ahLst/>
              <a:cxnLst/>
              <a:rect l="l" t="t" r="r" b="b"/>
              <a:pathLst>
                <a:path w="1208" h="842" extrusionOk="0">
                  <a:moveTo>
                    <a:pt x="352" y="0"/>
                  </a:moveTo>
                  <a:cubicBezTo>
                    <a:pt x="232" y="0"/>
                    <a:pt x="118" y="26"/>
                    <a:pt x="48" y="99"/>
                  </a:cubicBezTo>
                  <a:cubicBezTo>
                    <a:pt x="1" y="141"/>
                    <a:pt x="1" y="217"/>
                    <a:pt x="54" y="271"/>
                  </a:cubicBezTo>
                  <a:cubicBezTo>
                    <a:pt x="172" y="395"/>
                    <a:pt x="391" y="359"/>
                    <a:pt x="551" y="401"/>
                  </a:cubicBezTo>
                  <a:cubicBezTo>
                    <a:pt x="764" y="454"/>
                    <a:pt x="799" y="655"/>
                    <a:pt x="935" y="797"/>
                  </a:cubicBezTo>
                  <a:cubicBezTo>
                    <a:pt x="966" y="828"/>
                    <a:pt x="1005" y="842"/>
                    <a:pt x="1044" y="842"/>
                  </a:cubicBezTo>
                  <a:cubicBezTo>
                    <a:pt x="1126" y="842"/>
                    <a:pt x="1207" y="781"/>
                    <a:pt x="1207" y="685"/>
                  </a:cubicBezTo>
                  <a:cubicBezTo>
                    <a:pt x="1207" y="424"/>
                    <a:pt x="982" y="164"/>
                    <a:pt x="746" y="76"/>
                  </a:cubicBezTo>
                  <a:cubicBezTo>
                    <a:pt x="646" y="37"/>
                    <a:pt x="494" y="0"/>
                    <a:pt x="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3611775" y="4379650"/>
              <a:ext cx="33625" cy="18750"/>
            </a:xfrm>
            <a:custGeom>
              <a:avLst/>
              <a:gdLst/>
              <a:ahLst/>
              <a:cxnLst/>
              <a:rect l="l" t="t" r="r" b="b"/>
              <a:pathLst>
                <a:path w="1345" h="750" extrusionOk="0">
                  <a:moveTo>
                    <a:pt x="178" y="0"/>
                  </a:moveTo>
                  <a:cubicBezTo>
                    <a:pt x="78" y="0"/>
                    <a:pt x="1" y="160"/>
                    <a:pt x="89" y="231"/>
                  </a:cubicBezTo>
                  <a:cubicBezTo>
                    <a:pt x="231" y="349"/>
                    <a:pt x="426" y="390"/>
                    <a:pt x="592" y="444"/>
                  </a:cubicBezTo>
                  <a:cubicBezTo>
                    <a:pt x="681" y="467"/>
                    <a:pt x="758" y="503"/>
                    <a:pt x="840" y="550"/>
                  </a:cubicBezTo>
                  <a:cubicBezTo>
                    <a:pt x="935" y="603"/>
                    <a:pt x="1006" y="698"/>
                    <a:pt x="1101" y="733"/>
                  </a:cubicBezTo>
                  <a:cubicBezTo>
                    <a:pt x="1128" y="745"/>
                    <a:pt x="1154" y="750"/>
                    <a:pt x="1179" y="750"/>
                  </a:cubicBezTo>
                  <a:cubicBezTo>
                    <a:pt x="1274" y="750"/>
                    <a:pt x="1344" y="674"/>
                    <a:pt x="1325" y="562"/>
                  </a:cubicBezTo>
                  <a:cubicBezTo>
                    <a:pt x="1266" y="142"/>
                    <a:pt x="521" y="12"/>
                    <a:pt x="1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3566825" y="4389350"/>
              <a:ext cx="53550" cy="19325"/>
            </a:xfrm>
            <a:custGeom>
              <a:avLst/>
              <a:gdLst/>
              <a:ahLst/>
              <a:cxnLst/>
              <a:rect l="l" t="t" r="r" b="b"/>
              <a:pathLst>
                <a:path w="2142" h="773" extrusionOk="0">
                  <a:moveTo>
                    <a:pt x="90" y="1"/>
                  </a:moveTo>
                  <a:cubicBezTo>
                    <a:pt x="39" y="1"/>
                    <a:pt x="0" y="50"/>
                    <a:pt x="24" y="103"/>
                  </a:cubicBezTo>
                  <a:cubicBezTo>
                    <a:pt x="190" y="434"/>
                    <a:pt x="527" y="635"/>
                    <a:pt x="876" y="736"/>
                  </a:cubicBezTo>
                  <a:cubicBezTo>
                    <a:pt x="963" y="762"/>
                    <a:pt x="1045" y="773"/>
                    <a:pt x="1124" y="773"/>
                  </a:cubicBezTo>
                  <a:cubicBezTo>
                    <a:pt x="1416" y="773"/>
                    <a:pt x="1661" y="620"/>
                    <a:pt x="1964" y="541"/>
                  </a:cubicBezTo>
                  <a:cubicBezTo>
                    <a:pt x="2142" y="493"/>
                    <a:pt x="2106" y="227"/>
                    <a:pt x="1917" y="221"/>
                  </a:cubicBezTo>
                  <a:cubicBezTo>
                    <a:pt x="1621" y="221"/>
                    <a:pt x="1426" y="458"/>
                    <a:pt x="1136" y="464"/>
                  </a:cubicBezTo>
                  <a:cubicBezTo>
                    <a:pt x="1133" y="464"/>
                    <a:pt x="1129" y="464"/>
                    <a:pt x="1126" y="464"/>
                  </a:cubicBezTo>
                  <a:cubicBezTo>
                    <a:pt x="746" y="464"/>
                    <a:pt x="447" y="155"/>
                    <a:pt x="125" y="8"/>
                  </a:cubicBezTo>
                  <a:cubicBezTo>
                    <a:pt x="113" y="3"/>
                    <a:pt x="101" y="1"/>
                    <a:pt x="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3596875" y="4403300"/>
              <a:ext cx="32375" cy="10400"/>
            </a:xfrm>
            <a:custGeom>
              <a:avLst/>
              <a:gdLst/>
              <a:ahLst/>
              <a:cxnLst/>
              <a:rect l="l" t="t" r="r" b="b"/>
              <a:pathLst>
                <a:path w="1295" h="416" extrusionOk="0">
                  <a:moveTo>
                    <a:pt x="110" y="0"/>
                  </a:moveTo>
                  <a:cubicBezTo>
                    <a:pt x="33" y="0"/>
                    <a:pt x="1" y="91"/>
                    <a:pt x="53" y="148"/>
                  </a:cubicBezTo>
                  <a:cubicBezTo>
                    <a:pt x="241" y="355"/>
                    <a:pt x="554" y="415"/>
                    <a:pt x="846" y="415"/>
                  </a:cubicBezTo>
                  <a:cubicBezTo>
                    <a:pt x="929" y="415"/>
                    <a:pt x="1011" y="410"/>
                    <a:pt x="1088" y="403"/>
                  </a:cubicBezTo>
                  <a:cubicBezTo>
                    <a:pt x="1294" y="379"/>
                    <a:pt x="1294" y="107"/>
                    <a:pt x="1088" y="83"/>
                  </a:cubicBezTo>
                  <a:cubicBezTo>
                    <a:pt x="1016" y="73"/>
                    <a:pt x="945" y="70"/>
                    <a:pt x="875" y="70"/>
                  </a:cubicBezTo>
                  <a:cubicBezTo>
                    <a:pt x="809" y="70"/>
                    <a:pt x="743" y="73"/>
                    <a:pt x="676" y="73"/>
                  </a:cubicBezTo>
                  <a:cubicBezTo>
                    <a:pt x="650" y="73"/>
                    <a:pt x="623" y="72"/>
                    <a:pt x="597" y="71"/>
                  </a:cubicBezTo>
                  <a:cubicBezTo>
                    <a:pt x="437" y="60"/>
                    <a:pt x="283" y="6"/>
                    <a:pt x="118" y="0"/>
                  </a:cubicBezTo>
                  <a:cubicBezTo>
                    <a:pt x="115" y="0"/>
                    <a:pt x="113" y="0"/>
                    <a:pt x="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3607925" y="4408875"/>
              <a:ext cx="39375" cy="10100"/>
            </a:xfrm>
            <a:custGeom>
              <a:avLst/>
              <a:gdLst/>
              <a:ahLst/>
              <a:cxnLst/>
              <a:rect l="l" t="t" r="r" b="b"/>
              <a:pathLst>
                <a:path w="1575" h="404" extrusionOk="0">
                  <a:moveTo>
                    <a:pt x="1224" y="0"/>
                  </a:moveTo>
                  <a:cubicBezTo>
                    <a:pt x="1105" y="0"/>
                    <a:pt x="986" y="33"/>
                    <a:pt x="858" y="61"/>
                  </a:cubicBezTo>
                  <a:cubicBezTo>
                    <a:pt x="798" y="75"/>
                    <a:pt x="738" y="80"/>
                    <a:pt x="679" y="80"/>
                  </a:cubicBezTo>
                  <a:cubicBezTo>
                    <a:pt x="484" y="80"/>
                    <a:pt x="295" y="22"/>
                    <a:pt x="95" y="8"/>
                  </a:cubicBezTo>
                  <a:cubicBezTo>
                    <a:pt x="36" y="8"/>
                    <a:pt x="1" y="97"/>
                    <a:pt x="42" y="132"/>
                  </a:cubicBezTo>
                  <a:cubicBezTo>
                    <a:pt x="276" y="329"/>
                    <a:pt x="534" y="404"/>
                    <a:pt x="802" y="404"/>
                  </a:cubicBezTo>
                  <a:cubicBezTo>
                    <a:pt x="1010" y="404"/>
                    <a:pt x="1224" y="359"/>
                    <a:pt x="1438" y="292"/>
                  </a:cubicBezTo>
                  <a:cubicBezTo>
                    <a:pt x="1533" y="256"/>
                    <a:pt x="1574" y="103"/>
                    <a:pt x="1468" y="55"/>
                  </a:cubicBezTo>
                  <a:cubicBezTo>
                    <a:pt x="1384" y="15"/>
                    <a:pt x="1304" y="0"/>
                    <a:pt x="1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3621825" y="4415175"/>
              <a:ext cx="18350" cy="16025"/>
            </a:xfrm>
            <a:custGeom>
              <a:avLst/>
              <a:gdLst/>
              <a:ahLst/>
              <a:cxnLst/>
              <a:rect l="l" t="t" r="r" b="b"/>
              <a:pathLst>
                <a:path w="734" h="641" extrusionOk="0">
                  <a:moveTo>
                    <a:pt x="156" y="1"/>
                  </a:moveTo>
                  <a:cubicBezTo>
                    <a:pt x="142" y="1"/>
                    <a:pt x="128" y="6"/>
                    <a:pt x="113" y="16"/>
                  </a:cubicBezTo>
                  <a:cubicBezTo>
                    <a:pt x="1" y="87"/>
                    <a:pt x="95" y="276"/>
                    <a:pt x="143" y="365"/>
                  </a:cubicBezTo>
                  <a:cubicBezTo>
                    <a:pt x="202" y="489"/>
                    <a:pt x="338" y="584"/>
                    <a:pt x="468" y="631"/>
                  </a:cubicBezTo>
                  <a:cubicBezTo>
                    <a:pt x="487" y="637"/>
                    <a:pt x="505" y="640"/>
                    <a:pt x="521" y="640"/>
                  </a:cubicBezTo>
                  <a:cubicBezTo>
                    <a:pt x="687" y="640"/>
                    <a:pt x="734" y="371"/>
                    <a:pt x="557" y="312"/>
                  </a:cubicBezTo>
                  <a:cubicBezTo>
                    <a:pt x="468" y="282"/>
                    <a:pt x="397" y="229"/>
                    <a:pt x="332" y="164"/>
                  </a:cubicBezTo>
                  <a:cubicBezTo>
                    <a:pt x="288" y="120"/>
                    <a:pt x="227" y="1"/>
                    <a:pt x="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3594475" y="4404300"/>
              <a:ext cx="15550" cy="21350"/>
            </a:xfrm>
            <a:custGeom>
              <a:avLst/>
              <a:gdLst/>
              <a:ahLst/>
              <a:cxnLst/>
              <a:rect l="l" t="t" r="r" b="b"/>
              <a:pathLst>
                <a:path w="622" h="854" extrusionOk="0">
                  <a:moveTo>
                    <a:pt x="213" y="1"/>
                  </a:moveTo>
                  <a:cubicBezTo>
                    <a:pt x="178" y="1"/>
                    <a:pt x="141" y="17"/>
                    <a:pt x="119" y="43"/>
                  </a:cubicBezTo>
                  <a:cubicBezTo>
                    <a:pt x="1" y="167"/>
                    <a:pt x="60" y="345"/>
                    <a:pt x="119" y="487"/>
                  </a:cubicBezTo>
                  <a:cubicBezTo>
                    <a:pt x="178" y="623"/>
                    <a:pt x="249" y="800"/>
                    <a:pt x="397" y="848"/>
                  </a:cubicBezTo>
                  <a:cubicBezTo>
                    <a:pt x="410" y="851"/>
                    <a:pt x="424" y="853"/>
                    <a:pt x="438" y="853"/>
                  </a:cubicBezTo>
                  <a:cubicBezTo>
                    <a:pt x="509" y="853"/>
                    <a:pt x="577" y="805"/>
                    <a:pt x="592" y="741"/>
                  </a:cubicBezTo>
                  <a:cubicBezTo>
                    <a:pt x="622" y="593"/>
                    <a:pt x="509" y="457"/>
                    <a:pt x="432" y="333"/>
                  </a:cubicBezTo>
                  <a:cubicBezTo>
                    <a:pt x="403" y="280"/>
                    <a:pt x="379" y="221"/>
                    <a:pt x="356" y="167"/>
                  </a:cubicBezTo>
                  <a:cubicBezTo>
                    <a:pt x="338" y="96"/>
                    <a:pt x="332" y="31"/>
                    <a:pt x="249" y="8"/>
                  </a:cubicBezTo>
                  <a:cubicBezTo>
                    <a:pt x="238" y="3"/>
                    <a:pt x="226"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3537550" y="4300100"/>
              <a:ext cx="38475" cy="139750"/>
            </a:xfrm>
            <a:custGeom>
              <a:avLst/>
              <a:gdLst/>
              <a:ahLst/>
              <a:cxnLst/>
              <a:rect l="l" t="t" r="r" b="b"/>
              <a:pathLst>
                <a:path w="1539" h="5590" extrusionOk="0">
                  <a:moveTo>
                    <a:pt x="72" y="0"/>
                  </a:moveTo>
                  <a:lnTo>
                    <a:pt x="1" y="195"/>
                  </a:lnTo>
                  <a:lnTo>
                    <a:pt x="131" y="633"/>
                  </a:lnTo>
                  <a:lnTo>
                    <a:pt x="72" y="1331"/>
                  </a:lnTo>
                  <a:cubicBezTo>
                    <a:pt x="72" y="1331"/>
                    <a:pt x="302" y="1686"/>
                    <a:pt x="302" y="1881"/>
                  </a:cubicBezTo>
                  <a:lnTo>
                    <a:pt x="302" y="2549"/>
                  </a:lnTo>
                  <a:lnTo>
                    <a:pt x="444" y="3182"/>
                  </a:lnTo>
                  <a:lnTo>
                    <a:pt x="149" y="3697"/>
                  </a:lnTo>
                  <a:lnTo>
                    <a:pt x="302" y="4028"/>
                  </a:lnTo>
                  <a:lnTo>
                    <a:pt x="415" y="5589"/>
                  </a:lnTo>
                  <a:lnTo>
                    <a:pt x="953" y="5441"/>
                  </a:lnTo>
                  <a:lnTo>
                    <a:pt x="870" y="4436"/>
                  </a:lnTo>
                  <a:cubicBezTo>
                    <a:pt x="870" y="4436"/>
                    <a:pt x="982" y="3945"/>
                    <a:pt x="1255" y="3915"/>
                  </a:cubicBezTo>
                  <a:cubicBezTo>
                    <a:pt x="1538" y="3880"/>
                    <a:pt x="1219" y="3360"/>
                    <a:pt x="1219" y="3360"/>
                  </a:cubicBezTo>
                  <a:lnTo>
                    <a:pt x="781" y="3584"/>
                  </a:lnTo>
                  <a:lnTo>
                    <a:pt x="533" y="2532"/>
                  </a:lnTo>
                  <a:lnTo>
                    <a:pt x="586" y="1568"/>
                  </a:lnTo>
                  <a:lnTo>
                    <a:pt x="302" y="953"/>
                  </a:lnTo>
                  <a:lnTo>
                    <a:pt x="302" y="195"/>
                  </a:lnTo>
                  <a:lnTo>
                    <a:pt x="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3"/>
          <p:cNvGrpSpPr/>
          <p:nvPr/>
        </p:nvGrpSpPr>
        <p:grpSpPr>
          <a:xfrm rot="179882">
            <a:off x="2571899" y="3858758"/>
            <a:ext cx="4604317" cy="1377169"/>
            <a:chOff x="-981900" y="423788"/>
            <a:chExt cx="4604462" cy="1377212"/>
          </a:xfrm>
        </p:grpSpPr>
        <p:sp>
          <p:nvSpPr>
            <p:cNvPr id="376" name="Google Shape;376;p13"/>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622689" y="1507925"/>
              <a:ext cx="289876" cy="147874"/>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a:off x="-421826" y="3732293"/>
            <a:ext cx="1664241" cy="1777507"/>
            <a:chOff x="-574226" y="3579893"/>
            <a:chExt cx="1664241" cy="1777507"/>
          </a:xfrm>
        </p:grpSpPr>
        <p:sp>
          <p:nvSpPr>
            <p:cNvPr id="394" name="Google Shape;394;p13"/>
            <p:cNvSpPr/>
            <p:nvPr/>
          </p:nvSpPr>
          <p:spPr>
            <a:xfrm>
              <a:off x="132332" y="3652961"/>
              <a:ext cx="293453" cy="166944"/>
            </a:xfrm>
            <a:custGeom>
              <a:avLst/>
              <a:gdLst/>
              <a:ahLst/>
              <a:cxnLst/>
              <a:rect l="l" t="t" r="r" b="b"/>
              <a:pathLst>
                <a:path w="1241" h="706" extrusionOk="0">
                  <a:moveTo>
                    <a:pt x="333" y="1"/>
                  </a:moveTo>
                  <a:cubicBezTo>
                    <a:pt x="167" y="1"/>
                    <a:pt x="0" y="54"/>
                    <a:pt x="28" y="276"/>
                  </a:cubicBezTo>
                  <a:cubicBezTo>
                    <a:pt x="59" y="555"/>
                    <a:pt x="400" y="705"/>
                    <a:pt x="687" y="705"/>
                  </a:cubicBezTo>
                  <a:cubicBezTo>
                    <a:pt x="845" y="705"/>
                    <a:pt x="986" y="660"/>
                    <a:pt x="1051" y="566"/>
                  </a:cubicBezTo>
                  <a:cubicBezTo>
                    <a:pt x="1240" y="306"/>
                    <a:pt x="637" y="45"/>
                    <a:pt x="637" y="45"/>
                  </a:cubicBezTo>
                  <a:cubicBezTo>
                    <a:pt x="637" y="45"/>
                    <a:pt x="486"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74226" y="4327122"/>
              <a:ext cx="721691" cy="1030278"/>
            </a:xfrm>
            <a:custGeom>
              <a:avLst/>
              <a:gdLst/>
              <a:ahLst/>
              <a:cxnLst/>
              <a:rect l="l" t="t" r="r" b="b"/>
              <a:pathLst>
                <a:path w="3052" h="4357" extrusionOk="0">
                  <a:moveTo>
                    <a:pt x="1230" y="0"/>
                  </a:moveTo>
                  <a:cubicBezTo>
                    <a:pt x="585" y="0"/>
                    <a:pt x="1" y="754"/>
                    <a:pt x="893" y="1831"/>
                  </a:cubicBezTo>
                  <a:cubicBezTo>
                    <a:pt x="1508" y="2570"/>
                    <a:pt x="1928" y="3777"/>
                    <a:pt x="2265" y="4191"/>
                  </a:cubicBezTo>
                  <a:cubicBezTo>
                    <a:pt x="2369" y="4315"/>
                    <a:pt x="2467" y="4356"/>
                    <a:pt x="2550" y="4356"/>
                  </a:cubicBezTo>
                  <a:cubicBezTo>
                    <a:pt x="2716" y="4356"/>
                    <a:pt x="2827" y="4191"/>
                    <a:pt x="2827" y="4191"/>
                  </a:cubicBezTo>
                  <a:cubicBezTo>
                    <a:pt x="3052" y="2488"/>
                    <a:pt x="2543" y="897"/>
                    <a:pt x="1810" y="234"/>
                  </a:cubicBezTo>
                  <a:cubicBezTo>
                    <a:pt x="1639" y="74"/>
                    <a:pt x="1432" y="0"/>
                    <a:pt x="1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462614" y="4388840"/>
              <a:ext cx="250416" cy="170964"/>
            </a:xfrm>
            <a:custGeom>
              <a:avLst/>
              <a:gdLst/>
              <a:ahLst/>
              <a:cxnLst/>
              <a:rect l="l" t="t" r="r" b="b"/>
              <a:pathLst>
                <a:path w="1059" h="723" extrusionOk="0">
                  <a:moveTo>
                    <a:pt x="823" y="0"/>
                  </a:moveTo>
                  <a:cubicBezTo>
                    <a:pt x="664" y="0"/>
                    <a:pt x="456" y="121"/>
                    <a:pt x="456" y="121"/>
                  </a:cubicBezTo>
                  <a:cubicBezTo>
                    <a:pt x="456" y="121"/>
                    <a:pt x="1" y="476"/>
                    <a:pt x="297" y="677"/>
                  </a:cubicBezTo>
                  <a:cubicBezTo>
                    <a:pt x="345" y="709"/>
                    <a:pt x="397" y="723"/>
                    <a:pt x="452" y="723"/>
                  </a:cubicBezTo>
                  <a:cubicBezTo>
                    <a:pt x="733" y="723"/>
                    <a:pt x="1059" y="349"/>
                    <a:pt x="995" y="121"/>
                  </a:cubicBezTo>
                  <a:cubicBezTo>
                    <a:pt x="971" y="30"/>
                    <a:pt x="903" y="0"/>
                    <a:pt x="8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317957" y="4497614"/>
              <a:ext cx="772058" cy="847254"/>
            </a:xfrm>
            <a:custGeom>
              <a:avLst/>
              <a:gdLst/>
              <a:ahLst/>
              <a:cxnLst/>
              <a:rect l="l" t="t" r="r" b="b"/>
              <a:pathLst>
                <a:path w="3265" h="3583" extrusionOk="0">
                  <a:moveTo>
                    <a:pt x="2066" y="1"/>
                  </a:moveTo>
                  <a:cubicBezTo>
                    <a:pt x="1938" y="1"/>
                    <a:pt x="1805" y="33"/>
                    <a:pt x="1680" y="105"/>
                  </a:cubicBezTo>
                  <a:cubicBezTo>
                    <a:pt x="929" y="548"/>
                    <a:pt x="160" y="1838"/>
                    <a:pt x="0" y="3375"/>
                  </a:cubicBezTo>
                  <a:cubicBezTo>
                    <a:pt x="0" y="3375"/>
                    <a:pt x="77" y="3583"/>
                    <a:pt x="256" y="3583"/>
                  </a:cubicBezTo>
                  <a:cubicBezTo>
                    <a:pt x="320" y="3583"/>
                    <a:pt x="398" y="3555"/>
                    <a:pt x="491" y="3482"/>
                  </a:cubicBezTo>
                  <a:cubicBezTo>
                    <a:pt x="864" y="3186"/>
                    <a:pt x="1479" y="2222"/>
                    <a:pt x="2171" y="1696"/>
                  </a:cubicBezTo>
                  <a:cubicBezTo>
                    <a:pt x="3264" y="854"/>
                    <a:pt x="2722" y="1"/>
                    <a:pt x="2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72211" y="3579893"/>
              <a:ext cx="544106" cy="1768049"/>
            </a:xfrm>
            <a:custGeom>
              <a:avLst/>
              <a:gdLst/>
              <a:ahLst/>
              <a:cxnLst/>
              <a:rect l="l" t="t" r="r" b="b"/>
              <a:pathLst>
                <a:path w="2301" h="7477" extrusionOk="0">
                  <a:moveTo>
                    <a:pt x="1308" y="0"/>
                  </a:moveTo>
                  <a:cubicBezTo>
                    <a:pt x="937" y="0"/>
                    <a:pt x="563" y="260"/>
                    <a:pt x="396" y="934"/>
                  </a:cubicBezTo>
                  <a:cubicBezTo>
                    <a:pt x="0" y="2507"/>
                    <a:pt x="704" y="7351"/>
                    <a:pt x="704" y="7351"/>
                  </a:cubicBezTo>
                  <a:cubicBezTo>
                    <a:pt x="792" y="7438"/>
                    <a:pt x="871" y="7477"/>
                    <a:pt x="942" y="7477"/>
                  </a:cubicBezTo>
                  <a:cubicBezTo>
                    <a:pt x="1520" y="7477"/>
                    <a:pt x="1590" y="4913"/>
                    <a:pt x="1626" y="4518"/>
                  </a:cubicBezTo>
                  <a:cubicBezTo>
                    <a:pt x="1674" y="4074"/>
                    <a:pt x="2241" y="2040"/>
                    <a:pt x="2277" y="1040"/>
                  </a:cubicBezTo>
                  <a:cubicBezTo>
                    <a:pt x="2301" y="471"/>
                    <a:pt x="1807" y="0"/>
                    <a:pt x="1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212966" y="4073868"/>
              <a:ext cx="576502" cy="1275019"/>
            </a:xfrm>
            <a:custGeom>
              <a:avLst/>
              <a:gdLst/>
              <a:ahLst/>
              <a:cxnLst/>
              <a:rect l="l" t="t" r="r" b="b"/>
              <a:pathLst>
                <a:path w="2438" h="5392" extrusionOk="0">
                  <a:moveTo>
                    <a:pt x="1713" y="1"/>
                  </a:moveTo>
                  <a:cubicBezTo>
                    <a:pt x="1523" y="1"/>
                    <a:pt x="1300" y="93"/>
                    <a:pt x="1047" y="329"/>
                  </a:cubicBezTo>
                  <a:cubicBezTo>
                    <a:pt x="178" y="1146"/>
                    <a:pt x="1" y="5173"/>
                    <a:pt x="1" y="5173"/>
                  </a:cubicBezTo>
                  <a:cubicBezTo>
                    <a:pt x="88" y="5326"/>
                    <a:pt x="198" y="5392"/>
                    <a:pt x="301" y="5392"/>
                  </a:cubicBezTo>
                  <a:cubicBezTo>
                    <a:pt x="458" y="5392"/>
                    <a:pt x="598" y="5241"/>
                    <a:pt x="616" y="5013"/>
                  </a:cubicBezTo>
                  <a:cubicBezTo>
                    <a:pt x="669" y="4528"/>
                    <a:pt x="1095" y="3168"/>
                    <a:pt x="1408" y="2748"/>
                  </a:cubicBezTo>
                  <a:cubicBezTo>
                    <a:pt x="1804" y="2204"/>
                    <a:pt x="2437" y="1317"/>
                    <a:pt x="2437" y="862"/>
                  </a:cubicBezTo>
                  <a:cubicBezTo>
                    <a:pt x="2437" y="539"/>
                    <a:pt x="2173"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545909" y="4125418"/>
              <a:ext cx="218257" cy="162688"/>
            </a:xfrm>
            <a:custGeom>
              <a:avLst/>
              <a:gdLst/>
              <a:ahLst/>
              <a:cxnLst/>
              <a:rect l="l" t="t" r="r" b="b"/>
              <a:pathLst>
                <a:path w="923" h="688" extrusionOk="0">
                  <a:moveTo>
                    <a:pt x="342" y="0"/>
                  </a:moveTo>
                  <a:cubicBezTo>
                    <a:pt x="243" y="0"/>
                    <a:pt x="142" y="48"/>
                    <a:pt x="89" y="200"/>
                  </a:cubicBezTo>
                  <a:cubicBezTo>
                    <a:pt x="0" y="442"/>
                    <a:pt x="338" y="687"/>
                    <a:pt x="580" y="687"/>
                  </a:cubicBezTo>
                  <a:cubicBezTo>
                    <a:pt x="629" y="687"/>
                    <a:pt x="673" y="677"/>
                    <a:pt x="710" y="656"/>
                  </a:cubicBezTo>
                  <a:cubicBezTo>
                    <a:pt x="923" y="531"/>
                    <a:pt x="686" y="165"/>
                    <a:pt x="562" y="76"/>
                  </a:cubicBezTo>
                  <a:cubicBezTo>
                    <a:pt x="517" y="39"/>
                    <a:pt x="431"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758491" y="4551528"/>
              <a:ext cx="214001" cy="170964"/>
            </a:xfrm>
            <a:custGeom>
              <a:avLst/>
              <a:gdLst/>
              <a:ahLst/>
              <a:cxnLst/>
              <a:rect l="l" t="t" r="r" b="b"/>
              <a:pathLst>
                <a:path w="905" h="723" extrusionOk="0">
                  <a:moveTo>
                    <a:pt x="229" y="0"/>
                  </a:moveTo>
                  <a:cubicBezTo>
                    <a:pt x="180" y="0"/>
                    <a:pt x="136" y="22"/>
                    <a:pt x="106" y="78"/>
                  </a:cubicBezTo>
                  <a:cubicBezTo>
                    <a:pt x="0" y="285"/>
                    <a:pt x="248" y="722"/>
                    <a:pt x="518" y="722"/>
                  </a:cubicBezTo>
                  <a:cubicBezTo>
                    <a:pt x="548" y="722"/>
                    <a:pt x="579" y="717"/>
                    <a:pt x="609" y="705"/>
                  </a:cubicBezTo>
                  <a:cubicBezTo>
                    <a:pt x="905" y="586"/>
                    <a:pt x="574" y="190"/>
                    <a:pt x="574" y="190"/>
                  </a:cubicBezTo>
                  <a:cubicBezTo>
                    <a:pt x="574" y="190"/>
                    <a:pt x="377" y="0"/>
                    <a:pt x="2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88695" y="3668229"/>
              <a:ext cx="343363" cy="255900"/>
            </a:xfrm>
            <a:custGeom>
              <a:avLst/>
              <a:gdLst/>
              <a:ahLst/>
              <a:cxnLst/>
              <a:rect l="l" t="t" r="r" b="b"/>
              <a:pathLst>
                <a:path w="923" h="688" extrusionOk="0">
                  <a:moveTo>
                    <a:pt x="342" y="0"/>
                  </a:moveTo>
                  <a:cubicBezTo>
                    <a:pt x="243" y="0"/>
                    <a:pt x="142" y="48"/>
                    <a:pt x="89" y="200"/>
                  </a:cubicBezTo>
                  <a:cubicBezTo>
                    <a:pt x="0" y="442"/>
                    <a:pt x="338" y="687"/>
                    <a:pt x="580" y="687"/>
                  </a:cubicBezTo>
                  <a:cubicBezTo>
                    <a:pt x="629" y="687"/>
                    <a:pt x="673" y="677"/>
                    <a:pt x="710" y="656"/>
                  </a:cubicBezTo>
                  <a:cubicBezTo>
                    <a:pt x="923" y="531"/>
                    <a:pt x="686" y="165"/>
                    <a:pt x="562" y="76"/>
                  </a:cubicBezTo>
                  <a:cubicBezTo>
                    <a:pt x="517" y="39"/>
                    <a:pt x="431"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subTitle" idx="1"/>
          </p:nvPr>
        </p:nvSpPr>
        <p:spPr>
          <a:xfrm>
            <a:off x="790925" y="2514586"/>
            <a:ext cx="1673400" cy="3690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000"/>
              <a:buFont typeface="Prompt"/>
              <a:buNone/>
              <a:defRPr sz="2000" b="1">
                <a:solidFill>
                  <a:schemeClr val="accent1"/>
                </a:solidFill>
                <a:latin typeface="Prompt"/>
                <a:ea typeface="Prompt"/>
                <a:cs typeface="Prompt"/>
                <a:sym typeface="Prompt"/>
              </a:defRPr>
            </a:lvl1pPr>
            <a:lvl2pPr lvl="1"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2pPr>
            <a:lvl3pPr lvl="2"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3pPr>
            <a:lvl4pPr lvl="3"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4pPr>
            <a:lvl5pPr lvl="4"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5pPr>
            <a:lvl6pPr lvl="5"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6pPr>
            <a:lvl7pPr lvl="6"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7pPr>
            <a:lvl8pPr lvl="7"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8pPr>
            <a:lvl9pPr lvl="8"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9pPr>
          </a:lstStyle>
          <a:p>
            <a:endParaRPr/>
          </a:p>
        </p:txBody>
      </p:sp>
      <p:sp>
        <p:nvSpPr>
          <p:cNvPr id="404" name="Google Shape;404;p13"/>
          <p:cNvSpPr txBox="1">
            <a:spLocks noGrp="1"/>
          </p:cNvSpPr>
          <p:nvPr>
            <p:ph type="subTitle" idx="2"/>
          </p:nvPr>
        </p:nvSpPr>
        <p:spPr>
          <a:xfrm>
            <a:off x="790925" y="2953500"/>
            <a:ext cx="1673700" cy="791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1400"/>
              <a:buNone/>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405" name="Google Shape;405;p13"/>
          <p:cNvSpPr txBox="1">
            <a:spLocks noGrp="1"/>
          </p:cNvSpPr>
          <p:nvPr>
            <p:ph type="title" idx="3" hasCustomPrompt="1"/>
          </p:nvPr>
        </p:nvSpPr>
        <p:spPr>
          <a:xfrm>
            <a:off x="790925" y="1870710"/>
            <a:ext cx="1673400" cy="561600"/>
          </a:xfrm>
          <a:prstGeom prst="rect">
            <a:avLst/>
          </a:prstGeom>
        </p:spPr>
        <p:txBody>
          <a:bodyPr spcFirstLastPara="1" wrap="square" lIns="0" tIns="0" rIns="0" bIns="0" anchor="b" anchorCtr="0">
            <a:normAutofit/>
          </a:bodyPr>
          <a:lstStyle>
            <a:lvl1pPr lvl="0" algn="ct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6" name="Google Shape;406;p13"/>
          <p:cNvSpPr txBox="1">
            <a:spLocks noGrp="1"/>
          </p:cNvSpPr>
          <p:nvPr>
            <p:ph type="subTitle" idx="4"/>
          </p:nvPr>
        </p:nvSpPr>
        <p:spPr>
          <a:xfrm>
            <a:off x="2755367" y="2518046"/>
            <a:ext cx="1764900" cy="3690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000"/>
              <a:buFont typeface="Prompt"/>
              <a:buNone/>
              <a:defRPr sz="2000" b="1">
                <a:solidFill>
                  <a:schemeClr val="accent1"/>
                </a:solidFill>
                <a:latin typeface="Prompt"/>
                <a:ea typeface="Prompt"/>
                <a:cs typeface="Prompt"/>
                <a:sym typeface="Prompt"/>
              </a:defRPr>
            </a:lvl1pPr>
            <a:lvl2pPr lvl="1"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2pPr>
            <a:lvl3pPr lvl="2"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3pPr>
            <a:lvl4pPr lvl="3"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4pPr>
            <a:lvl5pPr lvl="4"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5pPr>
            <a:lvl6pPr lvl="5"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6pPr>
            <a:lvl7pPr lvl="6"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7pPr>
            <a:lvl8pPr lvl="7"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8pPr>
            <a:lvl9pPr lvl="8"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9pPr>
          </a:lstStyle>
          <a:p>
            <a:endParaRPr/>
          </a:p>
        </p:txBody>
      </p:sp>
      <p:sp>
        <p:nvSpPr>
          <p:cNvPr id="407" name="Google Shape;407;p13"/>
          <p:cNvSpPr txBox="1">
            <a:spLocks noGrp="1"/>
          </p:cNvSpPr>
          <p:nvPr>
            <p:ph type="subTitle" idx="5"/>
          </p:nvPr>
        </p:nvSpPr>
        <p:spPr>
          <a:xfrm>
            <a:off x="2801117" y="2956958"/>
            <a:ext cx="1673400" cy="791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1400"/>
              <a:buNone/>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408" name="Google Shape;408;p13"/>
          <p:cNvSpPr txBox="1">
            <a:spLocks noGrp="1"/>
          </p:cNvSpPr>
          <p:nvPr>
            <p:ph type="title" idx="6" hasCustomPrompt="1"/>
          </p:nvPr>
        </p:nvSpPr>
        <p:spPr>
          <a:xfrm>
            <a:off x="2801117" y="1870710"/>
            <a:ext cx="1673400" cy="561600"/>
          </a:xfrm>
          <a:prstGeom prst="rect">
            <a:avLst/>
          </a:prstGeom>
        </p:spPr>
        <p:txBody>
          <a:bodyPr spcFirstLastPara="1" wrap="square" lIns="0" tIns="0" rIns="0" bIns="0" anchor="b" anchorCtr="0">
            <a:normAutofit/>
          </a:bodyPr>
          <a:lstStyle>
            <a:lvl1pPr lvl="0" algn="ct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9" name="Google Shape;409;p13"/>
          <p:cNvSpPr txBox="1">
            <a:spLocks noGrp="1"/>
          </p:cNvSpPr>
          <p:nvPr>
            <p:ph type="subTitle" idx="7"/>
          </p:nvPr>
        </p:nvSpPr>
        <p:spPr>
          <a:xfrm>
            <a:off x="4715233" y="2518046"/>
            <a:ext cx="1673400" cy="3690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000"/>
              <a:buFont typeface="Prompt"/>
              <a:buNone/>
              <a:defRPr sz="2000" b="1">
                <a:solidFill>
                  <a:schemeClr val="accent1"/>
                </a:solidFill>
                <a:latin typeface="Prompt"/>
                <a:ea typeface="Prompt"/>
                <a:cs typeface="Prompt"/>
                <a:sym typeface="Prompt"/>
              </a:defRPr>
            </a:lvl1pPr>
            <a:lvl2pPr lvl="1"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2pPr>
            <a:lvl3pPr lvl="2"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3pPr>
            <a:lvl4pPr lvl="3"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4pPr>
            <a:lvl5pPr lvl="4"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5pPr>
            <a:lvl6pPr lvl="5"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6pPr>
            <a:lvl7pPr lvl="6"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7pPr>
            <a:lvl8pPr lvl="7"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8pPr>
            <a:lvl9pPr lvl="8"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9pPr>
          </a:lstStyle>
          <a:p>
            <a:endParaRPr/>
          </a:p>
        </p:txBody>
      </p:sp>
      <p:sp>
        <p:nvSpPr>
          <p:cNvPr id="410" name="Google Shape;410;p13"/>
          <p:cNvSpPr txBox="1">
            <a:spLocks noGrp="1"/>
          </p:cNvSpPr>
          <p:nvPr>
            <p:ph type="subTitle" idx="8"/>
          </p:nvPr>
        </p:nvSpPr>
        <p:spPr>
          <a:xfrm>
            <a:off x="4715233" y="2956958"/>
            <a:ext cx="1673400" cy="791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1400"/>
              <a:buNone/>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411" name="Google Shape;411;p13"/>
          <p:cNvSpPr txBox="1">
            <a:spLocks noGrp="1"/>
          </p:cNvSpPr>
          <p:nvPr>
            <p:ph type="title" idx="9" hasCustomPrompt="1"/>
          </p:nvPr>
        </p:nvSpPr>
        <p:spPr>
          <a:xfrm>
            <a:off x="4715233" y="1870710"/>
            <a:ext cx="1673400" cy="561600"/>
          </a:xfrm>
          <a:prstGeom prst="rect">
            <a:avLst/>
          </a:prstGeom>
        </p:spPr>
        <p:txBody>
          <a:bodyPr spcFirstLastPara="1" wrap="square" lIns="0" tIns="0" rIns="0" bIns="0" anchor="b" anchorCtr="0">
            <a:normAutofit/>
          </a:bodyPr>
          <a:lstStyle>
            <a:lvl1pPr lvl="0" algn="ct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2" name="Google Shape;412;p13"/>
          <p:cNvSpPr txBox="1">
            <a:spLocks noGrp="1"/>
          </p:cNvSpPr>
          <p:nvPr>
            <p:ph type="subTitle" idx="13"/>
          </p:nvPr>
        </p:nvSpPr>
        <p:spPr>
          <a:xfrm>
            <a:off x="6679675" y="2521505"/>
            <a:ext cx="1673400" cy="3690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000"/>
              <a:buFont typeface="Prompt"/>
              <a:buNone/>
              <a:defRPr sz="2000" b="1">
                <a:solidFill>
                  <a:schemeClr val="accent1"/>
                </a:solidFill>
                <a:latin typeface="Prompt"/>
                <a:ea typeface="Prompt"/>
                <a:cs typeface="Prompt"/>
                <a:sym typeface="Prompt"/>
              </a:defRPr>
            </a:lvl1pPr>
            <a:lvl2pPr lvl="1"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2pPr>
            <a:lvl3pPr lvl="2"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3pPr>
            <a:lvl4pPr lvl="3"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4pPr>
            <a:lvl5pPr lvl="4"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5pPr>
            <a:lvl6pPr lvl="5"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6pPr>
            <a:lvl7pPr lvl="6"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7pPr>
            <a:lvl8pPr lvl="7"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8pPr>
            <a:lvl9pPr lvl="8" rtl="0">
              <a:spcBef>
                <a:spcPts val="0"/>
              </a:spcBef>
              <a:spcAft>
                <a:spcPts val="0"/>
              </a:spcAft>
              <a:buClr>
                <a:schemeClr val="accent2"/>
              </a:buClr>
              <a:buSzPts val="2000"/>
              <a:buFont typeface="Prompt"/>
              <a:buNone/>
              <a:defRPr sz="2000" b="1">
                <a:solidFill>
                  <a:schemeClr val="accent2"/>
                </a:solidFill>
                <a:latin typeface="Prompt"/>
                <a:ea typeface="Prompt"/>
                <a:cs typeface="Prompt"/>
                <a:sym typeface="Prompt"/>
              </a:defRPr>
            </a:lvl9pPr>
          </a:lstStyle>
          <a:p>
            <a:endParaRPr/>
          </a:p>
        </p:txBody>
      </p:sp>
      <p:sp>
        <p:nvSpPr>
          <p:cNvPr id="413" name="Google Shape;413;p13"/>
          <p:cNvSpPr txBox="1">
            <a:spLocks noGrp="1"/>
          </p:cNvSpPr>
          <p:nvPr>
            <p:ph type="subTitle" idx="14"/>
          </p:nvPr>
        </p:nvSpPr>
        <p:spPr>
          <a:xfrm>
            <a:off x="6679675" y="2960417"/>
            <a:ext cx="1673400" cy="791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1400"/>
              <a:buNone/>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414" name="Google Shape;414;p13"/>
          <p:cNvSpPr txBox="1">
            <a:spLocks noGrp="1"/>
          </p:cNvSpPr>
          <p:nvPr>
            <p:ph type="title" idx="15" hasCustomPrompt="1"/>
          </p:nvPr>
        </p:nvSpPr>
        <p:spPr>
          <a:xfrm>
            <a:off x="6679675" y="1870710"/>
            <a:ext cx="1673400" cy="561600"/>
          </a:xfrm>
          <a:prstGeom prst="rect">
            <a:avLst/>
          </a:prstGeom>
        </p:spPr>
        <p:txBody>
          <a:bodyPr spcFirstLastPara="1" wrap="square" lIns="0" tIns="0" rIns="0" bIns="0" anchor="b" anchorCtr="0">
            <a:normAutofit/>
          </a:bodyPr>
          <a:lstStyle>
            <a:lvl1pPr lvl="0" algn="ctr" rtl="0">
              <a:spcBef>
                <a:spcPts val="0"/>
              </a:spcBef>
              <a:spcAft>
                <a:spcPts val="0"/>
              </a:spcAft>
              <a:buSzPts val="120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415"/>
        <p:cNvGrpSpPr/>
        <p:nvPr/>
      </p:nvGrpSpPr>
      <p:grpSpPr>
        <a:xfrm>
          <a:off x="0" y="0"/>
          <a:ext cx="0" cy="0"/>
          <a:chOff x="0" y="0"/>
          <a:chExt cx="0" cy="0"/>
        </a:xfrm>
      </p:grpSpPr>
      <p:sp>
        <p:nvSpPr>
          <p:cNvPr id="416" name="Google Shape;416;p14"/>
          <p:cNvSpPr txBox="1">
            <a:spLocks noGrp="1"/>
          </p:cNvSpPr>
          <p:nvPr>
            <p:ph type="title"/>
          </p:nvPr>
        </p:nvSpPr>
        <p:spPr>
          <a:xfrm>
            <a:off x="3943525" y="1812925"/>
            <a:ext cx="3858900" cy="600000"/>
          </a:xfrm>
          <a:prstGeom prst="rect">
            <a:avLst/>
          </a:prstGeom>
        </p:spPr>
        <p:txBody>
          <a:bodyPr spcFirstLastPara="1" wrap="square" lIns="0" tIns="0" rIns="0" bIns="0" anchor="b" anchorCtr="0">
            <a:normAutofit/>
          </a:bodyPr>
          <a:lstStyle>
            <a:lvl1pPr lvl="0" algn="l"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7" name="Google Shape;417;p14"/>
          <p:cNvSpPr txBox="1">
            <a:spLocks noGrp="1"/>
          </p:cNvSpPr>
          <p:nvPr>
            <p:ph type="subTitle" idx="1"/>
          </p:nvPr>
        </p:nvSpPr>
        <p:spPr>
          <a:xfrm>
            <a:off x="3943525" y="2587625"/>
            <a:ext cx="3858900" cy="12447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1400"/>
              <a:buFont typeface="Roboto"/>
              <a:buNone/>
              <a:defRPr/>
            </a:lvl1pPr>
            <a:lvl2pPr lvl="1" rtl="0">
              <a:spcBef>
                <a:spcPts val="0"/>
              </a:spcBef>
              <a:spcAft>
                <a:spcPts val="0"/>
              </a:spcAft>
              <a:buClr>
                <a:schemeClr val="accent2"/>
              </a:buClr>
              <a:buSzPts val="1400"/>
              <a:buNone/>
              <a:defRPr>
                <a:solidFill>
                  <a:schemeClr val="accent2"/>
                </a:solidFill>
              </a:defRPr>
            </a:lvl2pPr>
            <a:lvl3pPr lvl="2" rtl="0">
              <a:spcBef>
                <a:spcPts val="0"/>
              </a:spcBef>
              <a:spcAft>
                <a:spcPts val="0"/>
              </a:spcAft>
              <a:buClr>
                <a:schemeClr val="accent2"/>
              </a:buClr>
              <a:buSzPts val="1400"/>
              <a:buNone/>
              <a:defRPr>
                <a:solidFill>
                  <a:schemeClr val="accent2"/>
                </a:solidFill>
              </a:defRPr>
            </a:lvl3pPr>
            <a:lvl4pPr lvl="3" rtl="0">
              <a:spcBef>
                <a:spcPts val="0"/>
              </a:spcBef>
              <a:spcAft>
                <a:spcPts val="0"/>
              </a:spcAft>
              <a:buClr>
                <a:schemeClr val="accent2"/>
              </a:buClr>
              <a:buSzPts val="1400"/>
              <a:buNone/>
              <a:defRPr>
                <a:solidFill>
                  <a:schemeClr val="accent2"/>
                </a:solidFill>
              </a:defRPr>
            </a:lvl4pPr>
            <a:lvl5pPr lvl="4" rtl="0">
              <a:spcBef>
                <a:spcPts val="0"/>
              </a:spcBef>
              <a:spcAft>
                <a:spcPts val="0"/>
              </a:spcAft>
              <a:buClr>
                <a:schemeClr val="accent2"/>
              </a:buClr>
              <a:buSzPts val="1400"/>
              <a:buNone/>
              <a:defRPr>
                <a:solidFill>
                  <a:schemeClr val="accent2"/>
                </a:solidFill>
              </a:defRPr>
            </a:lvl5pPr>
            <a:lvl6pPr lvl="5" rtl="0">
              <a:spcBef>
                <a:spcPts val="0"/>
              </a:spcBef>
              <a:spcAft>
                <a:spcPts val="0"/>
              </a:spcAft>
              <a:buClr>
                <a:schemeClr val="accent2"/>
              </a:buClr>
              <a:buSzPts val="1400"/>
              <a:buNone/>
              <a:defRPr>
                <a:solidFill>
                  <a:schemeClr val="accent2"/>
                </a:solidFill>
              </a:defRPr>
            </a:lvl6pPr>
            <a:lvl7pPr lvl="6" rtl="0">
              <a:spcBef>
                <a:spcPts val="0"/>
              </a:spcBef>
              <a:spcAft>
                <a:spcPts val="0"/>
              </a:spcAft>
              <a:buClr>
                <a:schemeClr val="accent2"/>
              </a:buClr>
              <a:buSzPts val="1400"/>
              <a:buNone/>
              <a:defRPr>
                <a:solidFill>
                  <a:schemeClr val="accent2"/>
                </a:solidFill>
              </a:defRPr>
            </a:lvl7pPr>
            <a:lvl8pPr lvl="7" rtl="0">
              <a:spcBef>
                <a:spcPts val="0"/>
              </a:spcBef>
              <a:spcAft>
                <a:spcPts val="0"/>
              </a:spcAft>
              <a:buClr>
                <a:schemeClr val="accent2"/>
              </a:buClr>
              <a:buSzPts val="1400"/>
              <a:buNone/>
              <a:defRPr>
                <a:solidFill>
                  <a:schemeClr val="accent2"/>
                </a:solidFill>
              </a:defRPr>
            </a:lvl8pPr>
            <a:lvl9pPr lvl="8" rtl="0">
              <a:spcBef>
                <a:spcPts val="0"/>
              </a:spcBef>
              <a:spcAft>
                <a:spcPts val="0"/>
              </a:spcAft>
              <a:buClr>
                <a:schemeClr val="accent2"/>
              </a:buClr>
              <a:buSzPts val="1400"/>
              <a:buNone/>
              <a:defRPr>
                <a:solidFill>
                  <a:schemeClr val="accent2"/>
                </a:solidFill>
              </a:defRPr>
            </a:lvl9pPr>
          </a:lstStyle>
          <a:p>
            <a:endParaRPr/>
          </a:p>
        </p:txBody>
      </p:sp>
      <p:sp>
        <p:nvSpPr>
          <p:cNvPr id="418" name="Google Shape;418;p14"/>
          <p:cNvSpPr/>
          <p:nvPr/>
        </p:nvSpPr>
        <p:spPr>
          <a:xfrm>
            <a:off x="-381575" y="3480050"/>
            <a:ext cx="12675228"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419"/>
        <p:cNvGrpSpPr/>
        <p:nvPr/>
      </p:nvGrpSpPr>
      <p:grpSpPr>
        <a:xfrm>
          <a:off x="0" y="0"/>
          <a:ext cx="0" cy="0"/>
          <a:chOff x="0" y="0"/>
          <a:chExt cx="0" cy="0"/>
        </a:xfrm>
      </p:grpSpPr>
      <p:sp>
        <p:nvSpPr>
          <p:cNvPr id="420" name="Google Shape;420;p15"/>
          <p:cNvSpPr/>
          <p:nvPr/>
        </p:nvSpPr>
        <p:spPr>
          <a:xfrm flipH="1">
            <a:off x="-726975" y="3214513"/>
            <a:ext cx="9756301"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476825" y="3556250"/>
            <a:ext cx="9756301"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flipH="1">
            <a:off x="-945351" y="2405196"/>
            <a:ext cx="2566545" cy="2674818"/>
          </a:xfrm>
          <a:custGeom>
            <a:avLst/>
            <a:gdLst/>
            <a:ahLst/>
            <a:cxnLst/>
            <a:rect l="l" t="t" r="r" b="b"/>
            <a:pathLst>
              <a:path w="8459" h="8816" extrusionOk="0">
                <a:moveTo>
                  <a:pt x="875" y="3152"/>
                </a:moveTo>
                <a:cubicBezTo>
                  <a:pt x="1005" y="3358"/>
                  <a:pt x="786" y="3447"/>
                  <a:pt x="804" y="3595"/>
                </a:cubicBezTo>
                <a:lnTo>
                  <a:pt x="757" y="3595"/>
                </a:lnTo>
                <a:cubicBezTo>
                  <a:pt x="727" y="3535"/>
                  <a:pt x="692" y="3476"/>
                  <a:pt x="650" y="3406"/>
                </a:cubicBezTo>
                <a:cubicBezTo>
                  <a:pt x="721" y="3323"/>
                  <a:pt x="792" y="3246"/>
                  <a:pt x="875" y="3152"/>
                </a:cubicBezTo>
                <a:close/>
                <a:moveTo>
                  <a:pt x="1129" y="3476"/>
                </a:moveTo>
                <a:cubicBezTo>
                  <a:pt x="1176" y="3524"/>
                  <a:pt x="1217" y="3559"/>
                  <a:pt x="1253" y="3595"/>
                </a:cubicBezTo>
                <a:cubicBezTo>
                  <a:pt x="1200" y="3730"/>
                  <a:pt x="1147" y="3860"/>
                  <a:pt x="1088" y="4014"/>
                </a:cubicBezTo>
                <a:cubicBezTo>
                  <a:pt x="1011" y="3925"/>
                  <a:pt x="952" y="3854"/>
                  <a:pt x="887" y="3778"/>
                </a:cubicBezTo>
                <a:cubicBezTo>
                  <a:pt x="975" y="3665"/>
                  <a:pt x="1046" y="3577"/>
                  <a:pt x="1129" y="3476"/>
                </a:cubicBezTo>
                <a:close/>
                <a:moveTo>
                  <a:pt x="1466" y="3760"/>
                </a:moveTo>
                <a:cubicBezTo>
                  <a:pt x="1525" y="3789"/>
                  <a:pt x="1584" y="3813"/>
                  <a:pt x="1643" y="3843"/>
                </a:cubicBezTo>
                <a:cubicBezTo>
                  <a:pt x="1566" y="4014"/>
                  <a:pt x="1501" y="4173"/>
                  <a:pt x="1430" y="4351"/>
                </a:cubicBezTo>
                <a:cubicBezTo>
                  <a:pt x="1389" y="4315"/>
                  <a:pt x="1353" y="4291"/>
                  <a:pt x="1324" y="4262"/>
                </a:cubicBezTo>
                <a:cubicBezTo>
                  <a:pt x="1217" y="4150"/>
                  <a:pt x="1217" y="4150"/>
                  <a:pt x="1312" y="4020"/>
                </a:cubicBezTo>
                <a:cubicBezTo>
                  <a:pt x="1365" y="3943"/>
                  <a:pt x="1406" y="3860"/>
                  <a:pt x="1466" y="3760"/>
                </a:cubicBezTo>
                <a:close/>
                <a:moveTo>
                  <a:pt x="1897" y="3978"/>
                </a:moveTo>
                <a:cubicBezTo>
                  <a:pt x="1938" y="3990"/>
                  <a:pt x="1979" y="4002"/>
                  <a:pt x="2050" y="4020"/>
                </a:cubicBezTo>
                <a:cubicBezTo>
                  <a:pt x="1838" y="4215"/>
                  <a:pt x="1897" y="4439"/>
                  <a:pt x="1909" y="4664"/>
                </a:cubicBezTo>
                <a:cubicBezTo>
                  <a:pt x="1773" y="4646"/>
                  <a:pt x="1696" y="4569"/>
                  <a:pt x="1619" y="4480"/>
                </a:cubicBezTo>
                <a:cubicBezTo>
                  <a:pt x="1714" y="4315"/>
                  <a:pt x="1802" y="4150"/>
                  <a:pt x="1897" y="3978"/>
                </a:cubicBezTo>
                <a:close/>
                <a:moveTo>
                  <a:pt x="2304" y="4321"/>
                </a:moveTo>
                <a:cubicBezTo>
                  <a:pt x="2346" y="4380"/>
                  <a:pt x="2387" y="4415"/>
                  <a:pt x="2399" y="4457"/>
                </a:cubicBezTo>
                <a:cubicBezTo>
                  <a:pt x="2428" y="4599"/>
                  <a:pt x="2452" y="4740"/>
                  <a:pt x="2470" y="4888"/>
                </a:cubicBezTo>
                <a:cubicBezTo>
                  <a:pt x="2476" y="4900"/>
                  <a:pt x="2470" y="4918"/>
                  <a:pt x="2464" y="4947"/>
                </a:cubicBezTo>
                <a:cubicBezTo>
                  <a:pt x="2322" y="4935"/>
                  <a:pt x="2210" y="4870"/>
                  <a:pt x="2103" y="4788"/>
                </a:cubicBezTo>
                <a:cubicBezTo>
                  <a:pt x="2174" y="4628"/>
                  <a:pt x="2233" y="4486"/>
                  <a:pt x="2304" y="4321"/>
                </a:cubicBezTo>
                <a:close/>
                <a:moveTo>
                  <a:pt x="2729" y="4788"/>
                </a:moveTo>
                <a:cubicBezTo>
                  <a:pt x="2794" y="4858"/>
                  <a:pt x="2842" y="4912"/>
                  <a:pt x="2901" y="4977"/>
                </a:cubicBezTo>
                <a:cubicBezTo>
                  <a:pt x="2867" y="4996"/>
                  <a:pt x="2838" y="5003"/>
                  <a:pt x="2810" y="5003"/>
                </a:cubicBezTo>
                <a:cubicBezTo>
                  <a:pt x="2760" y="5003"/>
                  <a:pt x="2716" y="4980"/>
                  <a:pt x="2659" y="4965"/>
                </a:cubicBezTo>
                <a:cubicBezTo>
                  <a:pt x="2682" y="4900"/>
                  <a:pt x="2700" y="4858"/>
                  <a:pt x="2729" y="4788"/>
                </a:cubicBezTo>
                <a:close/>
                <a:moveTo>
                  <a:pt x="2082" y="4899"/>
                </a:moveTo>
                <a:cubicBezTo>
                  <a:pt x="2120" y="4899"/>
                  <a:pt x="2165" y="4930"/>
                  <a:pt x="2269" y="5000"/>
                </a:cubicBezTo>
                <a:cubicBezTo>
                  <a:pt x="2237" y="5007"/>
                  <a:pt x="2207" y="5010"/>
                  <a:pt x="2179" y="5010"/>
                </a:cubicBezTo>
                <a:cubicBezTo>
                  <a:pt x="2109" y="5010"/>
                  <a:pt x="2049" y="4989"/>
                  <a:pt x="1985" y="4947"/>
                </a:cubicBezTo>
                <a:cubicBezTo>
                  <a:pt x="2029" y="4917"/>
                  <a:pt x="2053" y="4899"/>
                  <a:pt x="2082" y="4899"/>
                </a:cubicBezTo>
                <a:close/>
                <a:moveTo>
                  <a:pt x="5588" y="3075"/>
                </a:moveTo>
                <a:lnTo>
                  <a:pt x="5588" y="3075"/>
                </a:lnTo>
                <a:cubicBezTo>
                  <a:pt x="5582" y="3217"/>
                  <a:pt x="5576" y="3329"/>
                  <a:pt x="5576" y="3435"/>
                </a:cubicBezTo>
                <a:cubicBezTo>
                  <a:pt x="5570" y="3902"/>
                  <a:pt x="5730" y="4321"/>
                  <a:pt x="5984" y="4693"/>
                </a:cubicBezTo>
                <a:cubicBezTo>
                  <a:pt x="6137" y="4918"/>
                  <a:pt x="6332" y="5112"/>
                  <a:pt x="6498" y="5325"/>
                </a:cubicBezTo>
                <a:cubicBezTo>
                  <a:pt x="6616" y="5479"/>
                  <a:pt x="6728" y="5638"/>
                  <a:pt x="6834" y="5798"/>
                </a:cubicBezTo>
                <a:cubicBezTo>
                  <a:pt x="6888" y="5868"/>
                  <a:pt x="6905" y="5951"/>
                  <a:pt x="6864" y="6034"/>
                </a:cubicBezTo>
                <a:cubicBezTo>
                  <a:pt x="6852" y="6034"/>
                  <a:pt x="6838" y="6039"/>
                  <a:pt x="6826" y="6039"/>
                </a:cubicBezTo>
                <a:cubicBezTo>
                  <a:pt x="6820" y="6039"/>
                  <a:pt x="6815" y="6038"/>
                  <a:pt x="6811" y="6034"/>
                </a:cubicBezTo>
                <a:cubicBezTo>
                  <a:pt x="6610" y="5880"/>
                  <a:pt x="6415" y="5715"/>
                  <a:pt x="6344" y="5455"/>
                </a:cubicBezTo>
                <a:cubicBezTo>
                  <a:pt x="6309" y="5343"/>
                  <a:pt x="6256" y="5242"/>
                  <a:pt x="6161" y="5160"/>
                </a:cubicBezTo>
                <a:cubicBezTo>
                  <a:pt x="6121" y="5124"/>
                  <a:pt x="6082" y="5096"/>
                  <a:pt x="6038" y="5096"/>
                </a:cubicBezTo>
                <a:cubicBezTo>
                  <a:pt x="6017" y="5096"/>
                  <a:pt x="5995" y="5103"/>
                  <a:pt x="5972" y="5118"/>
                </a:cubicBezTo>
                <a:cubicBezTo>
                  <a:pt x="5895" y="5166"/>
                  <a:pt x="5878" y="5248"/>
                  <a:pt x="5913" y="5319"/>
                </a:cubicBezTo>
                <a:cubicBezTo>
                  <a:pt x="5960" y="5414"/>
                  <a:pt x="6013" y="5508"/>
                  <a:pt x="6084" y="5579"/>
                </a:cubicBezTo>
                <a:cubicBezTo>
                  <a:pt x="6291" y="5792"/>
                  <a:pt x="6510" y="5987"/>
                  <a:pt x="6728" y="6187"/>
                </a:cubicBezTo>
                <a:cubicBezTo>
                  <a:pt x="6763" y="6229"/>
                  <a:pt x="6811" y="6258"/>
                  <a:pt x="6834" y="6306"/>
                </a:cubicBezTo>
                <a:cubicBezTo>
                  <a:pt x="6852" y="6347"/>
                  <a:pt x="6864" y="6412"/>
                  <a:pt x="6846" y="6447"/>
                </a:cubicBezTo>
                <a:cubicBezTo>
                  <a:pt x="6833" y="6476"/>
                  <a:pt x="6813" y="6486"/>
                  <a:pt x="6791" y="6486"/>
                </a:cubicBezTo>
                <a:cubicBezTo>
                  <a:pt x="6764" y="6486"/>
                  <a:pt x="6733" y="6470"/>
                  <a:pt x="6710" y="6453"/>
                </a:cubicBezTo>
                <a:cubicBezTo>
                  <a:pt x="6616" y="6376"/>
                  <a:pt x="6527" y="6288"/>
                  <a:pt x="6439" y="6205"/>
                </a:cubicBezTo>
                <a:cubicBezTo>
                  <a:pt x="6397" y="6164"/>
                  <a:pt x="6368" y="6111"/>
                  <a:pt x="6315" y="6081"/>
                </a:cubicBezTo>
                <a:cubicBezTo>
                  <a:pt x="6290" y="6064"/>
                  <a:pt x="6244" y="6048"/>
                  <a:pt x="6209" y="6048"/>
                </a:cubicBezTo>
                <a:cubicBezTo>
                  <a:pt x="6194" y="6048"/>
                  <a:pt x="6182" y="6051"/>
                  <a:pt x="6173" y="6057"/>
                </a:cubicBezTo>
                <a:cubicBezTo>
                  <a:pt x="6137" y="6087"/>
                  <a:pt x="6102" y="6164"/>
                  <a:pt x="6114" y="6205"/>
                </a:cubicBezTo>
                <a:cubicBezTo>
                  <a:pt x="6149" y="6294"/>
                  <a:pt x="6196" y="6388"/>
                  <a:pt x="6267" y="6453"/>
                </a:cubicBezTo>
                <a:cubicBezTo>
                  <a:pt x="6380" y="6571"/>
                  <a:pt x="6527" y="6636"/>
                  <a:pt x="6681" y="6684"/>
                </a:cubicBezTo>
                <a:cubicBezTo>
                  <a:pt x="6799" y="6725"/>
                  <a:pt x="6823" y="6754"/>
                  <a:pt x="6799" y="6867"/>
                </a:cubicBezTo>
                <a:cubicBezTo>
                  <a:pt x="6693" y="7392"/>
                  <a:pt x="6734" y="7906"/>
                  <a:pt x="6893" y="8420"/>
                </a:cubicBezTo>
                <a:cubicBezTo>
                  <a:pt x="6899" y="8432"/>
                  <a:pt x="6893" y="8455"/>
                  <a:pt x="6899" y="8467"/>
                </a:cubicBezTo>
                <a:cubicBezTo>
                  <a:pt x="6663" y="8207"/>
                  <a:pt x="6468" y="7930"/>
                  <a:pt x="6315" y="7623"/>
                </a:cubicBezTo>
                <a:cubicBezTo>
                  <a:pt x="6167" y="7333"/>
                  <a:pt x="6019" y="7032"/>
                  <a:pt x="5901" y="6725"/>
                </a:cubicBezTo>
                <a:cubicBezTo>
                  <a:pt x="5671" y="6134"/>
                  <a:pt x="5399" y="5567"/>
                  <a:pt x="5062" y="5030"/>
                </a:cubicBezTo>
                <a:cubicBezTo>
                  <a:pt x="4980" y="4888"/>
                  <a:pt x="4921" y="4734"/>
                  <a:pt x="4856" y="4581"/>
                </a:cubicBezTo>
                <a:cubicBezTo>
                  <a:pt x="4637" y="4032"/>
                  <a:pt x="4868" y="3476"/>
                  <a:pt x="5358" y="3199"/>
                </a:cubicBezTo>
                <a:cubicBezTo>
                  <a:pt x="5423" y="3157"/>
                  <a:pt x="5494" y="3122"/>
                  <a:pt x="5588" y="3075"/>
                </a:cubicBezTo>
                <a:close/>
                <a:moveTo>
                  <a:pt x="2867" y="1"/>
                </a:moveTo>
                <a:cubicBezTo>
                  <a:pt x="2854" y="1"/>
                  <a:pt x="2839" y="4"/>
                  <a:pt x="2824" y="9"/>
                </a:cubicBezTo>
                <a:cubicBezTo>
                  <a:pt x="2747" y="39"/>
                  <a:pt x="2712" y="104"/>
                  <a:pt x="2735" y="181"/>
                </a:cubicBezTo>
                <a:cubicBezTo>
                  <a:pt x="2771" y="311"/>
                  <a:pt x="2806" y="446"/>
                  <a:pt x="2865" y="565"/>
                </a:cubicBezTo>
                <a:cubicBezTo>
                  <a:pt x="2989" y="789"/>
                  <a:pt x="3184" y="954"/>
                  <a:pt x="3373" y="1126"/>
                </a:cubicBezTo>
                <a:cubicBezTo>
                  <a:pt x="3521" y="1256"/>
                  <a:pt x="3663" y="1391"/>
                  <a:pt x="3810" y="1527"/>
                </a:cubicBezTo>
                <a:cubicBezTo>
                  <a:pt x="3799" y="1539"/>
                  <a:pt x="3793" y="1551"/>
                  <a:pt x="3787" y="1563"/>
                </a:cubicBezTo>
                <a:cubicBezTo>
                  <a:pt x="3751" y="1545"/>
                  <a:pt x="3710" y="1539"/>
                  <a:pt x="3680" y="1516"/>
                </a:cubicBezTo>
                <a:cubicBezTo>
                  <a:pt x="3533" y="1421"/>
                  <a:pt x="3391" y="1321"/>
                  <a:pt x="3243" y="1214"/>
                </a:cubicBezTo>
                <a:cubicBezTo>
                  <a:pt x="3216" y="1194"/>
                  <a:pt x="3182" y="1172"/>
                  <a:pt x="3149" y="1172"/>
                </a:cubicBezTo>
                <a:cubicBezTo>
                  <a:pt x="3133" y="1172"/>
                  <a:pt x="3117" y="1177"/>
                  <a:pt x="3102" y="1191"/>
                </a:cubicBezTo>
                <a:cubicBezTo>
                  <a:pt x="3072" y="1226"/>
                  <a:pt x="3043" y="1279"/>
                  <a:pt x="3043" y="1326"/>
                </a:cubicBezTo>
                <a:cubicBezTo>
                  <a:pt x="3043" y="1368"/>
                  <a:pt x="3066" y="1421"/>
                  <a:pt x="3096" y="1456"/>
                </a:cubicBezTo>
                <a:cubicBezTo>
                  <a:pt x="3143" y="1504"/>
                  <a:pt x="3196" y="1557"/>
                  <a:pt x="3255" y="1592"/>
                </a:cubicBezTo>
                <a:cubicBezTo>
                  <a:pt x="3521" y="1752"/>
                  <a:pt x="3787" y="1894"/>
                  <a:pt x="4082" y="1994"/>
                </a:cubicBezTo>
                <a:cubicBezTo>
                  <a:pt x="4159" y="2018"/>
                  <a:pt x="4230" y="2071"/>
                  <a:pt x="4277" y="2130"/>
                </a:cubicBezTo>
                <a:cubicBezTo>
                  <a:pt x="4371" y="2254"/>
                  <a:pt x="4448" y="2390"/>
                  <a:pt x="4537" y="2514"/>
                </a:cubicBezTo>
                <a:cubicBezTo>
                  <a:pt x="4590" y="2596"/>
                  <a:pt x="4596" y="2673"/>
                  <a:pt x="4560" y="2762"/>
                </a:cubicBezTo>
                <a:cubicBezTo>
                  <a:pt x="4537" y="2827"/>
                  <a:pt x="4507" y="2898"/>
                  <a:pt x="4495" y="2968"/>
                </a:cubicBezTo>
                <a:cubicBezTo>
                  <a:pt x="4466" y="3169"/>
                  <a:pt x="4413" y="3376"/>
                  <a:pt x="4419" y="3577"/>
                </a:cubicBezTo>
                <a:cubicBezTo>
                  <a:pt x="4425" y="3866"/>
                  <a:pt x="4501" y="4150"/>
                  <a:pt x="4625" y="4415"/>
                </a:cubicBezTo>
                <a:cubicBezTo>
                  <a:pt x="4643" y="4469"/>
                  <a:pt x="4661" y="4522"/>
                  <a:pt x="4684" y="4581"/>
                </a:cubicBezTo>
                <a:cubicBezTo>
                  <a:pt x="4665" y="4581"/>
                  <a:pt x="4650" y="4584"/>
                  <a:pt x="4641" y="4584"/>
                </a:cubicBezTo>
                <a:cubicBezTo>
                  <a:pt x="4637" y="4584"/>
                  <a:pt x="4633" y="4583"/>
                  <a:pt x="4631" y="4581"/>
                </a:cubicBezTo>
                <a:cubicBezTo>
                  <a:pt x="4395" y="4368"/>
                  <a:pt x="4159" y="4156"/>
                  <a:pt x="3928" y="3931"/>
                </a:cubicBezTo>
                <a:cubicBezTo>
                  <a:pt x="3728" y="3730"/>
                  <a:pt x="3604" y="3476"/>
                  <a:pt x="3474" y="3222"/>
                </a:cubicBezTo>
                <a:cubicBezTo>
                  <a:pt x="3285" y="2862"/>
                  <a:pt x="3054" y="2520"/>
                  <a:pt x="2747" y="2248"/>
                </a:cubicBezTo>
                <a:cubicBezTo>
                  <a:pt x="2582" y="2094"/>
                  <a:pt x="2387" y="1988"/>
                  <a:pt x="2162" y="1935"/>
                </a:cubicBezTo>
                <a:cubicBezTo>
                  <a:pt x="2143" y="1930"/>
                  <a:pt x="2124" y="1921"/>
                  <a:pt x="2105" y="1921"/>
                </a:cubicBezTo>
                <a:cubicBezTo>
                  <a:pt x="2101" y="1921"/>
                  <a:pt x="2096" y="1922"/>
                  <a:pt x="2092" y="1923"/>
                </a:cubicBezTo>
                <a:cubicBezTo>
                  <a:pt x="2044" y="1935"/>
                  <a:pt x="1985" y="1947"/>
                  <a:pt x="1956" y="1976"/>
                </a:cubicBezTo>
                <a:cubicBezTo>
                  <a:pt x="1914" y="2023"/>
                  <a:pt x="1944" y="2077"/>
                  <a:pt x="1985" y="2118"/>
                </a:cubicBezTo>
                <a:cubicBezTo>
                  <a:pt x="2027" y="2159"/>
                  <a:pt x="2074" y="2195"/>
                  <a:pt x="2115" y="2230"/>
                </a:cubicBezTo>
                <a:cubicBezTo>
                  <a:pt x="2411" y="2455"/>
                  <a:pt x="2718" y="2673"/>
                  <a:pt x="2942" y="2974"/>
                </a:cubicBezTo>
                <a:cubicBezTo>
                  <a:pt x="3054" y="3122"/>
                  <a:pt x="3178" y="3264"/>
                  <a:pt x="3291" y="3411"/>
                </a:cubicBezTo>
                <a:cubicBezTo>
                  <a:pt x="3256" y="3425"/>
                  <a:pt x="3227" y="3431"/>
                  <a:pt x="3203" y="3431"/>
                </a:cubicBezTo>
                <a:cubicBezTo>
                  <a:pt x="3185" y="3431"/>
                  <a:pt x="3169" y="3428"/>
                  <a:pt x="3155" y="3423"/>
                </a:cubicBezTo>
                <a:cubicBezTo>
                  <a:pt x="2989" y="3370"/>
                  <a:pt x="2836" y="3281"/>
                  <a:pt x="2706" y="3157"/>
                </a:cubicBezTo>
                <a:cubicBezTo>
                  <a:pt x="2665" y="3122"/>
                  <a:pt x="2623" y="3081"/>
                  <a:pt x="2582" y="3057"/>
                </a:cubicBezTo>
                <a:cubicBezTo>
                  <a:pt x="2557" y="3043"/>
                  <a:pt x="2530" y="3035"/>
                  <a:pt x="2503" y="3035"/>
                </a:cubicBezTo>
                <a:cubicBezTo>
                  <a:pt x="2472" y="3035"/>
                  <a:pt x="2442" y="3046"/>
                  <a:pt x="2416" y="3075"/>
                </a:cubicBezTo>
                <a:cubicBezTo>
                  <a:pt x="2375" y="3134"/>
                  <a:pt x="2399" y="3199"/>
                  <a:pt x="2446" y="3234"/>
                </a:cubicBezTo>
                <a:cubicBezTo>
                  <a:pt x="2535" y="3305"/>
                  <a:pt x="2635" y="3376"/>
                  <a:pt x="2741" y="3417"/>
                </a:cubicBezTo>
                <a:cubicBezTo>
                  <a:pt x="2883" y="3476"/>
                  <a:pt x="3037" y="3512"/>
                  <a:pt x="3184" y="3553"/>
                </a:cubicBezTo>
                <a:cubicBezTo>
                  <a:pt x="3379" y="3600"/>
                  <a:pt x="3533" y="3701"/>
                  <a:pt x="3674" y="3848"/>
                </a:cubicBezTo>
                <a:cubicBezTo>
                  <a:pt x="4017" y="4185"/>
                  <a:pt x="4336" y="4557"/>
                  <a:pt x="4744" y="4823"/>
                </a:cubicBezTo>
                <a:cubicBezTo>
                  <a:pt x="4785" y="4847"/>
                  <a:pt x="4809" y="4906"/>
                  <a:pt x="4832" y="4953"/>
                </a:cubicBezTo>
                <a:cubicBezTo>
                  <a:pt x="4944" y="5172"/>
                  <a:pt x="5057" y="5396"/>
                  <a:pt x="5169" y="5614"/>
                </a:cubicBezTo>
                <a:cubicBezTo>
                  <a:pt x="5328" y="5916"/>
                  <a:pt x="5488" y="6211"/>
                  <a:pt x="5641" y="6506"/>
                </a:cubicBezTo>
                <a:cubicBezTo>
                  <a:pt x="5665" y="6554"/>
                  <a:pt x="5677" y="6601"/>
                  <a:pt x="5694" y="6648"/>
                </a:cubicBezTo>
                <a:cubicBezTo>
                  <a:pt x="5559" y="6619"/>
                  <a:pt x="5446" y="6565"/>
                  <a:pt x="5340" y="6518"/>
                </a:cubicBezTo>
                <a:cubicBezTo>
                  <a:pt x="4873" y="6317"/>
                  <a:pt x="4407" y="6099"/>
                  <a:pt x="4011" y="5780"/>
                </a:cubicBezTo>
                <a:cubicBezTo>
                  <a:pt x="3734" y="5555"/>
                  <a:pt x="3468" y="5313"/>
                  <a:pt x="3202" y="5065"/>
                </a:cubicBezTo>
                <a:cubicBezTo>
                  <a:pt x="3060" y="4935"/>
                  <a:pt x="3037" y="4770"/>
                  <a:pt x="3131" y="4599"/>
                </a:cubicBezTo>
                <a:cubicBezTo>
                  <a:pt x="3167" y="4528"/>
                  <a:pt x="3208" y="4451"/>
                  <a:pt x="3249" y="4380"/>
                </a:cubicBezTo>
                <a:cubicBezTo>
                  <a:pt x="3302" y="4280"/>
                  <a:pt x="3320" y="4167"/>
                  <a:pt x="3302" y="4055"/>
                </a:cubicBezTo>
                <a:cubicBezTo>
                  <a:pt x="3285" y="3978"/>
                  <a:pt x="3237" y="3925"/>
                  <a:pt x="3155" y="3925"/>
                </a:cubicBezTo>
                <a:cubicBezTo>
                  <a:pt x="3066" y="3925"/>
                  <a:pt x="3031" y="3984"/>
                  <a:pt x="3025" y="4061"/>
                </a:cubicBezTo>
                <a:cubicBezTo>
                  <a:pt x="3019" y="4091"/>
                  <a:pt x="3019" y="4120"/>
                  <a:pt x="3019" y="4150"/>
                </a:cubicBezTo>
                <a:cubicBezTo>
                  <a:pt x="2989" y="4321"/>
                  <a:pt x="2966" y="4498"/>
                  <a:pt x="2895" y="4705"/>
                </a:cubicBezTo>
                <a:cubicBezTo>
                  <a:pt x="2830" y="4616"/>
                  <a:pt x="2789" y="4563"/>
                  <a:pt x="2747" y="4504"/>
                </a:cubicBezTo>
                <a:cubicBezTo>
                  <a:pt x="2718" y="4463"/>
                  <a:pt x="2694" y="4415"/>
                  <a:pt x="2665" y="4374"/>
                </a:cubicBezTo>
                <a:cubicBezTo>
                  <a:pt x="2582" y="4262"/>
                  <a:pt x="2493" y="4162"/>
                  <a:pt x="2416" y="4049"/>
                </a:cubicBezTo>
                <a:cubicBezTo>
                  <a:pt x="2239" y="3789"/>
                  <a:pt x="2074" y="3518"/>
                  <a:pt x="1891" y="3252"/>
                </a:cubicBezTo>
                <a:cubicBezTo>
                  <a:pt x="1808" y="3140"/>
                  <a:pt x="1714" y="3033"/>
                  <a:pt x="1619" y="2933"/>
                </a:cubicBezTo>
                <a:cubicBezTo>
                  <a:pt x="1589" y="2903"/>
                  <a:pt x="1554" y="2885"/>
                  <a:pt x="1517" y="2885"/>
                </a:cubicBezTo>
                <a:cubicBezTo>
                  <a:pt x="1497" y="2885"/>
                  <a:pt x="1475" y="2891"/>
                  <a:pt x="1454" y="2903"/>
                </a:cubicBezTo>
                <a:cubicBezTo>
                  <a:pt x="1395" y="2939"/>
                  <a:pt x="1383" y="2998"/>
                  <a:pt x="1401" y="3063"/>
                </a:cubicBezTo>
                <a:cubicBezTo>
                  <a:pt x="1418" y="3110"/>
                  <a:pt x="1436" y="3163"/>
                  <a:pt x="1460" y="3205"/>
                </a:cubicBezTo>
                <a:cubicBezTo>
                  <a:pt x="1519" y="3317"/>
                  <a:pt x="1578" y="3423"/>
                  <a:pt x="1637" y="3530"/>
                </a:cubicBezTo>
                <a:cubicBezTo>
                  <a:pt x="1625" y="3535"/>
                  <a:pt x="1619" y="3541"/>
                  <a:pt x="1607" y="3553"/>
                </a:cubicBezTo>
                <a:cubicBezTo>
                  <a:pt x="1489" y="3435"/>
                  <a:pt x="1359" y="3329"/>
                  <a:pt x="1241" y="3205"/>
                </a:cubicBezTo>
                <a:cubicBezTo>
                  <a:pt x="1160" y="3118"/>
                  <a:pt x="1098" y="3001"/>
                  <a:pt x="956" y="3001"/>
                </a:cubicBezTo>
                <a:cubicBezTo>
                  <a:pt x="943" y="3001"/>
                  <a:pt x="930" y="3002"/>
                  <a:pt x="916" y="3004"/>
                </a:cubicBezTo>
                <a:cubicBezTo>
                  <a:pt x="904" y="3004"/>
                  <a:pt x="887" y="2986"/>
                  <a:pt x="875" y="2980"/>
                </a:cubicBezTo>
                <a:cubicBezTo>
                  <a:pt x="827" y="2955"/>
                  <a:pt x="793" y="2941"/>
                  <a:pt x="766" y="2941"/>
                </a:cubicBezTo>
                <a:cubicBezTo>
                  <a:pt x="723" y="2941"/>
                  <a:pt x="696" y="2975"/>
                  <a:pt x="656" y="3051"/>
                </a:cubicBezTo>
                <a:cubicBezTo>
                  <a:pt x="633" y="3104"/>
                  <a:pt x="609" y="3163"/>
                  <a:pt x="580" y="3217"/>
                </a:cubicBezTo>
                <a:lnTo>
                  <a:pt x="538" y="3211"/>
                </a:lnTo>
                <a:cubicBezTo>
                  <a:pt x="515" y="3116"/>
                  <a:pt x="491" y="3022"/>
                  <a:pt x="473" y="2927"/>
                </a:cubicBezTo>
                <a:cubicBezTo>
                  <a:pt x="444" y="2797"/>
                  <a:pt x="402" y="2673"/>
                  <a:pt x="290" y="2590"/>
                </a:cubicBezTo>
                <a:cubicBezTo>
                  <a:pt x="267" y="2575"/>
                  <a:pt x="230" y="2564"/>
                  <a:pt x="199" y="2564"/>
                </a:cubicBezTo>
                <a:cubicBezTo>
                  <a:pt x="184" y="2564"/>
                  <a:pt x="170" y="2567"/>
                  <a:pt x="160" y="2573"/>
                </a:cubicBezTo>
                <a:cubicBezTo>
                  <a:pt x="125" y="2596"/>
                  <a:pt x="89" y="2661"/>
                  <a:pt x="95" y="2697"/>
                </a:cubicBezTo>
                <a:cubicBezTo>
                  <a:pt x="107" y="2762"/>
                  <a:pt x="154" y="2827"/>
                  <a:pt x="196" y="2880"/>
                </a:cubicBezTo>
                <a:cubicBezTo>
                  <a:pt x="272" y="2980"/>
                  <a:pt x="355" y="3069"/>
                  <a:pt x="432" y="3169"/>
                </a:cubicBezTo>
                <a:cubicBezTo>
                  <a:pt x="456" y="3199"/>
                  <a:pt x="467" y="3240"/>
                  <a:pt x="491" y="3305"/>
                </a:cubicBezTo>
                <a:cubicBezTo>
                  <a:pt x="397" y="3281"/>
                  <a:pt x="337" y="3264"/>
                  <a:pt x="272" y="3258"/>
                </a:cubicBezTo>
                <a:cubicBezTo>
                  <a:pt x="258" y="3255"/>
                  <a:pt x="243" y="3253"/>
                  <a:pt x="229" y="3253"/>
                </a:cubicBezTo>
                <a:cubicBezTo>
                  <a:pt x="185" y="3253"/>
                  <a:pt x="144" y="3271"/>
                  <a:pt x="131" y="3329"/>
                </a:cubicBezTo>
                <a:cubicBezTo>
                  <a:pt x="119" y="3400"/>
                  <a:pt x="178" y="3435"/>
                  <a:pt x="237" y="3447"/>
                </a:cubicBezTo>
                <a:cubicBezTo>
                  <a:pt x="290" y="3465"/>
                  <a:pt x="355" y="3465"/>
                  <a:pt x="414" y="3465"/>
                </a:cubicBezTo>
                <a:cubicBezTo>
                  <a:pt x="451" y="3462"/>
                  <a:pt x="481" y="3460"/>
                  <a:pt x="505" y="3460"/>
                </a:cubicBezTo>
                <a:cubicBezTo>
                  <a:pt x="600" y="3460"/>
                  <a:pt x="613" y="3490"/>
                  <a:pt x="674" y="3636"/>
                </a:cubicBezTo>
                <a:cubicBezTo>
                  <a:pt x="574" y="3636"/>
                  <a:pt x="473" y="3636"/>
                  <a:pt x="379" y="3642"/>
                </a:cubicBezTo>
                <a:cubicBezTo>
                  <a:pt x="343" y="3648"/>
                  <a:pt x="290" y="3683"/>
                  <a:pt x="284" y="3707"/>
                </a:cubicBezTo>
                <a:cubicBezTo>
                  <a:pt x="278" y="3742"/>
                  <a:pt x="302" y="3801"/>
                  <a:pt x="332" y="3825"/>
                </a:cubicBezTo>
                <a:cubicBezTo>
                  <a:pt x="388" y="3868"/>
                  <a:pt x="445" y="3883"/>
                  <a:pt x="506" y="3883"/>
                </a:cubicBezTo>
                <a:cubicBezTo>
                  <a:pt x="554" y="3883"/>
                  <a:pt x="604" y="3873"/>
                  <a:pt x="656" y="3860"/>
                </a:cubicBezTo>
                <a:cubicBezTo>
                  <a:pt x="703" y="3846"/>
                  <a:pt x="741" y="3839"/>
                  <a:pt x="773" y="3839"/>
                </a:cubicBezTo>
                <a:cubicBezTo>
                  <a:pt x="864" y="3839"/>
                  <a:pt x="907" y="3898"/>
                  <a:pt x="946" y="4037"/>
                </a:cubicBezTo>
                <a:cubicBezTo>
                  <a:pt x="851" y="4067"/>
                  <a:pt x="751" y="4085"/>
                  <a:pt x="656" y="4114"/>
                </a:cubicBezTo>
                <a:cubicBezTo>
                  <a:pt x="597" y="4138"/>
                  <a:pt x="515" y="4173"/>
                  <a:pt x="538" y="4262"/>
                </a:cubicBezTo>
                <a:cubicBezTo>
                  <a:pt x="552" y="4327"/>
                  <a:pt x="611" y="4349"/>
                  <a:pt x="670" y="4349"/>
                </a:cubicBezTo>
                <a:cubicBezTo>
                  <a:pt x="685" y="4349"/>
                  <a:pt x="701" y="4347"/>
                  <a:pt x="715" y="4345"/>
                </a:cubicBezTo>
                <a:cubicBezTo>
                  <a:pt x="816" y="4333"/>
                  <a:pt x="922" y="4303"/>
                  <a:pt x="1017" y="4268"/>
                </a:cubicBezTo>
                <a:cubicBezTo>
                  <a:pt x="1066" y="4250"/>
                  <a:pt x="1107" y="4240"/>
                  <a:pt x="1141" y="4240"/>
                </a:cubicBezTo>
                <a:cubicBezTo>
                  <a:pt x="1221" y="4240"/>
                  <a:pt x="1267" y="4293"/>
                  <a:pt x="1312" y="4421"/>
                </a:cubicBezTo>
                <a:cubicBezTo>
                  <a:pt x="1265" y="4439"/>
                  <a:pt x="1206" y="4445"/>
                  <a:pt x="1164" y="4469"/>
                </a:cubicBezTo>
                <a:cubicBezTo>
                  <a:pt x="1076" y="4522"/>
                  <a:pt x="987" y="4581"/>
                  <a:pt x="904" y="4646"/>
                </a:cubicBezTo>
                <a:cubicBezTo>
                  <a:pt x="857" y="4687"/>
                  <a:pt x="857" y="4752"/>
                  <a:pt x="893" y="4811"/>
                </a:cubicBezTo>
                <a:cubicBezTo>
                  <a:pt x="922" y="4849"/>
                  <a:pt x="957" y="4869"/>
                  <a:pt x="996" y="4869"/>
                </a:cubicBezTo>
                <a:cubicBezTo>
                  <a:pt x="1012" y="4869"/>
                  <a:pt x="1029" y="4865"/>
                  <a:pt x="1046" y="4858"/>
                </a:cubicBezTo>
                <a:cubicBezTo>
                  <a:pt x="1123" y="4823"/>
                  <a:pt x="1194" y="4782"/>
                  <a:pt x="1265" y="4740"/>
                </a:cubicBezTo>
                <a:cubicBezTo>
                  <a:pt x="1353" y="4681"/>
                  <a:pt x="1430" y="4610"/>
                  <a:pt x="1525" y="4540"/>
                </a:cubicBezTo>
                <a:cubicBezTo>
                  <a:pt x="1625" y="4610"/>
                  <a:pt x="1714" y="4675"/>
                  <a:pt x="1832" y="4758"/>
                </a:cubicBezTo>
                <a:cubicBezTo>
                  <a:pt x="1769" y="4777"/>
                  <a:pt x="1730" y="4797"/>
                  <a:pt x="1698" y="4797"/>
                </a:cubicBezTo>
                <a:cubicBezTo>
                  <a:pt x="1691" y="4797"/>
                  <a:pt x="1685" y="4796"/>
                  <a:pt x="1678" y="4794"/>
                </a:cubicBezTo>
                <a:cubicBezTo>
                  <a:pt x="1651" y="4788"/>
                  <a:pt x="1626" y="4785"/>
                  <a:pt x="1604" y="4785"/>
                </a:cubicBezTo>
                <a:cubicBezTo>
                  <a:pt x="1514" y="4785"/>
                  <a:pt x="1460" y="4834"/>
                  <a:pt x="1436" y="4947"/>
                </a:cubicBezTo>
                <a:cubicBezTo>
                  <a:pt x="1424" y="4988"/>
                  <a:pt x="1383" y="5024"/>
                  <a:pt x="1365" y="5065"/>
                </a:cubicBezTo>
                <a:cubicBezTo>
                  <a:pt x="1308" y="5174"/>
                  <a:pt x="1367" y="5266"/>
                  <a:pt x="1479" y="5266"/>
                </a:cubicBezTo>
                <a:cubicBezTo>
                  <a:pt x="1482" y="5266"/>
                  <a:pt x="1486" y="5266"/>
                  <a:pt x="1489" y="5266"/>
                </a:cubicBezTo>
                <a:cubicBezTo>
                  <a:pt x="1536" y="5260"/>
                  <a:pt x="1584" y="5248"/>
                  <a:pt x="1625" y="5225"/>
                </a:cubicBezTo>
                <a:cubicBezTo>
                  <a:pt x="1796" y="5130"/>
                  <a:pt x="1979" y="5177"/>
                  <a:pt x="2157" y="5148"/>
                </a:cubicBezTo>
                <a:lnTo>
                  <a:pt x="2157" y="5148"/>
                </a:lnTo>
                <a:cubicBezTo>
                  <a:pt x="2127" y="5195"/>
                  <a:pt x="2092" y="5225"/>
                  <a:pt x="2062" y="5254"/>
                </a:cubicBezTo>
                <a:cubicBezTo>
                  <a:pt x="1962" y="5355"/>
                  <a:pt x="1932" y="5461"/>
                  <a:pt x="1985" y="5538"/>
                </a:cubicBezTo>
                <a:cubicBezTo>
                  <a:pt x="2013" y="5571"/>
                  <a:pt x="2057" y="5588"/>
                  <a:pt x="2107" y="5588"/>
                </a:cubicBezTo>
                <a:cubicBezTo>
                  <a:pt x="2164" y="5588"/>
                  <a:pt x="2230" y="5565"/>
                  <a:pt x="2287" y="5514"/>
                </a:cubicBezTo>
                <a:cubicBezTo>
                  <a:pt x="2375" y="5437"/>
                  <a:pt x="2446" y="5343"/>
                  <a:pt x="2517" y="5248"/>
                </a:cubicBezTo>
                <a:cubicBezTo>
                  <a:pt x="2559" y="5191"/>
                  <a:pt x="2601" y="5133"/>
                  <a:pt x="2671" y="5133"/>
                </a:cubicBezTo>
                <a:cubicBezTo>
                  <a:pt x="2680" y="5133"/>
                  <a:pt x="2690" y="5134"/>
                  <a:pt x="2700" y="5136"/>
                </a:cubicBezTo>
                <a:cubicBezTo>
                  <a:pt x="2907" y="5177"/>
                  <a:pt x="3119" y="5201"/>
                  <a:pt x="3285" y="5361"/>
                </a:cubicBezTo>
                <a:cubicBezTo>
                  <a:pt x="3403" y="5485"/>
                  <a:pt x="3539" y="5585"/>
                  <a:pt x="3669" y="5703"/>
                </a:cubicBezTo>
                <a:cubicBezTo>
                  <a:pt x="3692" y="5721"/>
                  <a:pt x="3704" y="5750"/>
                  <a:pt x="3722" y="5774"/>
                </a:cubicBezTo>
                <a:cubicBezTo>
                  <a:pt x="3716" y="5786"/>
                  <a:pt x="3710" y="5792"/>
                  <a:pt x="3704" y="5803"/>
                </a:cubicBezTo>
                <a:cubicBezTo>
                  <a:pt x="3657" y="5786"/>
                  <a:pt x="3610" y="5774"/>
                  <a:pt x="3562" y="5750"/>
                </a:cubicBezTo>
                <a:cubicBezTo>
                  <a:pt x="3510" y="5724"/>
                  <a:pt x="3481" y="5710"/>
                  <a:pt x="3457" y="5710"/>
                </a:cubicBezTo>
                <a:cubicBezTo>
                  <a:pt x="3427" y="5710"/>
                  <a:pt x="3405" y="5733"/>
                  <a:pt x="3356" y="5786"/>
                </a:cubicBezTo>
                <a:cubicBezTo>
                  <a:pt x="3314" y="5827"/>
                  <a:pt x="3261" y="5868"/>
                  <a:pt x="3202" y="5892"/>
                </a:cubicBezTo>
                <a:cubicBezTo>
                  <a:pt x="3084" y="5939"/>
                  <a:pt x="2954" y="5975"/>
                  <a:pt x="2830" y="6010"/>
                </a:cubicBezTo>
                <a:cubicBezTo>
                  <a:pt x="2672" y="6059"/>
                  <a:pt x="2515" y="6083"/>
                  <a:pt x="2357" y="6083"/>
                </a:cubicBezTo>
                <a:cubicBezTo>
                  <a:pt x="2190" y="6083"/>
                  <a:pt x="2023" y="6056"/>
                  <a:pt x="1855" y="6004"/>
                </a:cubicBezTo>
                <a:cubicBezTo>
                  <a:pt x="1442" y="5886"/>
                  <a:pt x="1093" y="5662"/>
                  <a:pt x="775" y="5378"/>
                </a:cubicBezTo>
                <a:cubicBezTo>
                  <a:pt x="615" y="5242"/>
                  <a:pt x="444" y="5118"/>
                  <a:pt x="272" y="4994"/>
                </a:cubicBezTo>
                <a:cubicBezTo>
                  <a:pt x="238" y="4970"/>
                  <a:pt x="199" y="4953"/>
                  <a:pt x="161" y="4953"/>
                </a:cubicBezTo>
                <a:cubicBezTo>
                  <a:pt x="126" y="4953"/>
                  <a:pt x="91" y="4967"/>
                  <a:pt x="60" y="5000"/>
                </a:cubicBezTo>
                <a:cubicBezTo>
                  <a:pt x="1" y="5065"/>
                  <a:pt x="48" y="5130"/>
                  <a:pt x="89" y="5189"/>
                </a:cubicBezTo>
                <a:cubicBezTo>
                  <a:pt x="190" y="5343"/>
                  <a:pt x="302" y="5485"/>
                  <a:pt x="456" y="5597"/>
                </a:cubicBezTo>
                <a:cubicBezTo>
                  <a:pt x="668" y="5750"/>
                  <a:pt x="899" y="5886"/>
                  <a:pt x="1147" y="5987"/>
                </a:cubicBezTo>
                <a:cubicBezTo>
                  <a:pt x="1200" y="6010"/>
                  <a:pt x="1265" y="6016"/>
                  <a:pt x="1306" y="6087"/>
                </a:cubicBezTo>
                <a:cubicBezTo>
                  <a:pt x="1232" y="6111"/>
                  <a:pt x="1163" y="6119"/>
                  <a:pt x="1095" y="6119"/>
                </a:cubicBezTo>
                <a:cubicBezTo>
                  <a:pt x="1027" y="6119"/>
                  <a:pt x="961" y="6111"/>
                  <a:pt x="893" y="6099"/>
                </a:cubicBezTo>
                <a:cubicBezTo>
                  <a:pt x="839" y="6087"/>
                  <a:pt x="792" y="6069"/>
                  <a:pt x="739" y="6063"/>
                </a:cubicBezTo>
                <a:cubicBezTo>
                  <a:pt x="716" y="6059"/>
                  <a:pt x="695" y="6057"/>
                  <a:pt x="674" y="6057"/>
                </a:cubicBezTo>
                <a:cubicBezTo>
                  <a:pt x="575" y="6057"/>
                  <a:pt x="502" y="6101"/>
                  <a:pt x="497" y="6170"/>
                </a:cubicBezTo>
                <a:cubicBezTo>
                  <a:pt x="485" y="6252"/>
                  <a:pt x="580" y="6323"/>
                  <a:pt x="710" y="6335"/>
                </a:cubicBezTo>
                <a:lnTo>
                  <a:pt x="763" y="6335"/>
                </a:lnTo>
                <a:cubicBezTo>
                  <a:pt x="782" y="6336"/>
                  <a:pt x="802" y="6337"/>
                  <a:pt x="821" y="6337"/>
                </a:cubicBezTo>
                <a:cubicBezTo>
                  <a:pt x="1030" y="6337"/>
                  <a:pt x="1229" y="6280"/>
                  <a:pt x="1418" y="6193"/>
                </a:cubicBezTo>
                <a:cubicBezTo>
                  <a:pt x="1474" y="6167"/>
                  <a:pt x="1526" y="6156"/>
                  <a:pt x="1576" y="6156"/>
                </a:cubicBezTo>
                <a:cubicBezTo>
                  <a:pt x="1670" y="6156"/>
                  <a:pt x="1759" y="6194"/>
                  <a:pt x="1855" y="6241"/>
                </a:cubicBezTo>
                <a:cubicBezTo>
                  <a:pt x="1690" y="6400"/>
                  <a:pt x="1560" y="6565"/>
                  <a:pt x="1330" y="6607"/>
                </a:cubicBezTo>
                <a:cubicBezTo>
                  <a:pt x="1206" y="6630"/>
                  <a:pt x="1164" y="6701"/>
                  <a:pt x="1194" y="6772"/>
                </a:cubicBezTo>
                <a:cubicBezTo>
                  <a:pt x="1209" y="6821"/>
                  <a:pt x="1252" y="6845"/>
                  <a:pt x="1310" y="6845"/>
                </a:cubicBezTo>
                <a:cubicBezTo>
                  <a:pt x="1344" y="6845"/>
                  <a:pt x="1383" y="6837"/>
                  <a:pt x="1424" y="6819"/>
                </a:cubicBezTo>
                <a:cubicBezTo>
                  <a:pt x="1442" y="6813"/>
                  <a:pt x="1466" y="6802"/>
                  <a:pt x="1483" y="6790"/>
                </a:cubicBezTo>
                <a:cubicBezTo>
                  <a:pt x="1572" y="6713"/>
                  <a:pt x="1666" y="6636"/>
                  <a:pt x="1743" y="6548"/>
                </a:cubicBezTo>
                <a:cubicBezTo>
                  <a:pt x="1861" y="6406"/>
                  <a:pt x="2003" y="6311"/>
                  <a:pt x="2180" y="6270"/>
                </a:cubicBezTo>
                <a:cubicBezTo>
                  <a:pt x="2287" y="6246"/>
                  <a:pt x="2393" y="6235"/>
                  <a:pt x="2493" y="6205"/>
                </a:cubicBezTo>
                <a:cubicBezTo>
                  <a:pt x="2741" y="6140"/>
                  <a:pt x="2983" y="6081"/>
                  <a:pt x="3226" y="6004"/>
                </a:cubicBezTo>
                <a:cubicBezTo>
                  <a:pt x="3266" y="5991"/>
                  <a:pt x="3303" y="5985"/>
                  <a:pt x="3337" y="5985"/>
                </a:cubicBezTo>
                <a:cubicBezTo>
                  <a:pt x="3430" y="5985"/>
                  <a:pt x="3504" y="6030"/>
                  <a:pt x="3568" y="6117"/>
                </a:cubicBezTo>
                <a:cubicBezTo>
                  <a:pt x="3615" y="6181"/>
                  <a:pt x="3680" y="6241"/>
                  <a:pt x="3734" y="6300"/>
                </a:cubicBezTo>
                <a:cubicBezTo>
                  <a:pt x="3722" y="6187"/>
                  <a:pt x="3716" y="6075"/>
                  <a:pt x="3704" y="5957"/>
                </a:cubicBezTo>
                <a:cubicBezTo>
                  <a:pt x="3750" y="5945"/>
                  <a:pt x="3796" y="5940"/>
                  <a:pt x="3839" y="5940"/>
                </a:cubicBezTo>
                <a:cubicBezTo>
                  <a:pt x="3928" y="5940"/>
                  <a:pt x="4011" y="5964"/>
                  <a:pt x="4082" y="6016"/>
                </a:cubicBezTo>
                <a:cubicBezTo>
                  <a:pt x="4513" y="6323"/>
                  <a:pt x="5003" y="6518"/>
                  <a:pt x="5482" y="6725"/>
                </a:cubicBezTo>
                <a:cubicBezTo>
                  <a:pt x="5730" y="6825"/>
                  <a:pt x="5860" y="7002"/>
                  <a:pt x="5972" y="7239"/>
                </a:cubicBezTo>
                <a:cubicBezTo>
                  <a:pt x="6126" y="7564"/>
                  <a:pt x="6326" y="7865"/>
                  <a:pt x="6504" y="8172"/>
                </a:cubicBezTo>
                <a:cubicBezTo>
                  <a:pt x="6527" y="8213"/>
                  <a:pt x="6557" y="8255"/>
                  <a:pt x="6580" y="8290"/>
                </a:cubicBezTo>
                <a:cubicBezTo>
                  <a:pt x="6563" y="8302"/>
                  <a:pt x="6551" y="8314"/>
                  <a:pt x="6545" y="8314"/>
                </a:cubicBezTo>
                <a:cubicBezTo>
                  <a:pt x="6374" y="8213"/>
                  <a:pt x="6202" y="8107"/>
                  <a:pt x="6025" y="8007"/>
                </a:cubicBezTo>
                <a:cubicBezTo>
                  <a:pt x="5978" y="7977"/>
                  <a:pt x="5954" y="7936"/>
                  <a:pt x="5960" y="7877"/>
                </a:cubicBezTo>
                <a:cubicBezTo>
                  <a:pt x="5960" y="7794"/>
                  <a:pt x="5966" y="7711"/>
                  <a:pt x="5954" y="7629"/>
                </a:cubicBezTo>
                <a:cubicBezTo>
                  <a:pt x="5949" y="7560"/>
                  <a:pt x="5916" y="7492"/>
                  <a:pt x="5835" y="7492"/>
                </a:cubicBezTo>
                <a:cubicBezTo>
                  <a:pt x="5831" y="7492"/>
                  <a:pt x="5828" y="7492"/>
                  <a:pt x="5824" y="7493"/>
                </a:cubicBezTo>
                <a:cubicBezTo>
                  <a:pt x="5742" y="7493"/>
                  <a:pt x="5700" y="7558"/>
                  <a:pt x="5689" y="7634"/>
                </a:cubicBezTo>
                <a:cubicBezTo>
                  <a:pt x="5683" y="7705"/>
                  <a:pt x="5689" y="7782"/>
                  <a:pt x="5689" y="7871"/>
                </a:cubicBezTo>
                <a:lnTo>
                  <a:pt x="5376" y="7871"/>
                </a:lnTo>
                <a:cubicBezTo>
                  <a:pt x="5399" y="7800"/>
                  <a:pt x="5423" y="7753"/>
                  <a:pt x="5440" y="7699"/>
                </a:cubicBezTo>
                <a:cubicBezTo>
                  <a:pt x="5464" y="7605"/>
                  <a:pt x="5494" y="7516"/>
                  <a:pt x="5500" y="7422"/>
                </a:cubicBezTo>
                <a:cubicBezTo>
                  <a:pt x="5505" y="7315"/>
                  <a:pt x="5417" y="7233"/>
                  <a:pt x="5334" y="7227"/>
                </a:cubicBezTo>
                <a:cubicBezTo>
                  <a:pt x="5330" y="7227"/>
                  <a:pt x="5327" y="7226"/>
                  <a:pt x="5323" y="7226"/>
                </a:cubicBezTo>
                <a:cubicBezTo>
                  <a:pt x="5252" y="7226"/>
                  <a:pt x="5197" y="7280"/>
                  <a:pt x="5181" y="7392"/>
                </a:cubicBezTo>
                <a:cubicBezTo>
                  <a:pt x="5169" y="7469"/>
                  <a:pt x="5181" y="7552"/>
                  <a:pt x="5181" y="7634"/>
                </a:cubicBezTo>
                <a:cubicBezTo>
                  <a:pt x="5181" y="7717"/>
                  <a:pt x="5210" y="7806"/>
                  <a:pt x="5110" y="7853"/>
                </a:cubicBezTo>
                <a:cubicBezTo>
                  <a:pt x="5086" y="7877"/>
                  <a:pt x="5062" y="7918"/>
                  <a:pt x="5033" y="7924"/>
                </a:cubicBezTo>
                <a:cubicBezTo>
                  <a:pt x="4820" y="7971"/>
                  <a:pt x="4602" y="8012"/>
                  <a:pt x="4383" y="8054"/>
                </a:cubicBezTo>
                <a:cubicBezTo>
                  <a:pt x="4381" y="8054"/>
                  <a:pt x="4378" y="8055"/>
                  <a:pt x="4376" y="8055"/>
                </a:cubicBezTo>
                <a:cubicBezTo>
                  <a:pt x="4354" y="8055"/>
                  <a:pt x="4331" y="8034"/>
                  <a:pt x="4289" y="8018"/>
                </a:cubicBezTo>
                <a:cubicBezTo>
                  <a:pt x="4330" y="7983"/>
                  <a:pt x="4360" y="7953"/>
                  <a:pt x="4389" y="7936"/>
                </a:cubicBezTo>
                <a:cubicBezTo>
                  <a:pt x="4466" y="7877"/>
                  <a:pt x="4555" y="7835"/>
                  <a:pt x="4614" y="7764"/>
                </a:cubicBezTo>
                <a:cubicBezTo>
                  <a:pt x="4666" y="7705"/>
                  <a:pt x="4718" y="7677"/>
                  <a:pt x="4775" y="7677"/>
                </a:cubicBezTo>
                <a:cubicBezTo>
                  <a:pt x="4815" y="7677"/>
                  <a:pt x="4857" y="7690"/>
                  <a:pt x="4903" y="7717"/>
                </a:cubicBezTo>
                <a:cubicBezTo>
                  <a:pt x="4850" y="7646"/>
                  <a:pt x="4832" y="7587"/>
                  <a:pt x="4903" y="7510"/>
                </a:cubicBezTo>
                <a:cubicBezTo>
                  <a:pt x="4944" y="7457"/>
                  <a:pt x="4980" y="7398"/>
                  <a:pt x="5015" y="7333"/>
                </a:cubicBezTo>
                <a:cubicBezTo>
                  <a:pt x="5039" y="7292"/>
                  <a:pt x="5057" y="7251"/>
                  <a:pt x="5068" y="7203"/>
                </a:cubicBezTo>
                <a:cubicBezTo>
                  <a:pt x="5080" y="7138"/>
                  <a:pt x="5074" y="7067"/>
                  <a:pt x="5003" y="7038"/>
                </a:cubicBezTo>
                <a:cubicBezTo>
                  <a:pt x="4989" y="7032"/>
                  <a:pt x="4976" y="7029"/>
                  <a:pt x="4964" y="7029"/>
                </a:cubicBezTo>
                <a:cubicBezTo>
                  <a:pt x="4915" y="7029"/>
                  <a:pt x="4881" y="7071"/>
                  <a:pt x="4862" y="7109"/>
                </a:cubicBezTo>
                <a:cubicBezTo>
                  <a:pt x="4820" y="7180"/>
                  <a:pt x="4791" y="7256"/>
                  <a:pt x="4761" y="7333"/>
                </a:cubicBezTo>
                <a:cubicBezTo>
                  <a:pt x="4744" y="7386"/>
                  <a:pt x="4732" y="7440"/>
                  <a:pt x="4714" y="7505"/>
                </a:cubicBezTo>
                <a:cubicBezTo>
                  <a:pt x="4620" y="7445"/>
                  <a:pt x="4549" y="7404"/>
                  <a:pt x="4472" y="7357"/>
                </a:cubicBezTo>
                <a:lnTo>
                  <a:pt x="4472" y="7357"/>
                </a:lnTo>
                <a:cubicBezTo>
                  <a:pt x="4519" y="7416"/>
                  <a:pt x="4566" y="7475"/>
                  <a:pt x="4625" y="7546"/>
                </a:cubicBezTo>
                <a:cubicBezTo>
                  <a:pt x="4484" y="7599"/>
                  <a:pt x="4354" y="7646"/>
                  <a:pt x="4212" y="7699"/>
                </a:cubicBezTo>
                <a:cubicBezTo>
                  <a:pt x="4236" y="7540"/>
                  <a:pt x="4354" y="7440"/>
                  <a:pt x="4442" y="7327"/>
                </a:cubicBezTo>
                <a:cubicBezTo>
                  <a:pt x="4478" y="7268"/>
                  <a:pt x="4513" y="7203"/>
                  <a:pt x="4549" y="7144"/>
                </a:cubicBezTo>
                <a:cubicBezTo>
                  <a:pt x="4584" y="7073"/>
                  <a:pt x="4637" y="7008"/>
                  <a:pt x="4661" y="6932"/>
                </a:cubicBezTo>
                <a:cubicBezTo>
                  <a:pt x="4673" y="6890"/>
                  <a:pt x="4649" y="6825"/>
                  <a:pt x="4620" y="6796"/>
                </a:cubicBezTo>
                <a:cubicBezTo>
                  <a:pt x="4606" y="6784"/>
                  <a:pt x="4591" y="6779"/>
                  <a:pt x="4577" y="6779"/>
                </a:cubicBezTo>
                <a:cubicBezTo>
                  <a:pt x="4543" y="6779"/>
                  <a:pt x="4510" y="6808"/>
                  <a:pt x="4490" y="6837"/>
                </a:cubicBezTo>
                <a:cubicBezTo>
                  <a:pt x="4460" y="6884"/>
                  <a:pt x="4436" y="6943"/>
                  <a:pt x="4419" y="6997"/>
                </a:cubicBezTo>
                <a:cubicBezTo>
                  <a:pt x="4401" y="7044"/>
                  <a:pt x="4389" y="7091"/>
                  <a:pt x="4371" y="7168"/>
                </a:cubicBezTo>
                <a:cubicBezTo>
                  <a:pt x="4301" y="7115"/>
                  <a:pt x="4247" y="7073"/>
                  <a:pt x="4194" y="7038"/>
                </a:cubicBezTo>
                <a:lnTo>
                  <a:pt x="4194" y="7038"/>
                </a:lnTo>
                <a:cubicBezTo>
                  <a:pt x="4212" y="7091"/>
                  <a:pt x="4236" y="7138"/>
                  <a:pt x="4259" y="7203"/>
                </a:cubicBezTo>
                <a:cubicBezTo>
                  <a:pt x="4182" y="7209"/>
                  <a:pt x="4123" y="7209"/>
                  <a:pt x="4070" y="7221"/>
                </a:cubicBezTo>
                <a:cubicBezTo>
                  <a:pt x="4005" y="7233"/>
                  <a:pt x="3940" y="7251"/>
                  <a:pt x="3881" y="7280"/>
                </a:cubicBezTo>
                <a:cubicBezTo>
                  <a:pt x="3828" y="7310"/>
                  <a:pt x="3787" y="7369"/>
                  <a:pt x="3840" y="7422"/>
                </a:cubicBezTo>
                <a:cubicBezTo>
                  <a:pt x="3911" y="7505"/>
                  <a:pt x="3887" y="7581"/>
                  <a:pt x="3881" y="7670"/>
                </a:cubicBezTo>
                <a:cubicBezTo>
                  <a:pt x="3881" y="7747"/>
                  <a:pt x="3905" y="7823"/>
                  <a:pt x="3917" y="7900"/>
                </a:cubicBezTo>
                <a:cubicBezTo>
                  <a:pt x="3923" y="7936"/>
                  <a:pt x="3928" y="7971"/>
                  <a:pt x="3946" y="8042"/>
                </a:cubicBezTo>
                <a:cubicBezTo>
                  <a:pt x="3822" y="8007"/>
                  <a:pt x="3728" y="7983"/>
                  <a:pt x="3639" y="7947"/>
                </a:cubicBezTo>
                <a:cubicBezTo>
                  <a:pt x="3314" y="7818"/>
                  <a:pt x="3096" y="7569"/>
                  <a:pt x="2930" y="7280"/>
                </a:cubicBezTo>
                <a:cubicBezTo>
                  <a:pt x="2848" y="7126"/>
                  <a:pt x="2771" y="6973"/>
                  <a:pt x="2688" y="6825"/>
                </a:cubicBezTo>
                <a:cubicBezTo>
                  <a:pt x="2655" y="6768"/>
                  <a:pt x="2606" y="6730"/>
                  <a:pt x="2542" y="6730"/>
                </a:cubicBezTo>
                <a:cubicBezTo>
                  <a:pt x="2526" y="6730"/>
                  <a:pt x="2510" y="6732"/>
                  <a:pt x="2493" y="6737"/>
                </a:cubicBezTo>
                <a:cubicBezTo>
                  <a:pt x="2416" y="6760"/>
                  <a:pt x="2381" y="6825"/>
                  <a:pt x="2387" y="6896"/>
                </a:cubicBezTo>
                <a:cubicBezTo>
                  <a:pt x="2399" y="7008"/>
                  <a:pt x="2411" y="7126"/>
                  <a:pt x="2446" y="7227"/>
                </a:cubicBezTo>
                <a:cubicBezTo>
                  <a:pt x="2582" y="7569"/>
                  <a:pt x="2836" y="7812"/>
                  <a:pt x="3155" y="7989"/>
                </a:cubicBezTo>
                <a:cubicBezTo>
                  <a:pt x="3314" y="8083"/>
                  <a:pt x="3491" y="8148"/>
                  <a:pt x="3674" y="8237"/>
                </a:cubicBezTo>
                <a:cubicBezTo>
                  <a:pt x="3628" y="8240"/>
                  <a:pt x="3582" y="8242"/>
                  <a:pt x="3537" y="8242"/>
                </a:cubicBezTo>
                <a:cubicBezTo>
                  <a:pt x="3270" y="8242"/>
                  <a:pt x="3036" y="8178"/>
                  <a:pt x="2824" y="8007"/>
                </a:cubicBezTo>
                <a:cubicBezTo>
                  <a:pt x="2771" y="7965"/>
                  <a:pt x="2718" y="7918"/>
                  <a:pt x="2653" y="7888"/>
                </a:cubicBezTo>
                <a:cubicBezTo>
                  <a:pt x="2631" y="7879"/>
                  <a:pt x="2598" y="7873"/>
                  <a:pt x="2569" y="7873"/>
                </a:cubicBezTo>
                <a:cubicBezTo>
                  <a:pt x="2543" y="7873"/>
                  <a:pt x="2519" y="7877"/>
                  <a:pt x="2505" y="7888"/>
                </a:cubicBezTo>
                <a:cubicBezTo>
                  <a:pt x="2476" y="7924"/>
                  <a:pt x="2458" y="7995"/>
                  <a:pt x="2470" y="8048"/>
                </a:cubicBezTo>
                <a:cubicBezTo>
                  <a:pt x="2481" y="8142"/>
                  <a:pt x="2564" y="8196"/>
                  <a:pt x="2641" y="8231"/>
                </a:cubicBezTo>
                <a:cubicBezTo>
                  <a:pt x="2901" y="8363"/>
                  <a:pt x="3165" y="8428"/>
                  <a:pt x="3436" y="8428"/>
                </a:cubicBezTo>
                <a:cubicBezTo>
                  <a:pt x="3615" y="8428"/>
                  <a:pt x="3796" y="8400"/>
                  <a:pt x="3982" y="8343"/>
                </a:cubicBezTo>
                <a:cubicBezTo>
                  <a:pt x="4159" y="8290"/>
                  <a:pt x="4354" y="8302"/>
                  <a:pt x="4537" y="8290"/>
                </a:cubicBezTo>
                <a:cubicBezTo>
                  <a:pt x="4566" y="8290"/>
                  <a:pt x="4602" y="8314"/>
                  <a:pt x="4631" y="8337"/>
                </a:cubicBezTo>
                <a:cubicBezTo>
                  <a:pt x="4671" y="8368"/>
                  <a:pt x="4710" y="8382"/>
                  <a:pt x="4749" y="8382"/>
                </a:cubicBezTo>
                <a:cubicBezTo>
                  <a:pt x="4793" y="8382"/>
                  <a:pt x="4836" y="8365"/>
                  <a:pt x="4879" y="8337"/>
                </a:cubicBezTo>
                <a:cubicBezTo>
                  <a:pt x="4933" y="8308"/>
                  <a:pt x="4986" y="8266"/>
                  <a:pt x="5039" y="8231"/>
                </a:cubicBezTo>
                <a:cubicBezTo>
                  <a:pt x="5165" y="8138"/>
                  <a:pt x="5302" y="8107"/>
                  <a:pt x="5444" y="8107"/>
                </a:cubicBezTo>
                <a:cubicBezTo>
                  <a:pt x="5482" y="8107"/>
                  <a:pt x="5520" y="8109"/>
                  <a:pt x="5559" y="8113"/>
                </a:cubicBezTo>
                <a:cubicBezTo>
                  <a:pt x="5594" y="8119"/>
                  <a:pt x="5624" y="8154"/>
                  <a:pt x="5671" y="8184"/>
                </a:cubicBezTo>
                <a:cubicBezTo>
                  <a:pt x="5600" y="8225"/>
                  <a:pt x="5547" y="8255"/>
                  <a:pt x="5500" y="8284"/>
                </a:cubicBezTo>
                <a:cubicBezTo>
                  <a:pt x="5440" y="8320"/>
                  <a:pt x="5376" y="8361"/>
                  <a:pt x="5328" y="8408"/>
                </a:cubicBezTo>
                <a:cubicBezTo>
                  <a:pt x="5228" y="8497"/>
                  <a:pt x="5204" y="8585"/>
                  <a:pt x="5251" y="8650"/>
                </a:cubicBezTo>
                <a:cubicBezTo>
                  <a:pt x="5275" y="8685"/>
                  <a:pt x="5315" y="8704"/>
                  <a:pt x="5362" y="8704"/>
                </a:cubicBezTo>
                <a:cubicBezTo>
                  <a:pt x="5410" y="8704"/>
                  <a:pt x="5466" y="8684"/>
                  <a:pt x="5517" y="8639"/>
                </a:cubicBezTo>
                <a:cubicBezTo>
                  <a:pt x="5612" y="8562"/>
                  <a:pt x="5689" y="8461"/>
                  <a:pt x="5759" y="8361"/>
                </a:cubicBezTo>
                <a:cubicBezTo>
                  <a:pt x="5823" y="8273"/>
                  <a:pt x="5847" y="8237"/>
                  <a:pt x="5904" y="8237"/>
                </a:cubicBezTo>
                <a:cubicBezTo>
                  <a:pt x="5932" y="8237"/>
                  <a:pt x="5967" y="8245"/>
                  <a:pt x="6019" y="8261"/>
                </a:cubicBezTo>
                <a:cubicBezTo>
                  <a:pt x="6137" y="8296"/>
                  <a:pt x="6261" y="8349"/>
                  <a:pt x="6374" y="8414"/>
                </a:cubicBezTo>
                <a:cubicBezTo>
                  <a:pt x="6533" y="8509"/>
                  <a:pt x="6693" y="8615"/>
                  <a:pt x="6852" y="8715"/>
                </a:cubicBezTo>
                <a:cubicBezTo>
                  <a:pt x="6911" y="8751"/>
                  <a:pt x="6982" y="8774"/>
                  <a:pt x="7071" y="8816"/>
                </a:cubicBezTo>
                <a:cubicBezTo>
                  <a:pt x="7071" y="8745"/>
                  <a:pt x="7071" y="8703"/>
                  <a:pt x="7065" y="8662"/>
                </a:cubicBezTo>
                <a:cubicBezTo>
                  <a:pt x="7041" y="8473"/>
                  <a:pt x="7006" y="8278"/>
                  <a:pt x="6982" y="8089"/>
                </a:cubicBezTo>
                <a:cubicBezTo>
                  <a:pt x="6958" y="7853"/>
                  <a:pt x="6923" y="7617"/>
                  <a:pt x="6929" y="7380"/>
                </a:cubicBezTo>
                <a:cubicBezTo>
                  <a:pt x="6929" y="6961"/>
                  <a:pt x="7053" y="6583"/>
                  <a:pt x="7395" y="6300"/>
                </a:cubicBezTo>
                <a:cubicBezTo>
                  <a:pt x="7519" y="6199"/>
                  <a:pt x="7644" y="6099"/>
                  <a:pt x="7768" y="6004"/>
                </a:cubicBezTo>
                <a:cubicBezTo>
                  <a:pt x="7903" y="5904"/>
                  <a:pt x="8051" y="5827"/>
                  <a:pt x="8175" y="5715"/>
                </a:cubicBezTo>
                <a:cubicBezTo>
                  <a:pt x="8270" y="5632"/>
                  <a:pt x="8346" y="5526"/>
                  <a:pt x="8417" y="5420"/>
                </a:cubicBezTo>
                <a:cubicBezTo>
                  <a:pt x="8459" y="5349"/>
                  <a:pt x="8459" y="5266"/>
                  <a:pt x="8388" y="5213"/>
                </a:cubicBezTo>
                <a:cubicBezTo>
                  <a:pt x="8358" y="5190"/>
                  <a:pt x="8329" y="5180"/>
                  <a:pt x="8301" y="5180"/>
                </a:cubicBezTo>
                <a:cubicBezTo>
                  <a:pt x="8257" y="5180"/>
                  <a:pt x="8215" y="5204"/>
                  <a:pt x="8175" y="5236"/>
                </a:cubicBezTo>
                <a:cubicBezTo>
                  <a:pt x="8104" y="5307"/>
                  <a:pt x="8039" y="5384"/>
                  <a:pt x="7974" y="5455"/>
                </a:cubicBezTo>
                <a:cubicBezTo>
                  <a:pt x="7868" y="5579"/>
                  <a:pt x="7768" y="5709"/>
                  <a:pt x="7614" y="5798"/>
                </a:cubicBezTo>
                <a:cubicBezTo>
                  <a:pt x="7608" y="5756"/>
                  <a:pt x="7602" y="5733"/>
                  <a:pt x="7596" y="5715"/>
                </a:cubicBezTo>
                <a:cubicBezTo>
                  <a:pt x="7579" y="5219"/>
                  <a:pt x="7614" y="4734"/>
                  <a:pt x="7732" y="4256"/>
                </a:cubicBezTo>
                <a:cubicBezTo>
                  <a:pt x="7750" y="4179"/>
                  <a:pt x="7768" y="4102"/>
                  <a:pt x="7768" y="4026"/>
                </a:cubicBezTo>
                <a:cubicBezTo>
                  <a:pt x="7773" y="3917"/>
                  <a:pt x="7685" y="3830"/>
                  <a:pt x="7577" y="3830"/>
                </a:cubicBezTo>
                <a:cubicBezTo>
                  <a:pt x="7574" y="3830"/>
                  <a:pt x="7570" y="3831"/>
                  <a:pt x="7567" y="3831"/>
                </a:cubicBezTo>
                <a:cubicBezTo>
                  <a:pt x="7478" y="3831"/>
                  <a:pt x="7390" y="3902"/>
                  <a:pt x="7366" y="4002"/>
                </a:cubicBezTo>
                <a:cubicBezTo>
                  <a:pt x="7348" y="4085"/>
                  <a:pt x="7342" y="4167"/>
                  <a:pt x="7348" y="4250"/>
                </a:cubicBezTo>
                <a:cubicBezTo>
                  <a:pt x="7354" y="4699"/>
                  <a:pt x="7372" y="5142"/>
                  <a:pt x="7378" y="5591"/>
                </a:cubicBezTo>
                <a:cubicBezTo>
                  <a:pt x="7378" y="5715"/>
                  <a:pt x="7360" y="5839"/>
                  <a:pt x="7336" y="5963"/>
                </a:cubicBezTo>
                <a:cubicBezTo>
                  <a:pt x="7319" y="6063"/>
                  <a:pt x="7260" y="6134"/>
                  <a:pt x="7130" y="6205"/>
                </a:cubicBezTo>
                <a:cubicBezTo>
                  <a:pt x="7141" y="6034"/>
                  <a:pt x="7147" y="5904"/>
                  <a:pt x="7153" y="5768"/>
                </a:cubicBezTo>
                <a:cubicBezTo>
                  <a:pt x="7153" y="5679"/>
                  <a:pt x="7165" y="5591"/>
                  <a:pt x="7159" y="5502"/>
                </a:cubicBezTo>
                <a:cubicBezTo>
                  <a:pt x="7159" y="5366"/>
                  <a:pt x="7141" y="5236"/>
                  <a:pt x="7136" y="5101"/>
                </a:cubicBezTo>
                <a:cubicBezTo>
                  <a:pt x="7112" y="4569"/>
                  <a:pt x="7012" y="4055"/>
                  <a:pt x="6763" y="3583"/>
                </a:cubicBezTo>
                <a:cubicBezTo>
                  <a:pt x="6657" y="3370"/>
                  <a:pt x="6763" y="3193"/>
                  <a:pt x="7000" y="3181"/>
                </a:cubicBezTo>
                <a:cubicBezTo>
                  <a:pt x="7029" y="3181"/>
                  <a:pt x="7059" y="3181"/>
                  <a:pt x="7088" y="3175"/>
                </a:cubicBezTo>
                <a:cubicBezTo>
                  <a:pt x="7165" y="3152"/>
                  <a:pt x="7248" y="3134"/>
                  <a:pt x="7319" y="3098"/>
                </a:cubicBezTo>
                <a:cubicBezTo>
                  <a:pt x="7390" y="3063"/>
                  <a:pt x="7449" y="2998"/>
                  <a:pt x="7425" y="2909"/>
                </a:cubicBezTo>
                <a:cubicBezTo>
                  <a:pt x="7406" y="2839"/>
                  <a:pt x="7346" y="2817"/>
                  <a:pt x="7284" y="2817"/>
                </a:cubicBezTo>
                <a:cubicBezTo>
                  <a:pt x="7268" y="2817"/>
                  <a:pt x="7252" y="2818"/>
                  <a:pt x="7236" y="2821"/>
                </a:cubicBezTo>
                <a:cubicBezTo>
                  <a:pt x="7147" y="2839"/>
                  <a:pt x="7071" y="2874"/>
                  <a:pt x="6988" y="2909"/>
                </a:cubicBezTo>
                <a:cubicBezTo>
                  <a:pt x="6941" y="2927"/>
                  <a:pt x="6899" y="2951"/>
                  <a:pt x="6852" y="2974"/>
                </a:cubicBezTo>
                <a:cubicBezTo>
                  <a:pt x="6769" y="2691"/>
                  <a:pt x="6799" y="2655"/>
                  <a:pt x="7041" y="2579"/>
                </a:cubicBezTo>
                <a:cubicBezTo>
                  <a:pt x="7147" y="2549"/>
                  <a:pt x="7248" y="2496"/>
                  <a:pt x="7342" y="2443"/>
                </a:cubicBezTo>
                <a:cubicBezTo>
                  <a:pt x="7401" y="2407"/>
                  <a:pt x="7431" y="2342"/>
                  <a:pt x="7395" y="2272"/>
                </a:cubicBezTo>
                <a:cubicBezTo>
                  <a:pt x="7373" y="2222"/>
                  <a:pt x="7329" y="2193"/>
                  <a:pt x="7281" y="2193"/>
                </a:cubicBezTo>
                <a:cubicBezTo>
                  <a:pt x="7266" y="2193"/>
                  <a:pt x="7251" y="2195"/>
                  <a:pt x="7236" y="2201"/>
                </a:cubicBezTo>
                <a:cubicBezTo>
                  <a:pt x="7141" y="2230"/>
                  <a:pt x="7053" y="2277"/>
                  <a:pt x="6964" y="2325"/>
                </a:cubicBezTo>
                <a:cubicBezTo>
                  <a:pt x="6911" y="2348"/>
                  <a:pt x="6870" y="2384"/>
                  <a:pt x="6811" y="2419"/>
                </a:cubicBezTo>
                <a:cubicBezTo>
                  <a:pt x="6799" y="2372"/>
                  <a:pt x="6787" y="2348"/>
                  <a:pt x="6787" y="2325"/>
                </a:cubicBezTo>
                <a:cubicBezTo>
                  <a:pt x="6746" y="2094"/>
                  <a:pt x="6752" y="2094"/>
                  <a:pt x="6964" y="2012"/>
                </a:cubicBezTo>
                <a:cubicBezTo>
                  <a:pt x="7047" y="1976"/>
                  <a:pt x="7124" y="1935"/>
                  <a:pt x="7201" y="1888"/>
                </a:cubicBezTo>
                <a:cubicBezTo>
                  <a:pt x="7248" y="1852"/>
                  <a:pt x="7295" y="1793"/>
                  <a:pt x="7248" y="1734"/>
                </a:cubicBezTo>
                <a:cubicBezTo>
                  <a:pt x="7220" y="1696"/>
                  <a:pt x="7158" y="1663"/>
                  <a:pt x="7111" y="1663"/>
                </a:cubicBezTo>
                <a:cubicBezTo>
                  <a:pt x="7107" y="1663"/>
                  <a:pt x="7104" y="1663"/>
                  <a:pt x="7100" y="1663"/>
                </a:cubicBezTo>
                <a:cubicBezTo>
                  <a:pt x="7023" y="1675"/>
                  <a:pt x="6947" y="1716"/>
                  <a:pt x="6876" y="1758"/>
                </a:cubicBezTo>
                <a:cubicBezTo>
                  <a:pt x="6823" y="1793"/>
                  <a:pt x="6775" y="1852"/>
                  <a:pt x="6722" y="1899"/>
                </a:cubicBezTo>
                <a:cubicBezTo>
                  <a:pt x="6622" y="1710"/>
                  <a:pt x="6628" y="1681"/>
                  <a:pt x="6758" y="1563"/>
                </a:cubicBezTo>
                <a:cubicBezTo>
                  <a:pt x="6828" y="1498"/>
                  <a:pt x="6888" y="1427"/>
                  <a:pt x="6935" y="1344"/>
                </a:cubicBezTo>
                <a:cubicBezTo>
                  <a:pt x="6952" y="1315"/>
                  <a:pt x="6947" y="1244"/>
                  <a:pt x="6917" y="1220"/>
                </a:cubicBezTo>
                <a:cubicBezTo>
                  <a:pt x="6906" y="1209"/>
                  <a:pt x="6886" y="1205"/>
                  <a:pt x="6864" y="1205"/>
                </a:cubicBezTo>
                <a:cubicBezTo>
                  <a:pt x="6839" y="1205"/>
                  <a:pt x="6812" y="1211"/>
                  <a:pt x="6793" y="1220"/>
                </a:cubicBezTo>
                <a:cubicBezTo>
                  <a:pt x="6746" y="1238"/>
                  <a:pt x="6704" y="1279"/>
                  <a:pt x="6669" y="1315"/>
                </a:cubicBezTo>
                <a:cubicBezTo>
                  <a:pt x="6628" y="1362"/>
                  <a:pt x="6592" y="1415"/>
                  <a:pt x="6545" y="1474"/>
                </a:cubicBezTo>
                <a:cubicBezTo>
                  <a:pt x="6527" y="1445"/>
                  <a:pt x="6510" y="1427"/>
                  <a:pt x="6498" y="1403"/>
                </a:cubicBezTo>
                <a:cubicBezTo>
                  <a:pt x="6421" y="1256"/>
                  <a:pt x="6421" y="1256"/>
                  <a:pt x="6539" y="1120"/>
                </a:cubicBezTo>
                <a:cubicBezTo>
                  <a:pt x="6574" y="1073"/>
                  <a:pt x="6610" y="1019"/>
                  <a:pt x="6628" y="966"/>
                </a:cubicBezTo>
                <a:cubicBezTo>
                  <a:pt x="6651" y="895"/>
                  <a:pt x="6651" y="824"/>
                  <a:pt x="6569" y="783"/>
                </a:cubicBezTo>
                <a:cubicBezTo>
                  <a:pt x="6556" y="776"/>
                  <a:pt x="6544" y="773"/>
                  <a:pt x="6531" y="773"/>
                </a:cubicBezTo>
                <a:cubicBezTo>
                  <a:pt x="6487" y="773"/>
                  <a:pt x="6441" y="811"/>
                  <a:pt x="6409" y="884"/>
                </a:cubicBezTo>
                <a:cubicBezTo>
                  <a:pt x="6380" y="937"/>
                  <a:pt x="6356" y="990"/>
                  <a:pt x="6332" y="1055"/>
                </a:cubicBezTo>
                <a:cubicBezTo>
                  <a:pt x="6208" y="907"/>
                  <a:pt x="6214" y="907"/>
                  <a:pt x="6291" y="765"/>
                </a:cubicBezTo>
                <a:cubicBezTo>
                  <a:pt x="6321" y="724"/>
                  <a:pt x="6350" y="671"/>
                  <a:pt x="6350" y="618"/>
                </a:cubicBezTo>
                <a:cubicBezTo>
                  <a:pt x="6350" y="576"/>
                  <a:pt x="6326" y="506"/>
                  <a:pt x="6291" y="488"/>
                </a:cubicBezTo>
                <a:cubicBezTo>
                  <a:pt x="6281" y="482"/>
                  <a:pt x="6272" y="480"/>
                  <a:pt x="6263" y="480"/>
                </a:cubicBezTo>
                <a:cubicBezTo>
                  <a:pt x="6223" y="480"/>
                  <a:pt x="6192" y="526"/>
                  <a:pt x="6173" y="565"/>
                </a:cubicBezTo>
                <a:cubicBezTo>
                  <a:pt x="6149" y="624"/>
                  <a:pt x="6132" y="683"/>
                  <a:pt x="6102" y="754"/>
                </a:cubicBezTo>
                <a:cubicBezTo>
                  <a:pt x="5990" y="647"/>
                  <a:pt x="5954" y="517"/>
                  <a:pt x="5901" y="405"/>
                </a:cubicBezTo>
                <a:cubicBezTo>
                  <a:pt x="5872" y="346"/>
                  <a:pt x="5842" y="287"/>
                  <a:pt x="5807" y="240"/>
                </a:cubicBezTo>
                <a:cubicBezTo>
                  <a:pt x="5770" y="196"/>
                  <a:pt x="5724" y="172"/>
                  <a:pt x="5683" y="172"/>
                </a:cubicBezTo>
                <a:cubicBezTo>
                  <a:pt x="5658" y="172"/>
                  <a:pt x="5635" y="181"/>
                  <a:pt x="5618" y="198"/>
                </a:cubicBezTo>
                <a:cubicBezTo>
                  <a:pt x="5559" y="252"/>
                  <a:pt x="5570" y="322"/>
                  <a:pt x="5612" y="376"/>
                </a:cubicBezTo>
                <a:cubicBezTo>
                  <a:pt x="5689" y="464"/>
                  <a:pt x="5771" y="547"/>
                  <a:pt x="5854" y="624"/>
                </a:cubicBezTo>
                <a:cubicBezTo>
                  <a:pt x="5913" y="683"/>
                  <a:pt x="5978" y="736"/>
                  <a:pt x="6037" y="789"/>
                </a:cubicBezTo>
                <a:cubicBezTo>
                  <a:pt x="6007" y="795"/>
                  <a:pt x="5979" y="797"/>
                  <a:pt x="5952" y="797"/>
                </a:cubicBezTo>
                <a:cubicBezTo>
                  <a:pt x="5898" y="797"/>
                  <a:pt x="5848" y="789"/>
                  <a:pt x="5801" y="789"/>
                </a:cubicBezTo>
                <a:cubicBezTo>
                  <a:pt x="5790" y="788"/>
                  <a:pt x="5780" y="787"/>
                  <a:pt x="5769" y="787"/>
                </a:cubicBezTo>
                <a:cubicBezTo>
                  <a:pt x="5719" y="787"/>
                  <a:pt x="5670" y="802"/>
                  <a:pt x="5665" y="866"/>
                </a:cubicBezTo>
                <a:cubicBezTo>
                  <a:pt x="5665" y="937"/>
                  <a:pt x="5724" y="972"/>
                  <a:pt x="5789" y="972"/>
                </a:cubicBezTo>
                <a:cubicBezTo>
                  <a:pt x="5801" y="973"/>
                  <a:pt x="5813" y="974"/>
                  <a:pt x="5825" y="974"/>
                </a:cubicBezTo>
                <a:cubicBezTo>
                  <a:pt x="5880" y="974"/>
                  <a:pt x="5938" y="964"/>
                  <a:pt x="5996" y="954"/>
                </a:cubicBezTo>
                <a:cubicBezTo>
                  <a:pt x="6042" y="944"/>
                  <a:pt x="6076" y="937"/>
                  <a:pt x="6101" y="937"/>
                </a:cubicBezTo>
                <a:cubicBezTo>
                  <a:pt x="6162" y="937"/>
                  <a:pt x="6175" y="977"/>
                  <a:pt x="6208" y="1102"/>
                </a:cubicBezTo>
                <a:cubicBezTo>
                  <a:pt x="6173" y="1108"/>
                  <a:pt x="6132" y="1114"/>
                  <a:pt x="6090" y="1114"/>
                </a:cubicBezTo>
                <a:cubicBezTo>
                  <a:pt x="6049" y="1120"/>
                  <a:pt x="6007" y="1114"/>
                  <a:pt x="5972" y="1126"/>
                </a:cubicBezTo>
                <a:cubicBezTo>
                  <a:pt x="5937" y="1137"/>
                  <a:pt x="5883" y="1173"/>
                  <a:pt x="5883" y="1197"/>
                </a:cubicBezTo>
                <a:cubicBezTo>
                  <a:pt x="5883" y="1232"/>
                  <a:pt x="5919" y="1285"/>
                  <a:pt x="5948" y="1303"/>
                </a:cubicBezTo>
                <a:cubicBezTo>
                  <a:pt x="5996" y="1321"/>
                  <a:pt x="6049" y="1321"/>
                  <a:pt x="6102" y="1321"/>
                </a:cubicBezTo>
                <a:cubicBezTo>
                  <a:pt x="6143" y="1321"/>
                  <a:pt x="6185" y="1315"/>
                  <a:pt x="6226" y="1297"/>
                </a:cubicBezTo>
                <a:cubicBezTo>
                  <a:pt x="6248" y="1290"/>
                  <a:pt x="6268" y="1287"/>
                  <a:pt x="6287" y="1287"/>
                </a:cubicBezTo>
                <a:cubicBezTo>
                  <a:pt x="6349" y="1287"/>
                  <a:pt x="6394" y="1323"/>
                  <a:pt x="6421" y="1391"/>
                </a:cubicBezTo>
                <a:cubicBezTo>
                  <a:pt x="6439" y="1439"/>
                  <a:pt x="6456" y="1486"/>
                  <a:pt x="6480" y="1551"/>
                </a:cubicBezTo>
                <a:cubicBezTo>
                  <a:pt x="6397" y="1539"/>
                  <a:pt x="6344" y="1521"/>
                  <a:pt x="6285" y="1516"/>
                </a:cubicBezTo>
                <a:cubicBezTo>
                  <a:pt x="6255" y="1511"/>
                  <a:pt x="6228" y="1508"/>
                  <a:pt x="6203" y="1508"/>
                </a:cubicBezTo>
                <a:cubicBezTo>
                  <a:pt x="6110" y="1508"/>
                  <a:pt x="6052" y="1542"/>
                  <a:pt x="6043" y="1598"/>
                </a:cubicBezTo>
                <a:cubicBezTo>
                  <a:pt x="6037" y="1676"/>
                  <a:pt x="6111" y="1723"/>
                  <a:pt x="6238" y="1723"/>
                </a:cubicBezTo>
                <a:cubicBezTo>
                  <a:pt x="6246" y="1723"/>
                  <a:pt x="6254" y="1723"/>
                  <a:pt x="6261" y="1722"/>
                </a:cubicBezTo>
                <a:cubicBezTo>
                  <a:pt x="6315" y="1722"/>
                  <a:pt x="6368" y="1722"/>
                  <a:pt x="6421" y="1710"/>
                </a:cubicBezTo>
                <a:cubicBezTo>
                  <a:pt x="6439" y="1706"/>
                  <a:pt x="6455" y="1704"/>
                  <a:pt x="6470" y="1704"/>
                </a:cubicBezTo>
                <a:cubicBezTo>
                  <a:pt x="6534" y="1704"/>
                  <a:pt x="6572" y="1745"/>
                  <a:pt x="6586" y="1817"/>
                </a:cubicBezTo>
                <a:cubicBezTo>
                  <a:pt x="6598" y="1858"/>
                  <a:pt x="6604" y="1899"/>
                  <a:pt x="6610" y="1958"/>
                </a:cubicBezTo>
                <a:cubicBezTo>
                  <a:pt x="6557" y="1953"/>
                  <a:pt x="6521" y="1947"/>
                  <a:pt x="6486" y="1941"/>
                </a:cubicBezTo>
                <a:cubicBezTo>
                  <a:pt x="6449" y="1935"/>
                  <a:pt x="6417" y="1916"/>
                  <a:pt x="6381" y="1916"/>
                </a:cubicBezTo>
                <a:cubicBezTo>
                  <a:pt x="6377" y="1916"/>
                  <a:pt x="6372" y="1916"/>
                  <a:pt x="6368" y="1917"/>
                </a:cubicBezTo>
                <a:cubicBezTo>
                  <a:pt x="6291" y="1917"/>
                  <a:pt x="6214" y="1917"/>
                  <a:pt x="6143" y="1941"/>
                </a:cubicBezTo>
                <a:cubicBezTo>
                  <a:pt x="6067" y="1976"/>
                  <a:pt x="6061" y="2071"/>
                  <a:pt x="6137" y="2112"/>
                </a:cubicBezTo>
                <a:cubicBezTo>
                  <a:pt x="6185" y="2136"/>
                  <a:pt x="6250" y="2147"/>
                  <a:pt x="6303" y="2153"/>
                </a:cubicBezTo>
                <a:cubicBezTo>
                  <a:pt x="6342" y="2155"/>
                  <a:pt x="6382" y="2156"/>
                  <a:pt x="6421" y="2156"/>
                </a:cubicBezTo>
                <a:cubicBezTo>
                  <a:pt x="6499" y="2156"/>
                  <a:pt x="6576" y="2153"/>
                  <a:pt x="6651" y="2153"/>
                </a:cubicBezTo>
                <a:cubicBezTo>
                  <a:pt x="6722" y="2313"/>
                  <a:pt x="6722" y="2319"/>
                  <a:pt x="6657" y="2443"/>
                </a:cubicBezTo>
                <a:cubicBezTo>
                  <a:pt x="6634" y="2431"/>
                  <a:pt x="6604" y="2419"/>
                  <a:pt x="6580" y="2401"/>
                </a:cubicBezTo>
                <a:cubicBezTo>
                  <a:pt x="6486" y="2360"/>
                  <a:pt x="6391" y="2307"/>
                  <a:pt x="6291" y="2272"/>
                </a:cubicBezTo>
                <a:cubicBezTo>
                  <a:pt x="6273" y="2264"/>
                  <a:pt x="6254" y="2260"/>
                  <a:pt x="6236" y="2260"/>
                </a:cubicBezTo>
                <a:cubicBezTo>
                  <a:pt x="6185" y="2260"/>
                  <a:pt x="6138" y="2290"/>
                  <a:pt x="6108" y="2342"/>
                </a:cubicBezTo>
                <a:cubicBezTo>
                  <a:pt x="6072" y="2407"/>
                  <a:pt x="6096" y="2466"/>
                  <a:pt x="6143" y="2520"/>
                </a:cubicBezTo>
                <a:cubicBezTo>
                  <a:pt x="6208" y="2602"/>
                  <a:pt x="6303" y="2632"/>
                  <a:pt x="6409" y="2644"/>
                </a:cubicBezTo>
                <a:cubicBezTo>
                  <a:pt x="6480" y="2650"/>
                  <a:pt x="6551" y="2644"/>
                  <a:pt x="6616" y="2655"/>
                </a:cubicBezTo>
                <a:cubicBezTo>
                  <a:pt x="6657" y="2661"/>
                  <a:pt x="6722" y="2691"/>
                  <a:pt x="6728" y="2720"/>
                </a:cubicBezTo>
                <a:cubicBezTo>
                  <a:pt x="6746" y="2815"/>
                  <a:pt x="6763" y="2915"/>
                  <a:pt x="6669" y="3016"/>
                </a:cubicBezTo>
                <a:cubicBezTo>
                  <a:pt x="6610" y="2968"/>
                  <a:pt x="6557" y="2927"/>
                  <a:pt x="6504" y="2886"/>
                </a:cubicBezTo>
                <a:cubicBezTo>
                  <a:pt x="6424" y="2819"/>
                  <a:pt x="6365" y="2786"/>
                  <a:pt x="6301" y="2786"/>
                </a:cubicBezTo>
                <a:cubicBezTo>
                  <a:pt x="6246" y="2786"/>
                  <a:pt x="6187" y="2810"/>
                  <a:pt x="6108" y="2856"/>
                </a:cubicBezTo>
                <a:cubicBezTo>
                  <a:pt x="6120" y="3039"/>
                  <a:pt x="6267" y="3092"/>
                  <a:pt x="6409" y="3134"/>
                </a:cubicBezTo>
                <a:cubicBezTo>
                  <a:pt x="6492" y="3163"/>
                  <a:pt x="6580" y="3175"/>
                  <a:pt x="6669" y="3193"/>
                </a:cubicBezTo>
                <a:cubicBezTo>
                  <a:pt x="6687" y="3293"/>
                  <a:pt x="6681" y="3358"/>
                  <a:pt x="6574" y="3388"/>
                </a:cubicBezTo>
                <a:cubicBezTo>
                  <a:pt x="6397" y="3441"/>
                  <a:pt x="6362" y="3494"/>
                  <a:pt x="6403" y="3671"/>
                </a:cubicBezTo>
                <a:cubicBezTo>
                  <a:pt x="6462" y="3919"/>
                  <a:pt x="6539" y="4156"/>
                  <a:pt x="6604" y="4404"/>
                </a:cubicBezTo>
                <a:cubicBezTo>
                  <a:pt x="6681" y="4723"/>
                  <a:pt x="6758" y="5047"/>
                  <a:pt x="6828" y="5366"/>
                </a:cubicBezTo>
                <a:cubicBezTo>
                  <a:pt x="6840" y="5408"/>
                  <a:pt x="6834" y="5455"/>
                  <a:pt x="6840" y="5538"/>
                </a:cubicBezTo>
                <a:cubicBezTo>
                  <a:pt x="6734" y="5414"/>
                  <a:pt x="6657" y="5319"/>
                  <a:pt x="6580" y="5225"/>
                </a:cubicBezTo>
                <a:cubicBezTo>
                  <a:pt x="6391" y="5000"/>
                  <a:pt x="6173" y="4794"/>
                  <a:pt x="6067" y="4510"/>
                </a:cubicBezTo>
                <a:cubicBezTo>
                  <a:pt x="6013" y="4356"/>
                  <a:pt x="5948" y="4197"/>
                  <a:pt x="5943" y="4037"/>
                </a:cubicBezTo>
                <a:cubicBezTo>
                  <a:pt x="5925" y="3784"/>
                  <a:pt x="5948" y="3530"/>
                  <a:pt x="5954" y="3276"/>
                </a:cubicBezTo>
                <a:cubicBezTo>
                  <a:pt x="5954" y="3175"/>
                  <a:pt x="5948" y="3069"/>
                  <a:pt x="5943" y="2939"/>
                </a:cubicBezTo>
                <a:cubicBezTo>
                  <a:pt x="5984" y="2921"/>
                  <a:pt x="6043" y="2892"/>
                  <a:pt x="6108" y="2856"/>
                </a:cubicBezTo>
                <a:cubicBezTo>
                  <a:pt x="6098" y="2683"/>
                  <a:pt x="6048" y="2615"/>
                  <a:pt x="5905" y="2615"/>
                </a:cubicBezTo>
                <a:cubicBezTo>
                  <a:pt x="5882" y="2615"/>
                  <a:pt x="5858" y="2617"/>
                  <a:pt x="5830" y="2620"/>
                </a:cubicBezTo>
                <a:cubicBezTo>
                  <a:pt x="5813" y="2620"/>
                  <a:pt x="5795" y="2626"/>
                  <a:pt x="5777" y="2632"/>
                </a:cubicBezTo>
                <a:cubicBezTo>
                  <a:pt x="5647" y="2661"/>
                  <a:pt x="5511" y="2691"/>
                  <a:pt x="5352" y="2720"/>
                </a:cubicBezTo>
                <a:cubicBezTo>
                  <a:pt x="5381" y="2655"/>
                  <a:pt x="5411" y="2602"/>
                  <a:pt x="5429" y="2549"/>
                </a:cubicBezTo>
                <a:cubicBezTo>
                  <a:pt x="5500" y="2336"/>
                  <a:pt x="5582" y="2130"/>
                  <a:pt x="5629" y="1911"/>
                </a:cubicBezTo>
                <a:cubicBezTo>
                  <a:pt x="5677" y="1687"/>
                  <a:pt x="5677" y="1451"/>
                  <a:pt x="5559" y="1238"/>
                </a:cubicBezTo>
                <a:cubicBezTo>
                  <a:pt x="5535" y="1191"/>
                  <a:pt x="5482" y="1143"/>
                  <a:pt x="5435" y="1137"/>
                </a:cubicBezTo>
                <a:cubicBezTo>
                  <a:pt x="5428" y="1137"/>
                  <a:pt x="5423" y="1136"/>
                  <a:pt x="5417" y="1136"/>
                </a:cubicBezTo>
                <a:cubicBezTo>
                  <a:pt x="5348" y="1136"/>
                  <a:pt x="5321" y="1201"/>
                  <a:pt x="5311" y="1262"/>
                </a:cubicBezTo>
                <a:cubicBezTo>
                  <a:pt x="5287" y="1391"/>
                  <a:pt x="5269" y="1521"/>
                  <a:pt x="5257" y="1651"/>
                </a:cubicBezTo>
                <a:cubicBezTo>
                  <a:pt x="5234" y="1964"/>
                  <a:pt x="5181" y="2266"/>
                  <a:pt x="5080" y="2567"/>
                </a:cubicBezTo>
                <a:cubicBezTo>
                  <a:pt x="4927" y="3004"/>
                  <a:pt x="4732" y="3429"/>
                  <a:pt x="4631" y="3925"/>
                </a:cubicBezTo>
                <a:cubicBezTo>
                  <a:pt x="4578" y="3719"/>
                  <a:pt x="4525" y="3553"/>
                  <a:pt x="4566" y="3376"/>
                </a:cubicBezTo>
                <a:cubicBezTo>
                  <a:pt x="4608" y="3163"/>
                  <a:pt x="4661" y="2951"/>
                  <a:pt x="4726" y="2744"/>
                </a:cubicBezTo>
                <a:cubicBezTo>
                  <a:pt x="4809" y="2496"/>
                  <a:pt x="4873" y="2242"/>
                  <a:pt x="4897" y="1982"/>
                </a:cubicBezTo>
                <a:cubicBezTo>
                  <a:pt x="4921" y="1687"/>
                  <a:pt x="4891" y="1386"/>
                  <a:pt x="4749" y="1126"/>
                </a:cubicBezTo>
                <a:cubicBezTo>
                  <a:pt x="4667" y="984"/>
                  <a:pt x="4543" y="866"/>
                  <a:pt x="4431" y="748"/>
                </a:cubicBezTo>
                <a:cubicBezTo>
                  <a:pt x="4402" y="717"/>
                  <a:pt x="4369" y="702"/>
                  <a:pt x="4334" y="702"/>
                </a:cubicBezTo>
                <a:cubicBezTo>
                  <a:pt x="4303" y="702"/>
                  <a:pt x="4269" y="714"/>
                  <a:pt x="4236" y="736"/>
                </a:cubicBezTo>
                <a:cubicBezTo>
                  <a:pt x="4165" y="789"/>
                  <a:pt x="4165" y="854"/>
                  <a:pt x="4200" y="925"/>
                </a:cubicBezTo>
                <a:cubicBezTo>
                  <a:pt x="4224" y="966"/>
                  <a:pt x="4247" y="1008"/>
                  <a:pt x="4271" y="1049"/>
                </a:cubicBezTo>
                <a:cubicBezTo>
                  <a:pt x="4395" y="1273"/>
                  <a:pt x="4525" y="1498"/>
                  <a:pt x="4631" y="1734"/>
                </a:cubicBezTo>
                <a:cubicBezTo>
                  <a:pt x="4726" y="1941"/>
                  <a:pt x="4732" y="2165"/>
                  <a:pt x="4661" y="2384"/>
                </a:cubicBezTo>
                <a:cubicBezTo>
                  <a:pt x="4637" y="2378"/>
                  <a:pt x="4620" y="2378"/>
                  <a:pt x="4620" y="2372"/>
                </a:cubicBezTo>
                <a:cubicBezTo>
                  <a:pt x="4596" y="2342"/>
                  <a:pt x="4578" y="2313"/>
                  <a:pt x="4560" y="2283"/>
                </a:cubicBezTo>
                <a:cubicBezTo>
                  <a:pt x="4425" y="1982"/>
                  <a:pt x="4230" y="1722"/>
                  <a:pt x="4011" y="1486"/>
                </a:cubicBezTo>
                <a:cubicBezTo>
                  <a:pt x="3710" y="1155"/>
                  <a:pt x="3444" y="807"/>
                  <a:pt x="3220" y="423"/>
                </a:cubicBezTo>
                <a:cubicBezTo>
                  <a:pt x="3149" y="305"/>
                  <a:pt x="3066" y="192"/>
                  <a:pt x="2989" y="86"/>
                </a:cubicBezTo>
                <a:cubicBezTo>
                  <a:pt x="2961" y="44"/>
                  <a:pt x="2921" y="1"/>
                  <a:pt x="2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2539375" y="3937723"/>
            <a:ext cx="1320301" cy="1422468"/>
          </a:xfrm>
          <a:custGeom>
            <a:avLst/>
            <a:gdLst/>
            <a:ahLst/>
            <a:cxnLst/>
            <a:rect l="l" t="t" r="r" b="b"/>
            <a:pathLst>
              <a:path w="6525" h="7030" extrusionOk="0">
                <a:moveTo>
                  <a:pt x="4844" y="4096"/>
                </a:moveTo>
                <a:lnTo>
                  <a:pt x="4821" y="4114"/>
                </a:lnTo>
                <a:cubicBezTo>
                  <a:pt x="4827" y="4114"/>
                  <a:pt x="4838" y="4108"/>
                  <a:pt x="4844" y="4096"/>
                </a:cubicBezTo>
                <a:close/>
                <a:moveTo>
                  <a:pt x="4184" y="0"/>
                </a:moveTo>
                <a:cubicBezTo>
                  <a:pt x="4117" y="0"/>
                  <a:pt x="4051" y="32"/>
                  <a:pt x="4011" y="98"/>
                </a:cubicBezTo>
                <a:cubicBezTo>
                  <a:pt x="3845" y="364"/>
                  <a:pt x="3851" y="737"/>
                  <a:pt x="3721" y="1027"/>
                </a:cubicBezTo>
                <a:cubicBezTo>
                  <a:pt x="3579" y="1334"/>
                  <a:pt x="3372" y="1630"/>
                  <a:pt x="3135" y="1884"/>
                </a:cubicBezTo>
                <a:cubicBezTo>
                  <a:pt x="3052" y="1973"/>
                  <a:pt x="2976" y="2044"/>
                  <a:pt x="2887" y="2127"/>
                </a:cubicBezTo>
                <a:cubicBezTo>
                  <a:pt x="2769" y="1855"/>
                  <a:pt x="2863" y="1529"/>
                  <a:pt x="2916" y="1210"/>
                </a:cubicBezTo>
                <a:cubicBezTo>
                  <a:pt x="2941" y="1054"/>
                  <a:pt x="2830" y="957"/>
                  <a:pt x="2715" y="957"/>
                </a:cubicBezTo>
                <a:cubicBezTo>
                  <a:pt x="2639" y="957"/>
                  <a:pt x="2560" y="1000"/>
                  <a:pt x="2520" y="1098"/>
                </a:cubicBezTo>
                <a:cubicBezTo>
                  <a:pt x="2355" y="1517"/>
                  <a:pt x="2360" y="2002"/>
                  <a:pt x="2455" y="2481"/>
                </a:cubicBezTo>
                <a:cubicBezTo>
                  <a:pt x="2366" y="2546"/>
                  <a:pt x="2284" y="2612"/>
                  <a:pt x="2195" y="2671"/>
                </a:cubicBezTo>
                <a:lnTo>
                  <a:pt x="2177" y="2606"/>
                </a:lnTo>
                <a:cubicBezTo>
                  <a:pt x="1988" y="1985"/>
                  <a:pt x="2071" y="1429"/>
                  <a:pt x="2059" y="802"/>
                </a:cubicBezTo>
                <a:cubicBezTo>
                  <a:pt x="2052" y="683"/>
                  <a:pt x="1955" y="615"/>
                  <a:pt x="1860" y="615"/>
                </a:cubicBezTo>
                <a:cubicBezTo>
                  <a:pt x="1786" y="615"/>
                  <a:pt x="1712" y="657"/>
                  <a:pt x="1686" y="749"/>
                </a:cubicBezTo>
                <a:cubicBezTo>
                  <a:pt x="1473" y="1500"/>
                  <a:pt x="1645" y="2221"/>
                  <a:pt x="1852" y="2937"/>
                </a:cubicBezTo>
                <a:cubicBezTo>
                  <a:pt x="1686" y="3073"/>
                  <a:pt x="1527" y="3221"/>
                  <a:pt x="1379" y="3374"/>
                </a:cubicBezTo>
                <a:cubicBezTo>
                  <a:pt x="1331" y="3428"/>
                  <a:pt x="1290" y="3481"/>
                  <a:pt x="1249" y="3528"/>
                </a:cubicBezTo>
                <a:cubicBezTo>
                  <a:pt x="1089" y="3185"/>
                  <a:pt x="935" y="2836"/>
                  <a:pt x="835" y="2452"/>
                </a:cubicBezTo>
                <a:cubicBezTo>
                  <a:pt x="681" y="1837"/>
                  <a:pt x="598" y="1275"/>
                  <a:pt x="639" y="648"/>
                </a:cubicBezTo>
                <a:cubicBezTo>
                  <a:pt x="647" y="515"/>
                  <a:pt x="519" y="424"/>
                  <a:pt x="397" y="424"/>
                </a:cubicBezTo>
                <a:cubicBezTo>
                  <a:pt x="323" y="424"/>
                  <a:pt x="252" y="458"/>
                  <a:pt x="214" y="536"/>
                </a:cubicBezTo>
                <a:cubicBezTo>
                  <a:pt x="1" y="1009"/>
                  <a:pt x="113" y="1565"/>
                  <a:pt x="208" y="2050"/>
                </a:cubicBezTo>
                <a:cubicBezTo>
                  <a:pt x="326" y="2629"/>
                  <a:pt x="509" y="3167"/>
                  <a:pt x="758" y="3700"/>
                </a:cubicBezTo>
                <a:cubicBezTo>
                  <a:pt x="817" y="3836"/>
                  <a:pt x="876" y="3972"/>
                  <a:pt x="935" y="4108"/>
                </a:cubicBezTo>
                <a:cubicBezTo>
                  <a:pt x="799" y="4445"/>
                  <a:pt x="734" y="4818"/>
                  <a:pt x="693" y="5178"/>
                </a:cubicBezTo>
                <a:cubicBezTo>
                  <a:pt x="657" y="5521"/>
                  <a:pt x="657" y="5864"/>
                  <a:pt x="687" y="6207"/>
                </a:cubicBezTo>
                <a:cubicBezTo>
                  <a:pt x="710" y="6479"/>
                  <a:pt x="793" y="6751"/>
                  <a:pt x="841" y="7018"/>
                </a:cubicBezTo>
                <a:lnTo>
                  <a:pt x="1184" y="7018"/>
                </a:lnTo>
                <a:cubicBezTo>
                  <a:pt x="1178" y="6929"/>
                  <a:pt x="1154" y="6840"/>
                  <a:pt x="1154" y="6746"/>
                </a:cubicBezTo>
                <a:cubicBezTo>
                  <a:pt x="1136" y="6332"/>
                  <a:pt x="1136" y="5923"/>
                  <a:pt x="1178" y="5509"/>
                </a:cubicBezTo>
                <a:cubicBezTo>
                  <a:pt x="1189" y="5344"/>
                  <a:pt x="1213" y="5184"/>
                  <a:pt x="1237" y="5030"/>
                </a:cubicBezTo>
                <a:cubicBezTo>
                  <a:pt x="1402" y="5675"/>
                  <a:pt x="1479" y="6337"/>
                  <a:pt x="1396" y="7018"/>
                </a:cubicBezTo>
                <a:lnTo>
                  <a:pt x="1716" y="7018"/>
                </a:lnTo>
                <a:cubicBezTo>
                  <a:pt x="1982" y="6125"/>
                  <a:pt x="1828" y="5066"/>
                  <a:pt x="1521" y="4220"/>
                </a:cubicBezTo>
                <a:cubicBezTo>
                  <a:pt x="1521" y="4208"/>
                  <a:pt x="1515" y="4197"/>
                  <a:pt x="1515" y="4191"/>
                </a:cubicBezTo>
                <a:cubicBezTo>
                  <a:pt x="1603" y="3936"/>
                  <a:pt x="1805" y="3735"/>
                  <a:pt x="2012" y="3528"/>
                </a:cubicBezTo>
                <a:cubicBezTo>
                  <a:pt x="2041" y="3635"/>
                  <a:pt x="2071" y="3729"/>
                  <a:pt x="2094" y="3836"/>
                </a:cubicBezTo>
                <a:cubicBezTo>
                  <a:pt x="2360" y="4847"/>
                  <a:pt x="2260" y="5971"/>
                  <a:pt x="2201" y="7029"/>
                </a:cubicBezTo>
                <a:lnTo>
                  <a:pt x="2443" y="7029"/>
                </a:lnTo>
                <a:cubicBezTo>
                  <a:pt x="2520" y="6710"/>
                  <a:pt x="2532" y="6361"/>
                  <a:pt x="2567" y="6042"/>
                </a:cubicBezTo>
                <a:cubicBezTo>
                  <a:pt x="2633" y="5433"/>
                  <a:pt x="2633" y="4800"/>
                  <a:pt x="2562" y="4191"/>
                </a:cubicBezTo>
                <a:cubicBezTo>
                  <a:pt x="2520" y="3865"/>
                  <a:pt x="2443" y="3552"/>
                  <a:pt x="2355" y="3244"/>
                </a:cubicBezTo>
                <a:cubicBezTo>
                  <a:pt x="2431" y="3173"/>
                  <a:pt x="2514" y="3114"/>
                  <a:pt x="2597" y="3049"/>
                </a:cubicBezTo>
                <a:cubicBezTo>
                  <a:pt x="2721" y="3422"/>
                  <a:pt x="2887" y="3765"/>
                  <a:pt x="3047" y="4072"/>
                </a:cubicBezTo>
                <a:cubicBezTo>
                  <a:pt x="3194" y="4344"/>
                  <a:pt x="3348" y="4587"/>
                  <a:pt x="3484" y="4847"/>
                </a:cubicBezTo>
                <a:cubicBezTo>
                  <a:pt x="3307" y="5078"/>
                  <a:pt x="3141" y="5326"/>
                  <a:pt x="3041" y="5586"/>
                </a:cubicBezTo>
                <a:cubicBezTo>
                  <a:pt x="2857" y="6036"/>
                  <a:pt x="2786" y="6533"/>
                  <a:pt x="2798" y="7018"/>
                </a:cubicBezTo>
                <a:lnTo>
                  <a:pt x="3052" y="7018"/>
                </a:lnTo>
                <a:cubicBezTo>
                  <a:pt x="3129" y="6503"/>
                  <a:pt x="3271" y="6006"/>
                  <a:pt x="3543" y="5551"/>
                </a:cubicBezTo>
                <a:cubicBezTo>
                  <a:pt x="3585" y="5474"/>
                  <a:pt x="3638" y="5403"/>
                  <a:pt x="3685" y="5332"/>
                </a:cubicBezTo>
                <a:lnTo>
                  <a:pt x="3691" y="5326"/>
                </a:lnTo>
                <a:cubicBezTo>
                  <a:pt x="3727" y="5385"/>
                  <a:pt x="3756" y="5492"/>
                  <a:pt x="3750" y="5699"/>
                </a:cubicBezTo>
                <a:cubicBezTo>
                  <a:pt x="3733" y="6030"/>
                  <a:pt x="3774" y="6367"/>
                  <a:pt x="3697" y="6692"/>
                </a:cubicBezTo>
                <a:cubicBezTo>
                  <a:pt x="3673" y="6805"/>
                  <a:pt x="3644" y="6917"/>
                  <a:pt x="3626" y="7029"/>
                </a:cubicBezTo>
                <a:lnTo>
                  <a:pt x="3922" y="7029"/>
                </a:lnTo>
                <a:cubicBezTo>
                  <a:pt x="4141" y="6332"/>
                  <a:pt x="4218" y="5640"/>
                  <a:pt x="3987" y="4948"/>
                </a:cubicBezTo>
                <a:cubicBezTo>
                  <a:pt x="4117" y="4794"/>
                  <a:pt x="4259" y="4646"/>
                  <a:pt x="4407" y="4504"/>
                </a:cubicBezTo>
                <a:cubicBezTo>
                  <a:pt x="4454" y="4900"/>
                  <a:pt x="4472" y="5273"/>
                  <a:pt x="4436" y="5687"/>
                </a:cubicBezTo>
                <a:cubicBezTo>
                  <a:pt x="4413" y="5923"/>
                  <a:pt x="4371" y="6154"/>
                  <a:pt x="4365" y="6391"/>
                </a:cubicBezTo>
                <a:cubicBezTo>
                  <a:pt x="4354" y="6604"/>
                  <a:pt x="4371" y="6811"/>
                  <a:pt x="4348" y="7029"/>
                </a:cubicBezTo>
                <a:lnTo>
                  <a:pt x="4596" y="7029"/>
                </a:lnTo>
                <a:cubicBezTo>
                  <a:pt x="4679" y="6692"/>
                  <a:pt x="4673" y="6332"/>
                  <a:pt x="4744" y="6000"/>
                </a:cubicBezTo>
                <a:cubicBezTo>
                  <a:pt x="4862" y="5450"/>
                  <a:pt x="4915" y="4906"/>
                  <a:pt x="4844" y="4350"/>
                </a:cubicBezTo>
                <a:cubicBezTo>
                  <a:pt x="4833" y="4267"/>
                  <a:pt x="4821" y="4191"/>
                  <a:pt x="4815" y="4108"/>
                </a:cubicBezTo>
                <a:cubicBezTo>
                  <a:pt x="4850" y="4072"/>
                  <a:pt x="4892" y="4031"/>
                  <a:pt x="4933" y="3995"/>
                </a:cubicBezTo>
                <a:cubicBezTo>
                  <a:pt x="5377" y="3581"/>
                  <a:pt x="5838" y="3191"/>
                  <a:pt x="6175" y="2671"/>
                </a:cubicBezTo>
                <a:cubicBezTo>
                  <a:pt x="6524" y="2162"/>
                  <a:pt x="6512" y="1565"/>
                  <a:pt x="6435" y="997"/>
                </a:cubicBezTo>
                <a:cubicBezTo>
                  <a:pt x="6421" y="899"/>
                  <a:pt x="6339" y="853"/>
                  <a:pt x="6254" y="853"/>
                </a:cubicBezTo>
                <a:cubicBezTo>
                  <a:pt x="6164" y="853"/>
                  <a:pt x="6072" y="903"/>
                  <a:pt x="6051" y="997"/>
                </a:cubicBezTo>
                <a:cubicBezTo>
                  <a:pt x="5998" y="1257"/>
                  <a:pt x="6004" y="1506"/>
                  <a:pt x="5998" y="1772"/>
                </a:cubicBezTo>
                <a:cubicBezTo>
                  <a:pt x="5992" y="2150"/>
                  <a:pt x="5791" y="2470"/>
                  <a:pt x="5554" y="2753"/>
                </a:cubicBezTo>
                <a:cubicBezTo>
                  <a:pt x="5323" y="3037"/>
                  <a:pt x="5051" y="3280"/>
                  <a:pt x="4785" y="3534"/>
                </a:cubicBezTo>
                <a:cubicBezTo>
                  <a:pt x="4768" y="3221"/>
                  <a:pt x="4785" y="2913"/>
                  <a:pt x="4856" y="2606"/>
                </a:cubicBezTo>
                <a:cubicBezTo>
                  <a:pt x="4992" y="2091"/>
                  <a:pt x="5353" y="1582"/>
                  <a:pt x="5359" y="1038"/>
                </a:cubicBezTo>
                <a:cubicBezTo>
                  <a:pt x="5359" y="913"/>
                  <a:pt x="5259" y="842"/>
                  <a:pt x="5158" y="842"/>
                </a:cubicBezTo>
                <a:cubicBezTo>
                  <a:pt x="5093" y="842"/>
                  <a:pt x="5026" y="872"/>
                  <a:pt x="4986" y="938"/>
                </a:cubicBezTo>
                <a:cubicBezTo>
                  <a:pt x="4726" y="1340"/>
                  <a:pt x="4572" y="1890"/>
                  <a:pt x="4425" y="2345"/>
                </a:cubicBezTo>
                <a:cubicBezTo>
                  <a:pt x="4259" y="2860"/>
                  <a:pt x="4277" y="3374"/>
                  <a:pt x="4348" y="3895"/>
                </a:cubicBezTo>
                <a:lnTo>
                  <a:pt x="4348" y="3913"/>
                </a:lnTo>
                <a:cubicBezTo>
                  <a:pt x="4283" y="3972"/>
                  <a:pt x="4223" y="4031"/>
                  <a:pt x="4164" y="4102"/>
                </a:cubicBezTo>
                <a:cubicBezTo>
                  <a:pt x="4046" y="4220"/>
                  <a:pt x="3928" y="4344"/>
                  <a:pt x="3804" y="4474"/>
                </a:cubicBezTo>
                <a:cubicBezTo>
                  <a:pt x="3792" y="4469"/>
                  <a:pt x="3792" y="4457"/>
                  <a:pt x="3786" y="4445"/>
                </a:cubicBezTo>
                <a:cubicBezTo>
                  <a:pt x="3466" y="3877"/>
                  <a:pt x="3171" y="3321"/>
                  <a:pt x="3011" y="2742"/>
                </a:cubicBezTo>
                <a:cubicBezTo>
                  <a:pt x="3301" y="2511"/>
                  <a:pt x="3573" y="2274"/>
                  <a:pt x="3792" y="1979"/>
                </a:cubicBezTo>
                <a:cubicBezTo>
                  <a:pt x="4105" y="1565"/>
                  <a:pt x="4738" y="618"/>
                  <a:pt x="4371" y="98"/>
                </a:cubicBezTo>
                <a:cubicBezTo>
                  <a:pt x="4326" y="35"/>
                  <a:pt x="4254" y="0"/>
                  <a:pt x="4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5"/>
          <p:cNvGrpSpPr/>
          <p:nvPr/>
        </p:nvGrpSpPr>
        <p:grpSpPr>
          <a:xfrm>
            <a:off x="657231" y="2780296"/>
            <a:ext cx="2397590" cy="2674832"/>
            <a:chOff x="6" y="2913096"/>
            <a:chExt cx="2397590" cy="2674832"/>
          </a:xfrm>
        </p:grpSpPr>
        <p:sp>
          <p:nvSpPr>
            <p:cNvPr id="425" name="Google Shape;425;p15"/>
            <p:cNvSpPr/>
            <p:nvPr/>
          </p:nvSpPr>
          <p:spPr>
            <a:xfrm flipH="1">
              <a:off x="1431081" y="3173319"/>
              <a:ext cx="420513" cy="634250"/>
            </a:xfrm>
            <a:custGeom>
              <a:avLst/>
              <a:gdLst/>
              <a:ahLst/>
              <a:cxnLst/>
              <a:rect l="l" t="t" r="r" b="b"/>
              <a:pathLst>
                <a:path w="8277" h="12484" extrusionOk="0">
                  <a:moveTo>
                    <a:pt x="5889" y="0"/>
                  </a:moveTo>
                  <a:cubicBezTo>
                    <a:pt x="4350" y="0"/>
                    <a:pt x="2392" y="2133"/>
                    <a:pt x="1274" y="5168"/>
                  </a:cubicBezTo>
                  <a:cubicBezTo>
                    <a:pt x="1" y="8570"/>
                    <a:pt x="279" y="11812"/>
                    <a:pt x="1851" y="12389"/>
                  </a:cubicBezTo>
                  <a:cubicBezTo>
                    <a:pt x="2021" y="12453"/>
                    <a:pt x="2199" y="12484"/>
                    <a:pt x="2384" y="12484"/>
                  </a:cubicBezTo>
                  <a:cubicBezTo>
                    <a:pt x="3924" y="12484"/>
                    <a:pt x="5886" y="10337"/>
                    <a:pt x="7023" y="7317"/>
                  </a:cubicBezTo>
                  <a:cubicBezTo>
                    <a:pt x="8276" y="3915"/>
                    <a:pt x="8017" y="672"/>
                    <a:pt x="6426" y="96"/>
                  </a:cubicBezTo>
                  <a:cubicBezTo>
                    <a:pt x="6255" y="31"/>
                    <a:pt x="6075" y="0"/>
                    <a:pt x="58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flipH="1">
              <a:off x="530613" y="4342393"/>
              <a:ext cx="1866982" cy="1214748"/>
            </a:xfrm>
            <a:custGeom>
              <a:avLst/>
              <a:gdLst/>
              <a:ahLst/>
              <a:cxnLst/>
              <a:rect l="l" t="t" r="r" b="b"/>
              <a:pathLst>
                <a:path w="36748" h="23910" extrusionOk="0">
                  <a:moveTo>
                    <a:pt x="11225" y="1"/>
                  </a:moveTo>
                  <a:cubicBezTo>
                    <a:pt x="11225" y="1"/>
                    <a:pt x="5496" y="2746"/>
                    <a:pt x="5118" y="3820"/>
                  </a:cubicBezTo>
                  <a:cubicBezTo>
                    <a:pt x="4740" y="4895"/>
                    <a:pt x="3427" y="6347"/>
                    <a:pt x="1537" y="14403"/>
                  </a:cubicBezTo>
                  <a:cubicBezTo>
                    <a:pt x="0" y="20973"/>
                    <a:pt x="6702" y="23910"/>
                    <a:pt x="12008" y="23910"/>
                  </a:cubicBezTo>
                  <a:cubicBezTo>
                    <a:pt x="13226" y="23910"/>
                    <a:pt x="14369" y="23755"/>
                    <a:pt x="15323" y="23454"/>
                  </a:cubicBezTo>
                  <a:cubicBezTo>
                    <a:pt x="20416" y="21843"/>
                    <a:pt x="36747" y="16870"/>
                    <a:pt x="36369" y="15378"/>
                  </a:cubicBezTo>
                  <a:cubicBezTo>
                    <a:pt x="35992" y="13906"/>
                    <a:pt x="32948" y="8893"/>
                    <a:pt x="32948" y="8893"/>
                  </a:cubicBezTo>
                  <a:lnTo>
                    <a:pt x="11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flipH="1">
              <a:off x="62699" y="2913096"/>
              <a:ext cx="1701968" cy="1649689"/>
            </a:xfrm>
            <a:custGeom>
              <a:avLst/>
              <a:gdLst/>
              <a:ahLst/>
              <a:cxnLst/>
              <a:rect l="l" t="t" r="r" b="b"/>
              <a:pathLst>
                <a:path w="33500" h="32471" extrusionOk="0">
                  <a:moveTo>
                    <a:pt x="16682" y="1"/>
                  </a:moveTo>
                  <a:cubicBezTo>
                    <a:pt x="15197" y="1"/>
                    <a:pt x="13638" y="179"/>
                    <a:pt x="12016" y="563"/>
                  </a:cubicBezTo>
                  <a:cubicBezTo>
                    <a:pt x="10046" y="1040"/>
                    <a:pt x="7580" y="2254"/>
                    <a:pt x="5411" y="4462"/>
                  </a:cubicBezTo>
                  <a:cubicBezTo>
                    <a:pt x="3342" y="6530"/>
                    <a:pt x="1532" y="9475"/>
                    <a:pt x="597" y="13453"/>
                  </a:cubicBezTo>
                  <a:cubicBezTo>
                    <a:pt x="120" y="15522"/>
                    <a:pt x="0" y="17312"/>
                    <a:pt x="80" y="18824"/>
                  </a:cubicBezTo>
                  <a:cubicBezTo>
                    <a:pt x="339" y="23300"/>
                    <a:pt x="2427" y="25389"/>
                    <a:pt x="2427" y="25389"/>
                  </a:cubicBezTo>
                  <a:lnTo>
                    <a:pt x="21226" y="32471"/>
                  </a:lnTo>
                  <a:cubicBezTo>
                    <a:pt x="21226" y="32471"/>
                    <a:pt x="26159" y="30521"/>
                    <a:pt x="29720" y="26204"/>
                  </a:cubicBezTo>
                  <a:cubicBezTo>
                    <a:pt x="31272" y="24354"/>
                    <a:pt x="32545" y="22047"/>
                    <a:pt x="33082" y="19282"/>
                  </a:cubicBezTo>
                  <a:cubicBezTo>
                    <a:pt x="33500" y="17054"/>
                    <a:pt x="33400" y="14766"/>
                    <a:pt x="32863" y="12598"/>
                  </a:cubicBezTo>
                  <a:cubicBezTo>
                    <a:pt x="31188" y="5795"/>
                    <a:pt x="25137" y="1"/>
                    <a:pt x="16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flipH="1">
              <a:off x="421484" y="3030507"/>
              <a:ext cx="1245129" cy="1207889"/>
            </a:xfrm>
            <a:custGeom>
              <a:avLst/>
              <a:gdLst/>
              <a:ahLst/>
              <a:cxnLst/>
              <a:rect l="l" t="t" r="r" b="b"/>
              <a:pathLst>
                <a:path w="24508" h="23775" extrusionOk="0">
                  <a:moveTo>
                    <a:pt x="12386" y="0"/>
                  </a:moveTo>
                  <a:cubicBezTo>
                    <a:pt x="6581" y="0"/>
                    <a:pt x="1617" y="4207"/>
                    <a:pt x="676" y="9909"/>
                  </a:cubicBezTo>
                  <a:cubicBezTo>
                    <a:pt x="617" y="10247"/>
                    <a:pt x="577" y="10565"/>
                    <a:pt x="537" y="10903"/>
                  </a:cubicBezTo>
                  <a:cubicBezTo>
                    <a:pt x="0" y="17448"/>
                    <a:pt x="4874" y="23177"/>
                    <a:pt x="11418" y="23734"/>
                  </a:cubicBezTo>
                  <a:cubicBezTo>
                    <a:pt x="11749" y="23761"/>
                    <a:pt x="12078" y="23775"/>
                    <a:pt x="12404" y="23775"/>
                  </a:cubicBezTo>
                  <a:cubicBezTo>
                    <a:pt x="18531" y="23775"/>
                    <a:pt x="23740" y="19068"/>
                    <a:pt x="24269" y="12873"/>
                  </a:cubicBezTo>
                  <a:cubicBezTo>
                    <a:pt x="24508" y="9889"/>
                    <a:pt x="23633" y="7104"/>
                    <a:pt x="22001" y="4876"/>
                  </a:cubicBezTo>
                  <a:cubicBezTo>
                    <a:pt x="20032" y="2190"/>
                    <a:pt x="16969" y="340"/>
                    <a:pt x="13388" y="42"/>
                  </a:cubicBezTo>
                  <a:cubicBezTo>
                    <a:pt x="13051" y="14"/>
                    <a:pt x="12717" y="0"/>
                    <a:pt x="123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flipH="1">
              <a:off x="598336" y="3164429"/>
              <a:ext cx="951070" cy="939130"/>
            </a:xfrm>
            <a:custGeom>
              <a:avLst/>
              <a:gdLst/>
              <a:ahLst/>
              <a:cxnLst/>
              <a:rect l="l" t="t" r="r" b="b"/>
              <a:pathLst>
                <a:path w="18720" h="18485" extrusionOk="0">
                  <a:moveTo>
                    <a:pt x="9378" y="0"/>
                  </a:moveTo>
                  <a:cubicBezTo>
                    <a:pt x="4612" y="0"/>
                    <a:pt x="576" y="3652"/>
                    <a:pt x="180" y="8486"/>
                  </a:cubicBezTo>
                  <a:cubicBezTo>
                    <a:pt x="1" y="10575"/>
                    <a:pt x="538" y="12564"/>
                    <a:pt x="1592" y="14215"/>
                  </a:cubicBezTo>
                  <a:cubicBezTo>
                    <a:pt x="3104" y="16563"/>
                    <a:pt x="5650" y="18214"/>
                    <a:pt x="8634" y="18452"/>
                  </a:cubicBezTo>
                  <a:cubicBezTo>
                    <a:pt x="8892" y="18474"/>
                    <a:pt x="9148" y="18484"/>
                    <a:pt x="9403" y="18484"/>
                  </a:cubicBezTo>
                  <a:cubicBezTo>
                    <a:pt x="14170" y="18484"/>
                    <a:pt x="18224" y="14834"/>
                    <a:pt x="18620" y="10018"/>
                  </a:cubicBezTo>
                  <a:cubicBezTo>
                    <a:pt x="18720" y="8725"/>
                    <a:pt x="18560" y="7472"/>
                    <a:pt x="18163" y="6318"/>
                  </a:cubicBezTo>
                  <a:cubicBezTo>
                    <a:pt x="17029" y="2916"/>
                    <a:pt x="13965" y="350"/>
                    <a:pt x="10146" y="32"/>
                  </a:cubicBezTo>
                  <a:cubicBezTo>
                    <a:pt x="9888" y="11"/>
                    <a:pt x="9632" y="0"/>
                    <a:pt x="9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flipH="1">
              <a:off x="598336" y="3268528"/>
              <a:ext cx="898486" cy="835031"/>
            </a:xfrm>
            <a:custGeom>
              <a:avLst/>
              <a:gdLst/>
              <a:ahLst/>
              <a:cxnLst/>
              <a:rect l="l" t="t" r="r" b="b"/>
              <a:pathLst>
                <a:path w="17685" h="16436" extrusionOk="0">
                  <a:moveTo>
                    <a:pt x="9337" y="0"/>
                  </a:moveTo>
                  <a:cubicBezTo>
                    <a:pt x="4570" y="0"/>
                    <a:pt x="516" y="3651"/>
                    <a:pt x="119" y="8466"/>
                  </a:cubicBezTo>
                  <a:cubicBezTo>
                    <a:pt x="0" y="9759"/>
                    <a:pt x="179" y="11013"/>
                    <a:pt x="557" y="12166"/>
                  </a:cubicBezTo>
                  <a:cubicBezTo>
                    <a:pt x="2069" y="14514"/>
                    <a:pt x="4615" y="16165"/>
                    <a:pt x="7599" y="16403"/>
                  </a:cubicBezTo>
                  <a:cubicBezTo>
                    <a:pt x="7857" y="16425"/>
                    <a:pt x="8113" y="16435"/>
                    <a:pt x="8368" y="16435"/>
                  </a:cubicBezTo>
                  <a:cubicBezTo>
                    <a:pt x="13135" y="16435"/>
                    <a:pt x="17189" y="12785"/>
                    <a:pt x="17585" y="7969"/>
                  </a:cubicBezTo>
                  <a:cubicBezTo>
                    <a:pt x="17685" y="6676"/>
                    <a:pt x="17525" y="5423"/>
                    <a:pt x="17128" y="4269"/>
                  </a:cubicBezTo>
                  <a:cubicBezTo>
                    <a:pt x="15636" y="1922"/>
                    <a:pt x="13089" y="270"/>
                    <a:pt x="10106" y="32"/>
                  </a:cubicBezTo>
                  <a:cubicBezTo>
                    <a:pt x="9848" y="11"/>
                    <a:pt x="9591" y="0"/>
                    <a:pt x="9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flipH="1">
              <a:off x="610478" y="4124897"/>
              <a:ext cx="1200675" cy="581311"/>
            </a:xfrm>
            <a:custGeom>
              <a:avLst/>
              <a:gdLst/>
              <a:ahLst/>
              <a:cxnLst/>
              <a:rect l="l" t="t" r="r" b="b"/>
              <a:pathLst>
                <a:path w="23633" h="11442" extrusionOk="0">
                  <a:moveTo>
                    <a:pt x="1505" y="0"/>
                  </a:moveTo>
                  <a:cubicBezTo>
                    <a:pt x="964" y="0"/>
                    <a:pt x="465" y="334"/>
                    <a:pt x="279" y="860"/>
                  </a:cubicBezTo>
                  <a:lnTo>
                    <a:pt x="199" y="1139"/>
                  </a:lnTo>
                  <a:cubicBezTo>
                    <a:pt x="0" y="1756"/>
                    <a:pt x="299" y="2412"/>
                    <a:pt x="896" y="2671"/>
                  </a:cubicBezTo>
                  <a:lnTo>
                    <a:pt x="21524" y="11344"/>
                  </a:lnTo>
                  <a:cubicBezTo>
                    <a:pt x="21681" y="11410"/>
                    <a:pt x="21844" y="11442"/>
                    <a:pt x="22006" y="11442"/>
                  </a:cubicBezTo>
                  <a:cubicBezTo>
                    <a:pt x="22520" y="11442"/>
                    <a:pt x="23014" y="11123"/>
                    <a:pt x="23195" y="10608"/>
                  </a:cubicBezTo>
                  <a:lnTo>
                    <a:pt x="23414" y="9991"/>
                  </a:lnTo>
                  <a:cubicBezTo>
                    <a:pt x="23633" y="9355"/>
                    <a:pt x="23315" y="8678"/>
                    <a:pt x="22698" y="8420"/>
                  </a:cubicBezTo>
                  <a:lnTo>
                    <a:pt x="1970" y="85"/>
                  </a:lnTo>
                  <a:cubicBezTo>
                    <a:pt x="1816" y="27"/>
                    <a:pt x="1658"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flipH="1">
              <a:off x="665043" y="4245610"/>
              <a:ext cx="1200675" cy="581870"/>
            </a:xfrm>
            <a:custGeom>
              <a:avLst/>
              <a:gdLst/>
              <a:ahLst/>
              <a:cxnLst/>
              <a:rect l="l" t="t" r="r" b="b"/>
              <a:pathLst>
                <a:path w="23633" h="11453" extrusionOk="0">
                  <a:moveTo>
                    <a:pt x="1473" y="1"/>
                  </a:moveTo>
                  <a:cubicBezTo>
                    <a:pt x="944" y="1"/>
                    <a:pt x="447" y="336"/>
                    <a:pt x="279" y="872"/>
                  </a:cubicBezTo>
                  <a:lnTo>
                    <a:pt x="179" y="1150"/>
                  </a:lnTo>
                  <a:cubicBezTo>
                    <a:pt x="0" y="1767"/>
                    <a:pt x="299" y="2423"/>
                    <a:pt x="895" y="2662"/>
                  </a:cubicBezTo>
                  <a:lnTo>
                    <a:pt x="21504" y="11355"/>
                  </a:lnTo>
                  <a:cubicBezTo>
                    <a:pt x="21665" y="11421"/>
                    <a:pt x="21831" y="11453"/>
                    <a:pt x="21995" y="11453"/>
                  </a:cubicBezTo>
                  <a:cubicBezTo>
                    <a:pt x="22519" y="11453"/>
                    <a:pt x="23013" y="11130"/>
                    <a:pt x="23195" y="10599"/>
                  </a:cubicBezTo>
                  <a:lnTo>
                    <a:pt x="23414" y="9982"/>
                  </a:lnTo>
                  <a:cubicBezTo>
                    <a:pt x="23633" y="9366"/>
                    <a:pt x="23314" y="8689"/>
                    <a:pt x="22698" y="8431"/>
                  </a:cubicBezTo>
                  <a:lnTo>
                    <a:pt x="1950" y="96"/>
                  </a:lnTo>
                  <a:cubicBezTo>
                    <a:pt x="1793" y="31"/>
                    <a:pt x="1632" y="1"/>
                    <a:pt x="1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flipH="1">
              <a:off x="1072347" y="3155843"/>
              <a:ext cx="361833" cy="853118"/>
            </a:xfrm>
            <a:custGeom>
              <a:avLst/>
              <a:gdLst/>
              <a:ahLst/>
              <a:cxnLst/>
              <a:rect l="l" t="t" r="r" b="b"/>
              <a:pathLst>
                <a:path w="7122" h="16792" extrusionOk="0">
                  <a:moveTo>
                    <a:pt x="7052" y="1"/>
                  </a:moveTo>
                  <a:cubicBezTo>
                    <a:pt x="6819" y="1"/>
                    <a:pt x="6079" y="29"/>
                    <a:pt x="5928" y="380"/>
                  </a:cubicBezTo>
                  <a:cubicBezTo>
                    <a:pt x="5928" y="380"/>
                    <a:pt x="179" y="14504"/>
                    <a:pt x="0" y="15777"/>
                  </a:cubicBezTo>
                  <a:lnTo>
                    <a:pt x="776" y="16791"/>
                  </a:lnTo>
                  <a:cubicBezTo>
                    <a:pt x="776" y="16791"/>
                    <a:pt x="6107" y="1534"/>
                    <a:pt x="7122" y="2"/>
                  </a:cubicBezTo>
                  <a:cubicBezTo>
                    <a:pt x="7122" y="2"/>
                    <a:pt x="7096" y="1"/>
                    <a:pt x="70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flipH="1">
              <a:off x="791344" y="3214522"/>
              <a:ext cx="340648" cy="935930"/>
            </a:xfrm>
            <a:custGeom>
              <a:avLst/>
              <a:gdLst/>
              <a:ahLst/>
              <a:cxnLst/>
              <a:rect l="l" t="t" r="r" b="b"/>
              <a:pathLst>
                <a:path w="6705" h="18422" extrusionOk="0">
                  <a:moveTo>
                    <a:pt x="5743" y="1"/>
                  </a:moveTo>
                  <a:cubicBezTo>
                    <a:pt x="5627" y="1"/>
                    <a:pt x="5534" y="39"/>
                    <a:pt x="5491" y="140"/>
                  </a:cubicBezTo>
                  <a:cubicBezTo>
                    <a:pt x="5491" y="140"/>
                    <a:pt x="179" y="16134"/>
                    <a:pt x="0" y="17407"/>
                  </a:cubicBezTo>
                  <a:lnTo>
                    <a:pt x="776" y="18421"/>
                  </a:lnTo>
                  <a:cubicBezTo>
                    <a:pt x="776" y="18421"/>
                    <a:pt x="5690" y="1890"/>
                    <a:pt x="6704" y="379"/>
                  </a:cubicBezTo>
                  <a:cubicBezTo>
                    <a:pt x="6704" y="379"/>
                    <a:pt x="6109" y="1"/>
                    <a:pt x="5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flipH="1">
              <a:off x="581215" y="3291797"/>
              <a:ext cx="880247" cy="354365"/>
            </a:xfrm>
            <a:custGeom>
              <a:avLst/>
              <a:gdLst/>
              <a:ahLst/>
              <a:cxnLst/>
              <a:rect l="l" t="t" r="r" b="b"/>
              <a:pathLst>
                <a:path w="17326" h="6975" extrusionOk="0">
                  <a:moveTo>
                    <a:pt x="988" y="0"/>
                  </a:moveTo>
                  <a:cubicBezTo>
                    <a:pt x="913" y="0"/>
                    <a:pt x="876" y="11"/>
                    <a:pt x="876" y="11"/>
                  </a:cubicBezTo>
                  <a:lnTo>
                    <a:pt x="0" y="767"/>
                  </a:lnTo>
                  <a:cubicBezTo>
                    <a:pt x="0" y="767"/>
                    <a:pt x="577" y="807"/>
                    <a:pt x="1134" y="946"/>
                  </a:cubicBezTo>
                  <a:cubicBezTo>
                    <a:pt x="1711" y="1066"/>
                    <a:pt x="16909" y="6934"/>
                    <a:pt x="17128" y="6974"/>
                  </a:cubicBezTo>
                  <a:cubicBezTo>
                    <a:pt x="17131" y="6975"/>
                    <a:pt x="17134" y="6975"/>
                    <a:pt x="17137" y="6975"/>
                  </a:cubicBezTo>
                  <a:cubicBezTo>
                    <a:pt x="17326" y="6975"/>
                    <a:pt x="17287" y="5820"/>
                    <a:pt x="17287" y="5820"/>
                  </a:cubicBezTo>
                  <a:cubicBezTo>
                    <a:pt x="17287" y="5820"/>
                    <a:pt x="16520" y="5394"/>
                    <a:pt x="15901" y="5394"/>
                  </a:cubicBezTo>
                  <a:cubicBezTo>
                    <a:pt x="15851" y="5394"/>
                    <a:pt x="15802" y="5396"/>
                    <a:pt x="15755" y="5402"/>
                  </a:cubicBezTo>
                  <a:cubicBezTo>
                    <a:pt x="15750" y="5403"/>
                    <a:pt x="15744" y="5403"/>
                    <a:pt x="15737" y="5403"/>
                  </a:cubicBezTo>
                  <a:cubicBezTo>
                    <a:pt x="14912" y="5403"/>
                    <a:pt x="2502" y="685"/>
                    <a:pt x="1870" y="310"/>
                  </a:cubicBezTo>
                  <a:cubicBezTo>
                    <a:pt x="1433" y="45"/>
                    <a:pt x="1136" y="0"/>
                    <a:pt x="9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flipH="1">
              <a:off x="647871" y="3557151"/>
              <a:ext cx="911645" cy="385102"/>
            </a:xfrm>
            <a:custGeom>
              <a:avLst/>
              <a:gdLst/>
              <a:ahLst/>
              <a:cxnLst/>
              <a:rect l="l" t="t" r="r" b="b"/>
              <a:pathLst>
                <a:path w="17944" h="7580" extrusionOk="0">
                  <a:moveTo>
                    <a:pt x="339" y="0"/>
                  </a:moveTo>
                  <a:cubicBezTo>
                    <a:pt x="339" y="0"/>
                    <a:pt x="1" y="557"/>
                    <a:pt x="140" y="856"/>
                  </a:cubicBezTo>
                  <a:cubicBezTo>
                    <a:pt x="259" y="1154"/>
                    <a:pt x="15139" y="6684"/>
                    <a:pt x="15318" y="6843"/>
                  </a:cubicBezTo>
                  <a:cubicBezTo>
                    <a:pt x="15477" y="7022"/>
                    <a:pt x="17347" y="7579"/>
                    <a:pt x="17347" y="7579"/>
                  </a:cubicBezTo>
                  <a:lnTo>
                    <a:pt x="17944" y="6843"/>
                  </a:lnTo>
                  <a:cubicBezTo>
                    <a:pt x="17944" y="6843"/>
                    <a:pt x="17427" y="6426"/>
                    <a:pt x="16671" y="6207"/>
                  </a:cubicBezTo>
                  <a:cubicBezTo>
                    <a:pt x="15915" y="5988"/>
                    <a:pt x="339" y="0"/>
                    <a:pt x="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flipH="1">
              <a:off x="516489" y="4449541"/>
              <a:ext cx="1873790" cy="1138388"/>
            </a:xfrm>
            <a:custGeom>
              <a:avLst/>
              <a:gdLst/>
              <a:ahLst/>
              <a:cxnLst/>
              <a:rect l="l" t="t" r="r" b="b"/>
              <a:pathLst>
                <a:path w="36882" h="22407" extrusionOk="0">
                  <a:moveTo>
                    <a:pt x="7122" y="1"/>
                  </a:moveTo>
                  <a:cubicBezTo>
                    <a:pt x="6227" y="40"/>
                    <a:pt x="5452" y="80"/>
                    <a:pt x="4875" y="239"/>
                  </a:cubicBezTo>
                  <a:cubicBezTo>
                    <a:pt x="4477" y="339"/>
                    <a:pt x="4158" y="498"/>
                    <a:pt x="3960" y="757"/>
                  </a:cubicBezTo>
                  <a:cubicBezTo>
                    <a:pt x="3442" y="1393"/>
                    <a:pt x="379" y="10524"/>
                    <a:pt x="180" y="13687"/>
                  </a:cubicBezTo>
                  <a:cubicBezTo>
                    <a:pt x="1" y="16850"/>
                    <a:pt x="1075" y="21425"/>
                    <a:pt x="11101" y="22340"/>
                  </a:cubicBezTo>
                  <a:cubicBezTo>
                    <a:pt x="11593" y="22385"/>
                    <a:pt x="12098" y="22407"/>
                    <a:pt x="12613" y="22407"/>
                  </a:cubicBezTo>
                  <a:cubicBezTo>
                    <a:pt x="22582" y="22407"/>
                    <a:pt x="36499" y="14387"/>
                    <a:pt x="36782" y="13687"/>
                  </a:cubicBezTo>
                  <a:cubicBezTo>
                    <a:pt x="36882" y="13468"/>
                    <a:pt x="36802" y="13110"/>
                    <a:pt x="36623" y="12712"/>
                  </a:cubicBezTo>
                  <a:cubicBezTo>
                    <a:pt x="36245" y="11817"/>
                    <a:pt x="35370" y="10703"/>
                    <a:pt x="35052" y="10703"/>
                  </a:cubicBezTo>
                  <a:cubicBezTo>
                    <a:pt x="34614" y="10723"/>
                    <a:pt x="20212" y="16571"/>
                    <a:pt x="15617" y="17407"/>
                  </a:cubicBezTo>
                  <a:cubicBezTo>
                    <a:pt x="14156" y="17666"/>
                    <a:pt x="12658" y="17843"/>
                    <a:pt x="11242" y="17843"/>
                  </a:cubicBezTo>
                  <a:cubicBezTo>
                    <a:pt x="8202" y="17843"/>
                    <a:pt x="5543" y="17028"/>
                    <a:pt x="4457" y="14463"/>
                  </a:cubicBezTo>
                  <a:cubicBezTo>
                    <a:pt x="2865" y="10703"/>
                    <a:pt x="7122" y="1"/>
                    <a:pt x="7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flipH="1">
              <a:off x="2176949" y="5114528"/>
              <a:ext cx="174922" cy="145099"/>
            </a:xfrm>
            <a:custGeom>
              <a:avLst/>
              <a:gdLst/>
              <a:ahLst/>
              <a:cxnLst/>
              <a:rect l="l" t="t" r="r" b="b"/>
              <a:pathLst>
                <a:path w="3443" h="2856" extrusionOk="0">
                  <a:moveTo>
                    <a:pt x="2177" y="1"/>
                  </a:moveTo>
                  <a:cubicBezTo>
                    <a:pt x="2172" y="1"/>
                    <a:pt x="2169" y="1"/>
                    <a:pt x="2169" y="1"/>
                  </a:cubicBezTo>
                  <a:cubicBezTo>
                    <a:pt x="2169" y="1"/>
                    <a:pt x="3005" y="538"/>
                    <a:pt x="2428" y="1314"/>
                  </a:cubicBezTo>
                  <a:cubicBezTo>
                    <a:pt x="2122" y="1735"/>
                    <a:pt x="1655" y="1872"/>
                    <a:pt x="1241" y="1872"/>
                  </a:cubicBezTo>
                  <a:cubicBezTo>
                    <a:pt x="874" y="1872"/>
                    <a:pt x="550" y="1764"/>
                    <a:pt x="419" y="1652"/>
                  </a:cubicBezTo>
                  <a:cubicBezTo>
                    <a:pt x="140" y="1413"/>
                    <a:pt x="1" y="1175"/>
                    <a:pt x="1" y="1175"/>
                  </a:cubicBezTo>
                  <a:lnTo>
                    <a:pt x="1" y="1911"/>
                  </a:lnTo>
                  <a:cubicBezTo>
                    <a:pt x="1" y="1911"/>
                    <a:pt x="126" y="2855"/>
                    <a:pt x="1471" y="2855"/>
                  </a:cubicBezTo>
                  <a:cubicBezTo>
                    <a:pt x="1547" y="2855"/>
                    <a:pt x="1627" y="2852"/>
                    <a:pt x="1712" y="2846"/>
                  </a:cubicBezTo>
                  <a:cubicBezTo>
                    <a:pt x="3283" y="2726"/>
                    <a:pt x="3442" y="876"/>
                    <a:pt x="3005" y="419"/>
                  </a:cubicBezTo>
                  <a:cubicBezTo>
                    <a:pt x="2585" y="18"/>
                    <a:pt x="2233" y="1"/>
                    <a:pt x="2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flipH="1">
              <a:off x="2245688" y="5114324"/>
              <a:ext cx="81999" cy="55631"/>
            </a:xfrm>
            <a:custGeom>
              <a:avLst/>
              <a:gdLst/>
              <a:ahLst/>
              <a:cxnLst/>
              <a:rect l="l" t="t" r="r" b="b"/>
              <a:pathLst>
                <a:path w="1614" h="1095" extrusionOk="0">
                  <a:moveTo>
                    <a:pt x="776" y="0"/>
                  </a:moveTo>
                  <a:cubicBezTo>
                    <a:pt x="395" y="0"/>
                    <a:pt x="1" y="503"/>
                    <a:pt x="340" y="880"/>
                  </a:cubicBezTo>
                  <a:cubicBezTo>
                    <a:pt x="490" y="1046"/>
                    <a:pt x="649" y="1094"/>
                    <a:pt x="785" y="1094"/>
                  </a:cubicBezTo>
                  <a:cubicBezTo>
                    <a:pt x="974" y="1094"/>
                    <a:pt x="1116" y="1000"/>
                    <a:pt x="1116" y="1000"/>
                  </a:cubicBezTo>
                  <a:cubicBezTo>
                    <a:pt x="1614" y="383"/>
                    <a:pt x="1255" y="65"/>
                    <a:pt x="838" y="5"/>
                  </a:cubicBezTo>
                  <a:cubicBezTo>
                    <a:pt x="817" y="2"/>
                    <a:pt x="796" y="0"/>
                    <a:pt x="7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flipH="1">
              <a:off x="1861653" y="5377291"/>
              <a:ext cx="174871" cy="146115"/>
            </a:xfrm>
            <a:custGeom>
              <a:avLst/>
              <a:gdLst/>
              <a:ahLst/>
              <a:cxnLst/>
              <a:rect l="l" t="t" r="r" b="b"/>
              <a:pathLst>
                <a:path w="3442" h="2876" extrusionOk="0">
                  <a:moveTo>
                    <a:pt x="2176" y="1"/>
                  </a:moveTo>
                  <a:cubicBezTo>
                    <a:pt x="2171" y="1"/>
                    <a:pt x="2169" y="1"/>
                    <a:pt x="2169" y="1"/>
                  </a:cubicBezTo>
                  <a:cubicBezTo>
                    <a:pt x="2169" y="1"/>
                    <a:pt x="3004" y="538"/>
                    <a:pt x="2427" y="1334"/>
                  </a:cubicBezTo>
                  <a:cubicBezTo>
                    <a:pt x="2118" y="1749"/>
                    <a:pt x="1644" y="1885"/>
                    <a:pt x="1227" y="1885"/>
                  </a:cubicBezTo>
                  <a:cubicBezTo>
                    <a:pt x="866" y="1885"/>
                    <a:pt x="547" y="1783"/>
                    <a:pt x="418" y="1672"/>
                  </a:cubicBezTo>
                  <a:cubicBezTo>
                    <a:pt x="140" y="1433"/>
                    <a:pt x="0" y="1175"/>
                    <a:pt x="0" y="1175"/>
                  </a:cubicBezTo>
                  <a:lnTo>
                    <a:pt x="0" y="1931"/>
                  </a:lnTo>
                  <a:cubicBezTo>
                    <a:pt x="0" y="1931"/>
                    <a:pt x="125" y="2875"/>
                    <a:pt x="1471" y="2875"/>
                  </a:cubicBezTo>
                  <a:cubicBezTo>
                    <a:pt x="1547" y="2875"/>
                    <a:pt x="1627" y="2872"/>
                    <a:pt x="1711" y="2866"/>
                  </a:cubicBezTo>
                  <a:cubicBezTo>
                    <a:pt x="3283" y="2726"/>
                    <a:pt x="3442" y="876"/>
                    <a:pt x="3004" y="439"/>
                  </a:cubicBezTo>
                  <a:cubicBezTo>
                    <a:pt x="2583" y="18"/>
                    <a:pt x="2230" y="1"/>
                    <a:pt x="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flipH="1">
              <a:off x="1930342" y="5378104"/>
              <a:ext cx="81948" cy="55631"/>
            </a:xfrm>
            <a:custGeom>
              <a:avLst/>
              <a:gdLst/>
              <a:ahLst/>
              <a:cxnLst/>
              <a:rect l="l" t="t" r="r" b="b"/>
              <a:pathLst>
                <a:path w="1613" h="1095" extrusionOk="0">
                  <a:moveTo>
                    <a:pt x="772" y="0"/>
                  </a:moveTo>
                  <a:cubicBezTo>
                    <a:pt x="392" y="0"/>
                    <a:pt x="0" y="485"/>
                    <a:pt x="339" y="880"/>
                  </a:cubicBezTo>
                  <a:cubicBezTo>
                    <a:pt x="488" y="1046"/>
                    <a:pt x="648" y="1094"/>
                    <a:pt x="783" y="1094"/>
                  </a:cubicBezTo>
                  <a:cubicBezTo>
                    <a:pt x="973" y="1094"/>
                    <a:pt x="1115" y="1000"/>
                    <a:pt x="1115" y="1000"/>
                  </a:cubicBezTo>
                  <a:cubicBezTo>
                    <a:pt x="1612" y="383"/>
                    <a:pt x="1254" y="65"/>
                    <a:pt x="836" y="5"/>
                  </a:cubicBezTo>
                  <a:cubicBezTo>
                    <a:pt x="815" y="2"/>
                    <a:pt x="794"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flipH="1">
              <a:off x="1316922" y="5332837"/>
              <a:ext cx="174871" cy="145201"/>
            </a:xfrm>
            <a:custGeom>
              <a:avLst/>
              <a:gdLst/>
              <a:ahLst/>
              <a:cxnLst/>
              <a:rect l="l" t="t" r="r" b="b"/>
              <a:pathLst>
                <a:path w="3442" h="2858" extrusionOk="0">
                  <a:moveTo>
                    <a:pt x="2176" y="1"/>
                  </a:moveTo>
                  <a:cubicBezTo>
                    <a:pt x="2171" y="1"/>
                    <a:pt x="2169" y="1"/>
                    <a:pt x="2169" y="1"/>
                  </a:cubicBezTo>
                  <a:cubicBezTo>
                    <a:pt x="2169" y="1"/>
                    <a:pt x="2984" y="538"/>
                    <a:pt x="2408" y="1314"/>
                  </a:cubicBezTo>
                  <a:cubicBezTo>
                    <a:pt x="2109" y="1740"/>
                    <a:pt x="1640" y="1875"/>
                    <a:pt x="1222" y="1875"/>
                  </a:cubicBezTo>
                  <a:cubicBezTo>
                    <a:pt x="860" y="1875"/>
                    <a:pt x="537" y="1773"/>
                    <a:pt x="398" y="1672"/>
                  </a:cubicBezTo>
                  <a:cubicBezTo>
                    <a:pt x="120" y="1433"/>
                    <a:pt x="1" y="1175"/>
                    <a:pt x="1" y="1175"/>
                  </a:cubicBezTo>
                  <a:lnTo>
                    <a:pt x="1" y="1911"/>
                  </a:lnTo>
                  <a:cubicBezTo>
                    <a:pt x="1" y="1911"/>
                    <a:pt x="106" y="2858"/>
                    <a:pt x="1420" y="2858"/>
                  </a:cubicBezTo>
                  <a:cubicBezTo>
                    <a:pt x="1505" y="2858"/>
                    <a:pt x="1596" y="2854"/>
                    <a:pt x="1691" y="2845"/>
                  </a:cubicBezTo>
                  <a:cubicBezTo>
                    <a:pt x="3263" y="2726"/>
                    <a:pt x="3442" y="876"/>
                    <a:pt x="2984" y="438"/>
                  </a:cubicBezTo>
                  <a:cubicBezTo>
                    <a:pt x="2582" y="18"/>
                    <a:pt x="2230" y="1"/>
                    <a:pt x="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flipH="1">
              <a:off x="1386626" y="5332634"/>
              <a:ext cx="81999" cy="56444"/>
            </a:xfrm>
            <a:custGeom>
              <a:avLst/>
              <a:gdLst/>
              <a:ahLst/>
              <a:cxnLst/>
              <a:rect l="l" t="t" r="r" b="b"/>
              <a:pathLst>
                <a:path w="1614" h="1111" extrusionOk="0">
                  <a:moveTo>
                    <a:pt x="795" y="0"/>
                  </a:moveTo>
                  <a:cubicBezTo>
                    <a:pt x="412" y="0"/>
                    <a:pt x="1" y="503"/>
                    <a:pt x="340" y="880"/>
                  </a:cubicBezTo>
                  <a:cubicBezTo>
                    <a:pt x="494" y="1059"/>
                    <a:pt x="662" y="1110"/>
                    <a:pt x="804" y="1110"/>
                  </a:cubicBezTo>
                  <a:cubicBezTo>
                    <a:pt x="993" y="1110"/>
                    <a:pt x="1136" y="1019"/>
                    <a:pt x="1136" y="1019"/>
                  </a:cubicBezTo>
                  <a:cubicBezTo>
                    <a:pt x="1613" y="403"/>
                    <a:pt x="1255" y="84"/>
                    <a:pt x="857" y="5"/>
                  </a:cubicBezTo>
                  <a:cubicBezTo>
                    <a:pt x="837" y="2"/>
                    <a:pt x="816" y="0"/>
                    <a:pt x="7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flipH="1">
              <a:off x="824723" y="5151920"/>
              <a:ext cx="174871" cy="145099"/>
            </a:xfrm>
            <a:custGeom>
              <a:avLst/>
              <a:gdLst/>
              <a:ahLst/>
              <a:cxnLst/>
              <a:rect l="l" t="t" r="r" b="b"/>
              <a:pathLst>
                <a:path w="3442" h="2856" extrusionOk="0">
                  <a:moveTo>
                    <a:pt x="2176" y="1"/>
                  </a:moveTo>
                  <a:cubicBezTo>
                    <a:pt x="2171" y="1"/>
                    <a:pt x="2169" y="1"/>
                    <a:pt x="2169" y="1"/>
                  </a:cubicBezTo>
                  <a:cubicBezTo>
                    <a:pt x="2169" y="1"/>
                    <a:pt x="2984" y="518"/>
                    <a:pt x="2427" y="1314"/>
                  </a:cubicBezTo>
                  <a:cubicBezTo>
                    <a:pt x="2118" y="1729"/>
                    <a:pt x="1644" y="1865"/>
                    <a:pt x="1227" y="1865"/>
                  </a:cubicBezTo>
                  <a:cubicBezTo>
                    <a:pt x="866" y="1865"/>
                    <a:pt x="547" y="1763"/>
                    <a:pt x="418" y="1652"/>
                  </a:cubicBezTo>
                  <a:cubicBezTo>
                    <a:pt x="120" y="1413"/>
                    <a:pt x="0" y="1155"/>
                    <a:pt x="0" y="1155"/>
                  </a:cubicBezTo>
                  <a:lnTo>
                    <a:pt x="0" y="1911"/>
                  </a:lnTo>
                  <a:cubicBezTo>
                    <a:pt x="0" y="1911"/>
                    <a:pt x="107" y="2855"/>
                    <a:pt x="1451" y="2855"/>
                  </a:cubicBezTo>
                  <a:cubicBezTo>
                    <a:pt x="1527" y="2855"/>
                    <a:pt x="1607" y="2852"/>
                    <a:pt x="1691" y="2846"/>
                  </a:cubicBezTo>
                  <a:cubicBezTo>
                    <a:pt x="3263" y="2706"/>
                    <a:pt x="3442" y="876"/>
                    <a:pt x="2984" y="419"/>
                  </a:cubicBezTo>
                  <a:cubicBezTo>
                    <a:pt x="2583" y="18"/>
                    <a:pt x="2232" y="1"/>
                    <a:pt x="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flipH="1">
              <a:off x="894428" y="5151717"/>
              <a:ext cx="81948" cy="55631"/>
            </a:xfrm>
            <a:custGeom>
              <a:avLst/>
              <a:gdLst/>
              <a:ahLst/>
              <a:cxnLst/>
              <a:rect l="l" t="t" r="r" b="b"/>
              <a:pathLst>
                <a:path w="1613" h="1095" extrusionOk="0">
                  <a:moveTo>
                    <a:pt x="792" y="0"/>
                  </a:moveTo>
                  <a:cubicBezTo>
                    <a:pt x="410" y="0"/>
                    <a:pt x="0" y="485"/>
                    <a:pt x="339" y="880"/>
                  </a:cubicBezTo>
                  <a:cubicBezTo>
                    <a:pt x="496" y="1046"/>
                    <a:pt x="661" y="1094"/>
                    <a:pt x="799" y="1094"/>
                  </a:cubicBezTo>
                  <a:cubicBezTo>
                    <a:pt x="993" y="1094"/>
                    <a:pt x="1135" y="1000"/>
                    <a:pt x="1135" y="1000"/>
                  </a:cubicBezTo>
                  <a:cubicBezTo>
                    <a:pt x="1612" y="383"/>
                    <a:pt x="1254" y="65"/>
                    <a:pt x="856" y="5"/>
                  </a:cubicBezTo>
                  <a:cubicBezTo>
                    <a:pt x="835" y="2"/>
                    <a:pt x="813" y="0"/>
                    <a:pt x="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flipH="1">
              <a:off x="2139557" y="4722415"/>
              <a:ext cx="133465" cy="110653"/>
            </a:xfrm>
            <a:custGeom>
              <a:avLst/>
              <a:gdLst/>
              <a:ahLst/>
              <a:cxnLst/>
              <a:rect l="l" t="t" r="r" b="b"/>
              <a:pathLst>
                <a:path w="2627" h="2178" extrusionOk="0">
                  <a:moveTo>
                    <a:pt x="1661" y="0"/>
                  </a:moveTo>
                  <a:cubicBezTo>
                    <a:pt x="1655" y="0"/>
                    <a:pt x="1652" y="1"/>
                    <a:pt x="1652" y="1"/>
                  </a:cubicBezTo>
                  <a:cubicBezTo>
                    <a:pt x="1652" y="1"/>
                    <a:pt x="2288" y="418"/>
                    <a:pt x="1850" y="995"/>
                  </a:cubicBezTo>
                  <a:cubicBezTo>
                    <a:pt x="1617" y="1313"/>
                    <a:pt x="1260" y="1417"/>
                    <a:pt x="943" y="1417"/>
                  </a:cubicBezTo>
                  <a:cubicBezTo>
                    <a:pt x="666" y="1417"/>
                    <a:pt x="421" y="1337"/>
                    <a:pt x="319" y="1254"/>
                  </a:cubicBezTo>
                  <a:cubicBezTo>
                    <a:pt x="100" y="1075"/>
                    <a:pt x="0" y="896"/>
                    <a:pt x="0" y="896"/>
                  </a:cubicBezTo>
                  <a:lnTo>
                    <a:pt x="0" y="1453"/>
                  </a:lnTo>
                  <a:cubicBezTo>
                    <a:pt x="0" y="1453"/>
                    <a:pt x="89" y="2177"/>
                    <a:pt x="1098" y="2177"/>
                  </a:cubicBezTo>
                  <a:cubicBezTo>
                    <a:pt x="1160" y="2177"/>
                    <a:pt x="1225" y="2175"/>
                    <a:pt x="1293" y="2169"/>
                  </a:cubicBezTo>
                  <a:cubicBezTo>
                    <a:pt x="2487" y="2069"/>
                    <a:pt x="2626" y="657"/>
                    <a:pt x="2288" y="319"/>
                  </a:cubicBezTo>
                  <a:cubicBezTo>
                    <a:pt x="1986" y="16"/>
                    <a:pt x="1715"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flipH="1">
              <a:off x="2192140" y="4722262"/>
              <a:ext cx="63049" cy="42524"/>
            </a:xfrm>
            <a:custGeom>
              <a:avLst/>
              <a:gdLst/>
              <a:ahLst/>
              <a:cxnLst/>
              <a:rect l="l" t="t" r="r" b="b"/>
              <a:pathLst>
                <a:path w="1241" h="837" extrusionOk="0">
                  <a:moveTo>
                    <a:pt x="619" y="1"/>
                  </a:moveTo>
                  <a:cubicBezTo>
                    <a:pt x="314" y="1"/>
                    <a:pt x="1" y="377"/>
                    <a:pt x="266" y="680"/>
                  </a:cubicBezTo>
                  <a:cubicBezTo>
                    <a:pt x="379" y="801"/>
                    <a:pt x="498" y="837"/>
                    <a:pt x="601" y="837"/>
                  </a:cubicBezTo>
                  <a:cubicBezTo>
                    <a:pt x="750" y="837"/>
                    <a:pt x="863" y="760"/>
                    <a:pt x="863" y="760"/>
                  </a:cubicBezTo>
                  <a:cubicBezTo>
                    <a:pt x="1241" y="302"/>
                    <a:pt x="962" y="63"/>
                    <a:pt x="664" y="4"/>
                  </a:cubicBezTo>
                  <a:cubicBezTo>
                    <a:pt x="649" y="2"/>
                    <a:pt x="634"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flipH="1">
              <a:off x="2067820" y="4471743"/>
              <a:ext cx="120306" cy="100441"/>
            </a:xfrm>
            <a:custGeom>
              <a:avLst/>
              <a:gdLst/>
              <a:ahLst/>
              <a:cxnLst/>
              <a:rect l="l" t="t" r="r" b="b"/>
              <a:pathLst>
                <a:path w="2368" h="1977" extrusionOk="0">
                  <a:moveTo>
                    <a:pt x="1502" y="1"/>
                  </a:moveTo>
                  <a:cubicBezTo>
                    <a:pt x="1496" y="1"/>
                    <a:pt x="1492" y="1"/>
                    <a:pt x="1492" y="1"/>
                  </a:cubicBezTo>
                  <a:cubicBezTo>
                    <a:pt x="1492" y="1"/>
                    <a:pt x="2049" y="359"/>
                    <a:pt x="1671" y="916"/>
                  </a:cubicBezTo>
                  <a:cubicBezTo>
                    <a:pt x="1464" y="1197"/>
                    <a:pt x="1148" y="1287"/>
                    <a:pt x="865" y="1287"/>
                  </a:cubicBezTo>
                  <a:cubicBezTo>
                    <a:pt x="606" y="1287"/>
                    <a:pt x="374" y="1211"/>
                    <a:pt x="279" y="1135"/>
                  </a:cubicBezTo>
                  <a:cubicBezTo>
                    <a:pt x="80" y="976"/>
                    <a:pt x="0" y="797"/>
                    <a:pt x="0" y="797"/>
                  </a:cubicBezTo>
                  <a:lnTo>
                    <a:pt x="0" y="1314"/>
                  </a:lnTo>
                  <a:cubicBezTo>
                    <a:pt x="0" y="1314"/>
                    <a:pt x="72" y="1977"/>
                    <a:pt x="1014" y="1977"/>
                  </a:cubicBezTo>
                  <a:cubicBezTo>
                    <a:pt x="1065" y="1977"/>
                    <a:pt x="1118" y="1975"/>
                    <a:pt x="1174" y="1971"/>
                  </a:cubicBezTo>
                  <a:cubicBezTo>
                    <a:pt x="2248" y="1871"/>
                    <a:pt x="2368" y="598"/>
                    <a:pt x="2049" y="300"/>
                  </a:cubicBezTo>
                  <a:cubicBezTo>
                    <a:pt x="1784" y="17"/>
                    <a:pt x="1550" y="1"/>
                    <a:pt x="15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flipH="1">
              <a:off x="2115323" y="4471641"/>
              <a:ext cx="56952" cy="38459"/>
            </a:xfrm>
            <a:custGeom>
              <a:avLst/>
              <a:gdLst/>
              <a:ahLst/>
              <a:cxnLst/>
              <a:rect l="l" t="t" r="r" b="b"/>
              <a:pathLst>
                <a:path w="1121" h="757" extrusionOk="0">
                  <a:moveTo>
                    <a:pt x="540" y="0"/>
                  </a:moveTo>
                  <a:cubicBezTo>
                    <a:pt x="274" y="0"/>
                    <a:pt x="0" y="336"/>
                    <a:pt x="245" y="600"/>
                  </a:cubicBezTo>
                  <a:cubicBezTo>
                    <a:pt x="350" y="722"/>
                    <a:pt x="466" y="756"/>
                    <a:pt x="563" y="756"/>
                  </a:cubicBezTo>
                  <a:cubicBezTo>
                    <a:pt x="688" y="756"/>
                    <a:pt x="783" y="699"/>
                    <a:pt x="783" y="699"/>
                  </a:cubicBezTo>
                  <a:cubicBezTo>
                    <a:pt x="1121" y="262"/>
                    <a:pt x="862" y="43"/>
                    <a:pt x="584" y="3"/>
                  </a:cubicBezTo>
                  <a:cubicBezTo>
                    <a:pt x="569" y="1"/>
                    <a:pt x="555" y="0"/>
                    <a:pt x="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flipH="1">
              <a:off x="6" y="3527837"/>
              <a:ext cx="443731" cy="754251"/>
            </a:xfrm>
            <a:custGeom>
              <a:avLst/>
              <a:gdLst/>
              <a:ahLst/>
              <a:cxnLst/>
              <a:rect l="l" t="t" r="r" b="b"/>
              <a:pathLst>
                <a:path w="8734" h="14846" extrusionOk="0">
                  <a:moveTo>
                    <a:pt x="5676" y="0"/>
                  </a:moveTo>
                  <a:cubicBezTo>
                    <a:pt x="4318" y="0"/>
                    <a:pt x="2831" y="1551"/>
                    <a:pt x="1810" y="3919"/>
                  </a:cubicBezTo>
                  <a:cubicBezTo>
                    <a:pt x="1452" y="4735"/>
                    <a:pt x="1134" y="5670"/>
                    <a:pt x="915" y="6645"/>
                  </a:cubicBezTo>
                  <a:cubicBezTo>
                    <a:pt x="0" y="10723"/>
                    <a:pt x="796" y="14363"/>
                    <a:pt x="2686" y="14801"/>
                  </a:cubicBezTo>
                  <a:cubicBezTo>
                    <a:pt x="2814" y="14831"/>
                    <a:pt x="2944" y="14845"/>
                    <a:pt x="3076" y="14845"/>
                  </a:cubicBezTo>
                  <a:cubicBezTo>
                    <a:pt x="4245" y="14845"/>
                    <a:pt x="5502" y="13679"/>
                    <a:pt x="6485" y="11837"/>
                  </a:cubicBezTo>
                  <a:cubicBezTo>
                    <a:pt x="7042" y="10822"/>
                    <a:pt x="7500" y="9569"/>
                    <a:pt x="7818" y="8216"/>
                  </a:cubicBezTo>
                  <a:cubicBezTo>
                    <a:pt x="8733" y="4138"/>
                    <a:pt x="7937" y="478"/>
                    <a:pt x="6048" y="40"/>
                  </a:cubicBezTo>
                  <a:cubicBezTo>
                    <a:pt x="5925" y="13"/>
                    <a:pt x="5801" y="0"/>
                    <a:pt x="5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flipH="1">
              <a:off x="46492" y="3702708"/>
              <a:ext cx="244626" cy="435704"/>
            </a:xfrm>
            <a:custGeom>
              <a:avLst/>
              <a:gdLst/>
              <a:ahLst/>
              <a:cxnLst/>
              <a:rect l="l" t="t" r="r" b="b"/>
              <a:pathLst>
                <a:path w="4815" h="8576" extrusionOk="0">
                  <a:moveTo>
                    <a:pt x="3165" y="0"/>
                  </a:moveTo>
                  <a:cubicBezTo>
                    <a:pt x="2952" y="0"/>
                    <a:pt x="2723" y="79"/>
                    <a:pt x="2506" y="219"/>
                  </a:cubicBezTo>
                  <a:cubicBezTo>
                    <a:pt x="1691" y="716"/>
                    <a:pt x="875" y="2108"/>
                    <a:pt x="477" y="3859"/>
                  </a:cubicBezTo>
                  <a:cubicBezTo>
                    <a:pt x="0" y="5908"/>
                    <a:pt x="259" y="7778"/>
                    <a:pt x="1034" y="8375"/>
                  </a:cubicBezTo>
                  <a:cubicBezTo>
                    <a:pt x="1154" y="8454"/>
                    <a:pt x="1273" y="8514"/>
                    <a:pt x="1412" y="8554"/>
                  </a:cubicBezTo>
                  <a:cubicBezTo>
                    <a:pt x="1478" y="8569"/>
                    <a:pt x="1545" y="8576"/>
                    <a:pt x="1613" y="8576"/>
                  </a:cubicBezTo>
                  <a:cubicBezTo>
                    <a:pt x="2623" y="8576"/>
                    <a:pt x="3773" y="6935"/>
                    <a:pt x="4277" y="4734"/>
                  </a:cubicBezTo>
                  <a:cubicBezTo>
                    <a:pt x="4814" y="2367"/>
                    <a:pt x="4396" y="278"/>
                    <a:pt x="3342" y="20"/>
                  </a:cubicBezTo>
                  <a:cubicBezTo>
                    <a:pt x="3285" y="7"/>
                    <a:pt x="3226" y="0"/>
                    <a:pt x="3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flipH="1">
              <a:off x="111218" y="3713783"/>
              <a:ext cx="179901" cy="414416"/>
            </a:xfrm>
            <a:custGeom>
              <a:avLst/>
              <a:gdLst/>
              <a:ahLst/>
              <a:cxnLst/>
              <a:rect l="l" t="t" r="r" b="b"/>
              <a:pathLst>
                <a:path w="3541" h="8157" extrusionOk="0">
                  <a:moveTo>
                    <a:pt x="2506" y="1"/>
                  </a:moveTo>
                  <a:cubicBezTo>
                    <a:pt x="1691" y="498"/>
                    <a:pt x="875" y="1890"/>
                    <a:pt x="477" y="3641"/>
                  </a:cubicBezTo>
                  <a:cubicBezTo>
                    <a:pt x="0" y="5690"/>
                    <a:pt x="259" y="7560"/>
                    <a:pt x="1034" y="8157"/>
                  </a:cubicBezTo>
                  <a:cubicBezTo>
                    <a:pt x="1870" y="7659"/>
                    <a:pt x="2666" y="6267"/>
                    <a:pt x="3063" y="4516"/>
                  </a:cubicBezTo>
                  <a:cubicBezTo>
                    <a:pt x="3541" y="2467"/>
                    <a:pt x="3282" y="597"/>
                    <a:pt x="2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5"/>
          <p:cNvSpPr txBox="1">
            <a:spLocks noGrp="1"/>
          </p:cNvSpPr>
          <p:nvPr>
            <p:ph type="ctrTitle"/>
          </p:nvPr>
        </p:nvSpPr>
        <p:spPr>
          <a:xfrm>
            <a:off x="3904550" y="2698337"/>
            <a:ext cx="4526400" cy="361800"/>
          </a:xfrm>
          <a:prstGeom prst="rect">
            <a:avLst/>
          </a:prstGeom>
        </p:spPr>
        <p:txBody>
          <a:bodyPr spcFirstLastPara="1" wrap="square" lIns="0" tIns="0" rIns="0" bIns="0" anchor="t" anchorCtr="0">
            <a:normAutofit/>
          </a:bodyPr>
          <a:lstStyle>
            <a:lvl1pPr lvl="0" algn="r" rtl="0">
              <a:spcBef>
                <a:spcPts val="0"/>
              </a:spcBef>
              <a:spcAft>
                <a:spcPts val="0"/>
              </a:spcAft>
              <a:buSzPts val="5200"/>
              <a:buNone/>
              <a:defRPr sz="2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54" name="Google Shape;454;p15"/>
          <p:cNvSpPr txBox="1">
            <a:spLocks noGrp="1"/>
          </p:cNvSpPr>
          <p:nvPr>
            <p:ph type="subTitle" idx="1"/>
          </p:nvPr>
        </p:nvSpPr>
        <p:spPr>
          <a:xfrm>
            <a:off x="3903050" y="970125"/>
            <a:ext cx="4527900" cy="16386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800"/>
              <a:buNone/>
              <a:defRPr sz="2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1">
  <p:cSld name="CUSTOM_4">
    <p:spTree>
      <p:nvGrpSpPr>
        <p:cNvPr id="1" name="Shape 524"/>
        <p:cNvGrpSpPr/>
        <p:nvPr/>
      </p:nvGrpSpPr>
      <p:grpSpPr>
        <a:xfrm>
          <a:off x="0" y="0"/>
          <a:ext cx="0" cy="0"/>
          <a:chOff x="0" y="0"/>
          <a:chExt cx="0" cy="0"/>
        </a:xfrm>
      </p:grpSpPr>
      <p:sp>
        <p:nvSpPr>
          <p:cNvPr id="525" name="Google Shape;525;p18"/>
          <p:cNvSpPr txBox="1">
            <a:spLocks noGrp="1"/>
          </p:cNvSpPr>
          <p:nvPr>
            <p:ph type="title"/>
          </p:nvPr>
        </p:nvSpPr>
        <p:spPr>
          <a:xfrm>
            <a:off x="1079675" y="1313525"/>
            <a:ext cx="4201800" cy="1575000"/>
          </a:xfrm>
          <a:prstGeom prst="rect">
            <a:avLst/>
          </a:prstGeom>
        </p:spPr>
        <p:txBody>
          <a:bodyPr spcFirstLastPara="1" wrap="square" lIns="0" tIns="0" rIns="0" bIns="0" anchor="t" anchorCtr="0">
            <a:normAutofit/>
          </a:bodyPr>
          <a:lstStyle>
            <a:lvl1pPr lvl="0" algn="r">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6" name="Google Shape;526;p18"/>
          <p:cNvSpPr txBox="1">
            <a:spLocks noGrp="1"/>
          </p:cNvSpPr>
          <p:nvPr>
            <p:ph type="subTitle" idx="1"/>
          </p:nvPr>
        </p:nvSpPr>
        <p:spPr>
          <a:xfrm>
            <a:off x="1079675" y="3040342"/>
            <a:ext cx="4206300" cy="722100"/>
          </a:xfrm>
          <a:prstGeom prst="rect">
            <a:avLst/>
          </a:prstGeom>
        </p:spPr>
        <p:txBody>
          <a:bodyPr spcFirstLastPara="1" wrap="square" lIns="0" tIns="0" rIns="0" bIns="0" anchor="t" anchorCtr="0">
            <a:noAutofit/>
          </a:bodyPr>
          <a:lstStyle>
            <a:lvl1pPr lvl="0" algn="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7" name="Google Shape;527;p18"/>
          <p:cNvSpPr/>
          <p:nvPr/>
        </p:nvSpPr>
        <p:spPr>
          <a:xfrm>
            <a:off x="-2852525" y="2495551"/>
            <a:ext cx="12477401" cy="3000882"/>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18"/>
          <p:cNvGrpSpPr/>
          <p:nvPr/>
        </p:nvGrpSpPr>
        <p:grpSpPr>
          <a:xfrm>
            <a:off x="1277100" y="3910813"/>
            <a:ext cx="4604462" cy="1377212"/>
            <a:chOff x="-981900" y="423788"/>
            <a:chExt cx="4604462" cy="1377212"/>
          </a:xfrm>
        </p:grpSpPr>
        <p:sp>
          <p:nvSpPr>
            <p:cNvPr id="529" name="Google Shape;529;p18"/>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546"/>
        <p:cNvGrpSpPr/>
        <p:nvPr/>
      </p:nvGrpSpPr>
      <p:grpSpPr>
        <a:xfrm>
          <a:off x="0" y="0"/>
          <a:ext cx="0" cy="0"/>
          <a:chOff x="0" y="0"/>
          <a:chExt cx="0" cy="0"/>
        </a:xfrm>
      </p:grpSpPr>
      <p:sp>
        <p:nvSpPr>
          <p:cNvPr id="547" name="Google Shape;547;p19"/>
          <p:cNvSpPr/>
          <p:nvPr/>
        </p:nvSpPr>
        <p:spPr>
          <a:xfrm>
            <a:off x="-117475" y="3607450"/>
            <a:ext cx="13449380" cy="2086341"/>
          </a:xfrm>
          <a:custGeom>
            <a:avLst/>
            <a:gdLst/>
            <a:ahLst/>
            <a:cxnLst/>
            <a:rect l="l" t="t" r="r" b="b"/>
            <a:pathLst>
              <a:path w="62952" h="13462" extrusionOk="0">
                <a:moveTo>
                  <a:pt x="58592" y="1"/>
                </a:moveTo>
                <a:cubicBezTo>
                  <a:pt x="58131" y="1"/>
                  <a:pt x="57671" y="24"/>
                  <a:pt x="57210" y="60"/>
                </a:cubicBezTo>
                <a:cubicBezTo>
                  <a:pt x="56578" y="107"/>
                  <a:pt x="55940" y="160"/>
                  <a:pt x="55314" y="249"/>
                </a:cubicBezTo>
                <a:cubicBezTo>
                  <a:pt x="54475" y="355"/>
                  <a:pt x="53654" y="526"/>
                  <a:pt x="52833" y="733"/>
                </a:cubicBezTo>
                <a:cubicBezTo>
                  <a:pt x="50613" y="1294"/>
                  <a:pt x="48563" y="2233"/>
                  <a:pt x="46732" y="3615"/>
                </a:cubicBezTo>
                <a:cubicBezTo>
                  <a:pt x="45953" y="4206"/>
                  <a:pt x="45185" y="4803"/>
                  <a:pt x="44411" y="5399"/>
                </a:cubicBezTo>
                <a:cubicBezTo>
                  <a:pt x="42745" y="6698"/>
                  <a:pt x="40926" y="7720"/>
                  <a:pt x="38942" y="8435"/>
                </a:cubicBezTo>
                <a:cubicBezTo>
                  <a:pt x="37010" y="9132"/>
                  <a:pt x="35032" y="9587"/>
                  <a:pt x="32988" y="9770"/>
                </a:cubicBezTo>
                <a:cubicBezTo>
                  <a:pt x="32439" y="9823"/>
                  <a:pt x="31884" y="9858"/>
                  <a:pt x="31329" y="9870"/>
                </a:cubicBezTo>
                <a:cubicBezTo>
                  <a:pt x="31248" y="9872"/>
                  <a:pt x="31168" y="9873"/>
                  <a:pt x="31087" y="9873"/>
                </a:cubicBezTo>
                <a:cubicBezTo>
                  <a:pt x="30678" y="9873"/>
                  <a:pt x="30269" y="9851"/>
                  <a:pt x="29864" y="9847"/>
                </a:cubicBezTo>
                <a:cubicBezTo>
                  <a:pt x="29261" y="9835"/>
                  <a:pt x="28659" y="9782"/>
                  <a:pt x="28062" y="9699"/>
                </a:cubicBezTo>
                <a:cubicBezTo>
                  <a:pt x="27395" y="9610"/>
                  <a:pt x="26722" y="9522"/>
                  <a:pt x="26054" y="9404"/>
                </a:cubicBezTo>
                <a:cubicBezTo>
                  <a:pt x="24832" y="9185"/>
                  <a:pt x="23621" y="8902"/>
                  <a:pt x="22422" y="8577"/>
                </a:cubicBezTo>
                <a:cubicBezTo>
                  <a:pt x="20821" y="8146"/>
                  <a:pt x="19227" y="7703"/>
                  <a:pt x="17626" y="7271"/>
                </a:cubicBezTo>
                <a:cubicBezTo>
                  <a:pt x="15718" y="6752"/>
                  <a:pt x="13793" y="6344"/>
                  <a:pt x="11832" y="6090"/>
                </a:cubicBezTo>
                <a:cubicBezTo>
                  <a:pt x="11147" y="6002"/>
                  <a:pt x="10462" y="5931"/>
                  <a:pt x="9777" y="5877"/>
                </a:cubicBezTo>
                <a:cubicBezTo>
                  <a:pt x="9186" y="5836"/>
                  <a:pt x="8595" y="5824"/>
                  <a:pt x="8005" y="5795"/>
                </a:cubicBezTo>
                <a:cubicBezTo>
                  <a:pt x="7887" y="5789"/>
                  <a:pt x="7774" y="5789"/>
                  <a:pt x="7656" y="5783"/>
                </a:cubicBezTo>
                <a:cubicBezTo>
                  <a:pt x="7387" y="5779"/>
                  <a:pt x="7114" y="5767"/>
                  <a:pt x="6846" y="5767"/>
                </a:cubicBezTo>
                <a:cubicBezTo>
                  <a:pt x="6761" y="5767"/>
                  <a:pt x="6677" y="5768"/>
                  <a:pt x="6593" y="5771"/>
                </a:cubicBezTo>
                <a:cubicBezTo>
                  <a:pt x="5784" y="5807"/>
                  <a:pt x="4975" y="5813"/>
                  <a:pt x="4171" y="5907"/>
                </a:cubicBezTo>
                <a:cubicBezTo>
                  <a:pt x="3788" y="5948"/>
                  <a:pt x="3410" y="5966"/>
                  <a:pt x="3026" y="6025"/>
                </a:cubicBezTo>
                <a:cubicBezTo>
                  <a:pt x="2400" y="6114"/>
                  <a:pt x="1774" y="6220"/>
                  <a:pt x="1147" y="6332"/>
                </a:cubicBezTo>
                <a:cubicBezTo>
                  <a:pt x="823" y="6391"/>
                  <a:pt x="504" y="6474"/>
                  <a:pt x="179" y="6545"/>
                </a:cubicBezTo>
                <a:cubicBezTo>
                  <a:pt x="25" y="6580"/>
                  <a:pt x="25" y="6586"/>
                  <a:pt x="25" y="6746"/>
                </a:cubicBezTo>
                <a:cubicBezTo>
                  <a:pt x="25" y="6781"/>
                  <a:pt x="25" y="6817"/>
                  <a:pt x="25" y="6852"/>
                </a:cubicBezTo>
                <a:cubicBezTo>
                  <a:pt x="25" y="8961"/>
                  <a:pt x="25" y="11069"/>
                  <a:pt x="25" y="13178"/>
                </a:cubicBezTo>
                <a:cubicBezTo>
                  <a:pt x="25" y="13441"/>
                  <a:pt x="0" y="13462"/>
                  <a:pt x="182" y="13462"/>
                </a:cubicBezTo>
                <a:cubicBezTo>
                  <a:pt x="216" y="13462"/>
                  <a:pt x="258" y="13461"/>
                  <a:pt x="309" y="13461"/>
                </a:cubicBezTo>
                <a:lnTo>
                  <a:pt x="62673" y="13461"/>
                </a:lnTo>
                <a:cubicBezTo>
                  <a:pt x="62705" y="13461"/>
                  <a:pt x="62734" y="13461"/>
                  <a:pt x="62758" y="13461"/>
                </a:cubicBezTo>
                <a:cubicBezTo>
                  <a:pt x="62952" y="13461"/>
                  <a:pt x="62933" y="13447"/>
                  <a:pt x="62933" y="13201"/>
                </a:cubicBezTo>
                <a:lnTo>
                  <a:pt x="62933" y="816"/>
                </a:lnTo>
                <a:cubicBezTo>
                  <a:pt x="62933" y="786"/>
                  <a:pt x="62933" y="757"/>
                  <a:pt x="62933" y="727"/>
                </a:cubicBezTo>
                <a:cubicBezTo>
                  <a:pt x="62927" y="580"/>
                  <a:pt x="62927" y="574"/>
                  <a:pt x="62785" y="532"/>
                </a:cubicBezTo>
                <a:cubicBezTo>
                  <a:pt x="62230" y="361"/>
                  <a:pt x="61669" y="237"/>
                  <a:pt x="61096" y="166"/>
                </a:cubicBezTo>
                <a:cubicBezTo>
                  <a:pt x="60712" y="119"/>
                  <a:pt x="60323" y="83"/>
                  <a:pt x="59933" y="54"/>
                </a:cubicBezTo>
                <a:cubicBezTo>
                  <a:pt x="59490" y="24"/>
                  <a:pt x="59041" y="1"/>
                  <a:pt x="58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19"/>
          <p:cNvGrpSpPr/>
          <p:nvPr/>
        </p:nvGrpSpPr>
        <p:grpSpPr>
          <a:xfrm>
            <a:off x="5545725" y="4021413"/>
            <a:ext cx="4604462" cy="1377212"/>
            <a:chOff x="-981900" y="423788"/>
            <a:chExt cx="4604462" cy="1377212"/>
          </a:xfrm>
        </p:grpSpPr>
        <p:sp>
          <p:nvSpPr>
            <p:cNvPr id="549" name="Google Shape;549;p19"/>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774281" y="1507920"/>
              <a:ext cx="138305" cy="147868"/>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9"/>
          <p:cNvGrpSpPr/>
          <p:nvPr/>
        </p:nvGrpSpPr>
        <p:grpSpPr>
          <a:xfrm>
            <a:off x="8430775" y="3840725"/>
            <a:ext cx="705598" cy="1435848"/>
            <a:chOff x="8430775" y="3840725"/>
            <a:chExt cx="705598" cy="1435848"/>
          </a:xfrm>
        </p:grpSpPr>
        <p:sp>
          <p:nvSpPr>
            <p:cNvPr id="567" name="Google Shape;567;p19"/>
            <p:cNvSpPr/>
            <p:nvPr/>
          </p:nvSpPr>
          <p:spPr>
            <a:xfrm>
              <a:off x="8985195" y="4325647"/>
              <a:ext cx="68234" cy="187888"/>
            </a:xfrm>
            <a:custGeom>
              <a:avLst/>
              <a:gdLst/>
              <a:ahLst/>
              <a:cxnLst/>
              <a:rect l="l" t="t" r="r" b="b"/>
              <a:pathLst>
                <a:path w="487" h="1341" extrusionOk="0">
                  <a:moveTo>
                    <a:pt x="328" y="0"/>
                  </a:moveTo>
                  <a:cubicBezTo>
                    <a:pt x="301" y="0"/>
                    <a:pt x="274" y="20"/>
                    <a:pt x="274" y="54"/>
                  </a:cubicBezTo>
                  <a:cubicBezTo>
                    <a:pt x="244" y="510"/>
                    <a:pt x="321" y="882"/>
                    <a:pt x="19" y="1278"/>
                  </a:cubicBezTo>
                  <a:cubicBezTo>
                    <a:pt x="1" y="1302"/>
                    <a:pt x="30" y="1340"/>
                    <a:pt x="58" y="1340"/>
                  </a:cubicBezTo>
                  <a:cubicBezTo>
                    <a:pt x="65" y="1340"/>
                    <a:pt x="73" y="1338"/>
                    <a:pt x="79" y="1332"/>
                  </a:cubicBezTo>
                  <a:cubicBezTo>
                    <a:pt x="433" y="1066"/>
                    <a:pt x="487" y="439"/>
                    <a:pt x="374" y="37"/>
                  </a:cubicBezTo>
                  <a:cubicBezTo>
                    <a:pt x="367" y="11"/>
                    <a:pt x="347" y="0"/>
                    <a:pt x="3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8986176" y="4340919"/>
              <a:ext cx="120214" cy="179761"/>
            </a:xfrm>
            <a:custGeom>
              <a:avLst/>
              <a:gdLst/>
              <a:ahLst/>
              <a:cxnLst/>
              <a:rect l="l" t="t" r="r" b="b"/>
              <a:pathLst>
                <a:path w="858" h="1283" extrusionOk="0">
                  <a:moveTo>
                    <a:pt x="731" y="1"/>
                  </a:moveTo>
                  <a:cubicBezTo>
                    <a:pt x="706" y="1"/>
                    <a:pt x="682" y="15"/>
                    <a:pt x="669" y="46"/>
                  </a:cubicBezTo>
                  <a:cubicBezTo>
                    <a:pt x="610" y="247"/>
                    <a:pt x="628" y="466"/>
                    <a:pt x="580" y="679"/>
                  </a:cubicBezTo>
                  <a:cubicBezTo>
                    <a:pt x="515" y="986"/>
                    <a:pt x="332" y="1128"/>
                    <a:pt x="36" y="1217"/>
                  </a:cubicBezTo>
                  <a:cubicBezTo>
                    <a:pt x="1" y="1223"/>
                    <a:pt x="7" y="1282"/>
                    <a:pt x="48" y="1282"/>
                  </a:cubicBezTo>
                  <a:cubicBezTo>
                    <a:pt x="59" y="1282"/>
                    <a:pt x="71" y="1283"/>
                    <a:pt x="82" y="1283"/>
                  </a:cubicBezTo>
                  <a:cubicBezTo>
                    <a:pt x="665" y="1283"/>
                    <a:pt x="857" y="539"/>
                    <a:pt x="799" y="64"/>
                  </a:cubicBezTo>
                  <a:cubicBezTo>
                    <a:pt x="792" y="24"/>
                    <a:pt x="762" y="1"/>
                    <a:pt x="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19"/>
            <p:cNvGrpSpPr/>
            <p:nvPr/>
          </p:nvGrpSpPr>
          <p:grpSpPr>
            <a:xfrm>
              <a:off x="8430775" y="3840725"/>
              <a:ext cx="705598" cy="1435848"/>
              <a:chOff x="8430775" y="3840725"/>
              <a:chExt cx="705598" cy="1435848"/>
            </a:xfrm>
          </p:grpSpPr>
          <p:sp>
            <p:nvSpPr>
              <p:cNvPr id="570" name="Google Shape;570;p19"/>
              <p:cNvSpPr/>
              <p:nvPr/>
            </p:nvSpPr>
            <p:spPr>
              <a:xfrm>
                <a:off x="8620626" y="3849832"/>
                <a:ext cx="108865" cy="220393"/>
              </a:xfrm>
              <a:custGeom>
                <a:avLst/>
                <a:gdLst/>
                <a:ahLst/>
                <a:cxnLst/>
                <a:rect l="l" t="t" r="r" b="b"/>
                <a:pathLst>
                  <a:path w="777" h="1573" extrusionOk="0">
                    <a:moveTo>
                      <a:pt x="628" y="0"/>
                    </a:moveTo>
                    <a:cubicBezTo>
                      <a:pt x="583" y="0"/>
                      <a:pt x="535" y="37"/>
                      <a:pt x="546" y="97"/>
                    </a:cubicBezTo>
                    <a:cubicBezTo>
                      <a:pt x="611" y="588"/>
                      <a:pt x="557" y="1280"/>
                      <a:pt x="43" y="1505"/>
                    </a:cubicBezTo>
                    <a:cubicBezTo>
                      <a:pt x="1" y="1510"/>
                      <a:pt x="20" y="1572"/>
                      <a:pt x="59" y="1572"/>
                    </a:cubicBezTo>
                    <a:cubicBezTo>
                      <a:pt x="63" y="1572"/>
                      <a:pt x="68" y="1571"/>
                      <a:pt x="73" y="1570"/>
                    </a:cubicBezTo>
                    <a:cubicBezTo>
                      <a:pt x="699" y="1392"/>
                      <a:pt x="776" y="594"/>
                      <a:pt x="693" y="56"/>
                    </a:cubicBezTo>
                    <a:cubicBezTo>
                      <a:pt x="686" y="17"/>
                      <a:pt x="658" y="0"/>
                      <a:pt x="6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8430775" y="3930956"/>
                <a:ext cx="190970" cy="139409"/>
              </a:xfrm>
              <a:custGeom>
                <a:avLst/>
                <a:gdLst/>
                <a:ahLst/>
                <a:cxnLst/>
                <a:rect l="l" t="t" r="r" b="b"/>
                <a:pathLst>
                  <a:path w="1363" h="995" extrusionOk="0">
                    <a:moveTo>
                      <a:pt x="89" y="1"/>
                    </a:moveTo>
                    <a:cubicBezTo>
                      <a:pt x="45" y="1"/>
                      <a:pt x="1" y="41"/>
                      <a:pt x="20" y="92"/>
                    </a:cubicBezTo>
                    <a:cubicBezTo>
                      <a:pt x="189" y="570"/>
                      <a:pt x="721" y="994"/>
                      <a:pt x="1240" y="994"/>
                    </a:cubicBezTo>
                    <a:cubicBezTo>
                      <a:pt x="1267" y="994"/>
                      <a:pt x="1294" y="993"/>
                      <a:pt x="1321" y="991"/>
                    </a:cubicBezTo>
                    <a:cubicBezTo>
                      <a:pt x="1362" y="985"/>
                      <a:pt x="1362" y="920"/>
                      <a:pt x="1315" y="920"/>
                    </a:cubicBezTo>
                    <a:cubicBezTo>
                      <a:pt x="801" y="872"/>
                      <a:pt x="357" y="488"/>
                      <a:pt x="150" y="38"/>
                    </a:cubicBezTo>
                    <a:cubicBezTo>
                      <a:pt x="136" y="12"/>
                      <a:pt x="113"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8480795" y="3878695"/>
                <a:ext cx="128481" cy="178220"/>
              </a:xfrm>
              <a:custGeom>
                <a:avLst/>
                <a:gdLst/>
                <a:ahLst/>
                <a:cxnLst/>
                <a:rect l="l" t="t" r="r" b="b"/>
                <a:pathLst>
                  <a:path w="917" h="1272" extrusionOk="0">
                    <a:moveTo>
                      <a:pt x="43" y="0"/>
                    </a:moveTo>
                    <a:cubicBezTo>
                      <a:pt x="22" y="0"/>
                      <a:pt x="0" y="16"/>
                      <a:pt x="0" y="45"/>
                    </a:cubicBezTo>
                    <a:cubicBezTo>
                      <a:pt x="30" y="530"/>
                      <a:pt x="450" y="1021"/>
                      <a:pt x="846" y="1263"/>
                    </a:cubicBezTo>
                    <a:cubicBezTo>
                      <a:pt x="854" y="1269"/>
                      <a:pt x="863" y="1272"/>
                      <a:pt x="870" y="1272"/>
                    </a:cubicBezTo>
                    <a:cubicBezTo>
                      <a:pt x="899" y="1272"/>
                      <a:pt x="917" y="1233"/>
                      <a:pt x="893" y="1210"/>
                    </a:cubicBezTo>
                    <a:cubicBezTo>
                      <a:pt x="698" y="1050"/>
                      <a:pt x="532" y="861"/>
                      <a:pt x="390" y="648"/>
                    </a:cubicBezTo>
                    <a:cubicBezTo>
                      <a:pt x="254" y="447"/>
                      <a:pt x="183" y="234"/>
                      <a:pt x="77" y="21"/>
                    </a:cubicBezTo>
                    <a:cubicBezTo>
                      <a:pt x="70" y="7"/>
                      <a:pt x="57" y="0"/>
                      <a:pt x="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8611659" y="3840725"/>
                <a:ext cx="68093" cy="217311"/>
              </a:xfrm>
              <a:custGeom>
                <a:avLst/>
                <a:gdLst/>
                <a:ahLst/>
                <a:cxnLst/>
                <a:rect l="l" t="t" r="r" b="b"/>
                <a:pathLst>
                  <a:path w="486" h="1551" extrusionOk="0">
                    <a:moveTo>
                      <a:pt x="165" y="1"/>
                    </a:moveTo>
                    <a:cubicBezTo>
                      <a:pt x="125" y="1"/>
                      <a:pt x="87" y="33"/>
                      <a:pt x="101" y="85"/>
                    </a:cubicBezTo>
                    <a:cubicBezTo>
                      <a:pt x="202" y="505"/>
                      <a:pt x="326" y="1096"/>
                      <a:pt x="24" y="1469"/>
                    </a:cubicBezTo>
                    <a:cubicBezTo>
                      <a:pt x="1" y="1502"/>
                      <a:pt x="18" y="1550"/>
                      <a:pt x="51" y="1550"/>
                    </a:cubicBezTo>
                    <a:cubicBezTo>
                      <a:pt x="59" y="1550"/>
                      <a:pt x="68" y="1547"/>
                      <a:pt x="77" y="1540"/>
                    </a:cubicBezTo>
                    <a:cubicBezTo>
                      <a:pt x="485" y="1244"/>
                      <a:pt x="403" y="452"/>
                      <a:pt x="237" y="50"/>
                    </a:cubicBezTo>
                    <a:cubicBezTo>
                      <a:pt x="223" y="16"/>
                      <a:pt x="193" y="1"/>
                      <a:pt x="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8462020" y="4174328"/>
                <a:ext cx="177940" cy="177659"/>
              </a:xfrm>
              <a:custGeom>
                <a:avLst/>
                <a:gdLst/>
                <a:ahLst/>
                <a:cxnLst/>
                <a:rect l="l" t="t" r="r" b="b"/>
                <a:pathLst>
                  <a:path w="1270" h="1268" extrusionOk="0">
                    <a:moveTo>
                      <a:pt x="90" y="0"/>
                    </a:moveTo>
                    <a:cubicBezTo>
                      <a:pt x="46" y="0"/>
                      <a:pt x="0" y="45"/>
                      <a:pt x="16" y="99"/>
                    </a:cubicBezTo>
                    <a:cubicBezTo>
                      <a:pt x="130" y="562"/>
                      <a:pt x="630" y="1267"/>
                      <a:pt x="1176" y="1267"/>
                    </a:cubicBezTo>
                    <a:cubicBezTo>
                      <a:pt x="1195" y="1267"/>
                      <a:pt x="1215" y="1266"/>
                      <a:pt x="1234" y="1264"/>
                    </a:cubicBezTo>
                    <a:cubicBezTo>
                      <a:pt x="1264" y="1258"/>
                      <a:pt x="1270" y="1205"/>
                      <a:pt x="1234" y="1199"/>
                    </a:cubicBezTo>
                    <a:cubicBezTo>
                      <a:pt x="666" y="1022"/>
                      <a:pt x="377" y="555"/>
                      <a:pt x="146" y="40"/>
                    </a:cubicBezTo>
                    <a:cubicBezTo>
                      <a:pt x="134" y="12"/>
                      <a:pt x="112"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8532075" y="4176289"/>
                <a:ext cx="110407" cy="171915"/>
              </a:xfrm>
              <a:custGeom>
                <a:avLst/>
                <a:gdLst/>
                <a:ahLst/>
                <a:cxnLst/>
                <a:rect l="l" t="t" r="r" b="b"/>
                <a:pathLst>
                  <a:path w="788" h="1227" extrusionOk="0">
                    <a:moveTo>
                      <a:pt x="61" y="0"/>
                    </a:moveTo>
                    <a:cubicBezTo>
                      <a:pt x="31" y="0"/>
                      <a:pt x="1" y="21"/>
                      <a:pt x="1" y="62"/>
                    </a:cubicBezTo>
                    <a:cubicBezTo>
                      <a:pt x="7" y="517"/>
                      <a:pt x="379" y="943"/>
                      <a:pt x="710" y="1221"/>
                    </a:cubicBezTo>
                    <a:cubicBezTo>
                      <a:pt x="717" y="1225"/>
                      <a:pt x="724" y="1226"/>
                      <a:pt x="731" y="1226"/>
                    </a:cubicBezTo>
                    <a:cubicBezTo>
                      <a:pt x="759" y="1226"/>
                      <a:pt x="787" y="1203"/>
                      <a:pt x="764" y="1179"/>
                    </a:cubicBezTo>
                    <a:cubicBezTo>
                      <a:pt x="634" y="1008"/>
                      <a:pt x="503" y="848"/>
                      <a:pt x="379" y="677"/>
                    </a:cubicBezTo>
                    <a:cubicBezTo>
                      <a:pt x="243" y="476"/>
                      <a:pt x="184" y="269"/>
                      <a:pt x="125" y="50"/>
                    </a:cubicBezTo>
                    <a:cubicBezTo>
                      <a:pt x="117" y="16"/>
                      <a:pt x="89"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8578452" y="4122207"/>
                <a:ext cx="71876" cy="218712"/>
              </a:xfrm>
              <a:custGeom>
                <a:avLst/>
                <a:gdLst/>
                <a:ahLst/>
                <a:cxnLst/>
                <a:rect l="l" t="t" r="r" b="b"/>
                <a:pathLst>
                  <a:path w="513" h="1561" extrusionOk="0">
                    <a:moveTo>
                      <a:pt x="81" y="1"/>
                    </a:moveTo>
                    <a:cubicBezTo>
                      <a:pt x="51" y="1"/>
                      <a:pt x="22" y="22"/>
                      <a:pt x="19" y="63"/>
                    </a:cubicBezTo>
                    <a:cubicBezTo>
                      <a:pt x="1" y="329"/>
                      <a:pt x="60" y="625"/>
                      <a:pt x="113" y="891"/>
                    </a:cubicBezTo>
                    <a:cubicBezTo>
                      <a:pt x="155" y="1128"/>
                      <a:pt x="243" y="1406"/>
                      <a:pt x="444" y="1554"/>
                    </a:cubicBezTo>
                    <a:cubicBezTo>
                      <a:pt x="453" y="1558"/>
                      <a:pt x="461" y="1561"/>
                      <a:pt x="468" y="1561"/>
                    </a:cubicBezTo>
                    <a:cubicBezTo>
                      <a:pt x="496" y="1561"/>
                      <a:pt x="513" y="1530"/>
                      <a:pt x="504" y="1506"/>
                    </a:cubicBezTo>
                    <a:cubicBezTo>
                      <a:pt x="397" y="1258"/>
                      <a:pt x="297" y="1039"/>
                      <a:pt x="255" y="773"/>
                    </a:cubicBezTo>
                    <a:cubicBezTo>
                      <a:pt x="220" y="536"/>
                      <a:pt x="226" y="276"/>
                      <a:pt x="143" y="45"/>
                    </a:cubicBezTo>
                    <a:cubicBezTo>
                      <a:pt x="132" y="16"/>
                      <a:pt x="106"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8630433" y="4115902"/>
                <a:ext cx="80843" cy="223475"/>
              </a:xfrm>
              <a:custGeom>
                <a:avLst/>
                <a:gdLst/>
                <a:ahLst/>
                <a:cxnLst/>
                <a:rect l="l" t="t" r="r" b="b"/>
                <a:pathLst>
                  <a:path w="577" h="1595" extrusionOk="0">
                    <a:moveTo>
                      <a:pt x="422" y="0"/>
                    </a:moveTo>
                    <a:cubicBezTo>
                      <a:pt x="391" y="0"/>
                      <a:pt x="360" y="22"/>
                      <a:pt x="357" y="67"/>
                    </a:cubicBezTo>
                    <a:cubicBezTo>
                      <a:pt x="304" y="570"/>
                      <a:pt x="452" y="1167"/>
                      <a:pt x="26" y="1545"/>
                    </a:cubicBezTo>
                    <a:cubicBezTo>
                      <a:pt x="0" y="1561"/>
                      <a:pt x="20" y="1595"/>
                      <a:pt x="45" y="1595"/>
                    </a:cubicBezTo>
                    <a:cubicBezTo>
                      <a:pt x="49" y="1595"/>
                      <a:pt x="52" y="1594"/>
                      <a:pt x="56" y="1593"/>
                    </a:cubicBezTo>
                    <a:cubicBezTo>
                      <a:pt x="576" y="1492"/>
                      <a:pt x="529" y="439"/>
                      <a:pt x="487" y="67"/>
                    </a:cubicBezTo>
                    <a:cubicBezTo>
                      <a:pt x="485" y="22"/>
                      <a:pt x="453" y="0"/>
                      <a:pt x="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8628192" y="4140281"/>
                <a:ext cx="131143" cy="207083"/>
              </a:xfrm>
              <a:custGeom>
                <a:avLst/>
                <a:gdLst/>
                <a:ahLst/>
                <a:cxnLst/>
                <a:rect l="l" t="t" r="r" b="b"/>
                <a:pathLst>
                  <a:path w="936" h="1478" extrusionOk="0">
                    <a:moveTo>
                      <a:pt x="858" y="1"/>
                    </a:moveTo>
                    <a:cubicBezTo>
                      <a:pt x="821" y="1"/>
                      <a:pt x="784" y="26"/>
                      <a:pt x="781" y="76"/>
                    </a:cubicBezTo>
                    <a:cubicBezTo>
                      <a:pt x="770" y="520"/>
                      <a:pt x="574" y="1306"/>
                      <a:pt x="54" y="1407"/>
                    </a:cubicBezTo>
                    <a:cubicBezTo>
                      <a:pt x="1" y="1407"/>
                      <a:pt x="19" y="1478"/>
                      <a:pt x="60" y="1478"/>
                    </a:cubicBezTo>
                    <a:cubicBezTo>
                      <a:pt x="663" y="1454"/>
                      <a:pt x="935" y="561"/>
                      <a:pt x="929" y="76"/>
                    </a:cubicBezTo>
                    <a:cubicBezTo>
                      <a:pt x="929" y="26"/>
                      <a:pt x="894"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8630714" y="4150649"/>
                <a:ext cx="194052" cy="206662"/>
              </a:xfrm>
              <a:custGeom>
                <a:avLst/>
                <a:gdLst/>
                <a:ahLst/>
                <a:cxnLst/>
                <a:rect l="l" t="t" r="r" b="b"/>
                <a:pathLst>
                  <a:path w="1385" h="1475" extrusionOk="0">
                    <a:moveTo>
                      <a:pt x="1201" y="0"/>
                    </a:moveTo>
                    <a:cubicBezTo>
                      <a:pt x="1167" y="0"/>
                      <a:pt x="1130" y="24"/>
                      <a:pt x="1130" y="61"/>
                    </a:cubicBezTo>
                    <a:cubicBezTo>
                      <a:pt x="1112" y="392"/>
                      <a:pt x="1077" y="676"/>
                      <a:pt x="864" y="948"/>
                    </a:cubicBezTo>
                    <a:cubicBezTo>
                      <a:pt x="657" y="1203"/>
                      <a:pt x="355" y="1333"/>
                      <a:pt x="42" y="1404"/>
                    </a:cubicBezTo>
                    <a:cubicBezTo>
                      <a:pt x="1" y="1422"/>
                      <a:pt x="6" y="1475"/>
                      <a:pt x="42" y="1475"/>
                    </a:cubicBezTo>
                    <a:cubicBezTo>
                      <a:pt x="775" y="1463"/>
                      <a:pt x="1384" y="777"/>
                      <a:pt x="1254" y="44"/>
                    </a:cubicBezTo>
                    <a:cubicBezTo>
                      <a:pt x="1249" y="13"/>
                      <a:pt x="1226" y="0"/>
                      <a:pt x="1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8478273" y="4455109"/>
                <a:ext cx="129181" cy="180742"/>
              </a:xfrm>
              <a:custGeom>
                <a:avLst/>
                <a:gdLst/>
                <a:ahLst/>
                <a:cxnLst/>
                <a:rect l="l" t="t" r="r" b="b"/>
                <a:pathLst>
                  <a:path w="922" h="1290" extrusionOk="0">
                    <a:moveTo>
                      <a:pt x="125" y="1"/>
                    </a:moveTo>
                    <a:cubicBezTo>
                      <a:pt x="93" y="1"/>
                      <a:pt x="57" y="25"/>
                      <a:pt x="54" y="59"/>
                    </a:cubicBezTo>
                    <a:cubicBezTo>
                      <a:pt x="0" y="550"/>
                      <a:pt x="361" y="1194"/>
                      <a:pt x="876" y="1289"/>
                    </a:cubicBezTo>
                    <a:cubicBezTo>
                      <a:pt x="878" y="1289"/>
                      <a:pt x="881" y="1290"/>
                      <a:pt x="883" y="1290"/>
                    </a:cubicBezTo>
                    <a:cubicBezTo>
                      <a:pt x="908" y="1290"/>
                      <a:pt x="921" y="1263"/>
                      <a:pt x="905" y="1242"/>
                    </a:cubicBezTo>
                    <a:cubicBezTo>
                      <a:pt x="728" y="1070"/>
                      <a:pt x="527" y="970"/>
                      <a:pt x="385" y="763"/>
                    </a:cubicBezTo>
                    <a:cubicBezTo>
                      <a:pt x="237" y="550"/>
                      <a:pt x="207" y="295"/>
                      <a:pt x="172" y="47"/>
                    </a:cubicBezTo>
                    <a:cubicBezTo>
                      <a:pt x="169" y="14"/>
                      <a:pt x="14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8520446" y="4421202"/>
                <a:ext cx="88690" cy="211426"/>
              </a:xfrm>
              <a:custGeom>
                <a:avLst/>
                <a:gdLst/>
                <a:ahLst/>
                <a:cxnLst/>
                <a:rect l="l" t="t" r="r" b="b"/>
                <a:pathLst>
                  <a:path w="633" h="1509" extrusionOk="0">
                    <a:moveTo>
                      <a:pt x="128" y="1"/>
                    </a:moveTo>
                    <a:cubicBezTo>
                      <a:pt x="103" y="1"/>
                      <a:pt x="81" y="13"/>
                      <a:pt x="78" y="41"/>
                    </a:cubicBezTo>
                    <a:cubicBezTo>
                      <a:pt x="1" y="478"/>
                      <a:pt x="190" y="1259"/>
                      <a:pt x="581" y="1507"/>
                    </a:cubicBezTo>
                    <a:cubicBezTo>
                      <a:pt x="582" y="1508"/>
                      <a:pt x="583" y="1508"/>
                      <a:pt x="584" y="1508"/>
                    </a:cubicBezTo>
                    <a:cubicBezTo>
                      <a:pt x="599" y="1508"/>
                      <a:pt x="632" y="1482"/>
                      <a:pt x="616" y="1466"/>
                    </a:cubicBezTo>
                    <a:cubicBezTo>
                      <a:pt x="462" y="1247"/>
                      <a:pt x="356" y="1034"/>
                      <a:pt x="291" y="774"/>
                    </a:cubicBezTo>
                    <a:cubicBezTo>
                      <a:pt x="226" y="531"/>
                      <a:pt x="238" y="289"/>
                      <a:pt x="190" y="41"/>
                    </a:cubicBezTo>
                    <a:cubicBezTo>
                      <a:pt x="184" y="16"/>
                      <a:pt x="155" y="1"/>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8569345" y="4429608"/>
                <a:ext cx="41332" cy="195734"/>
              </a:xfrm>
              <a:custGeom>
                <a:avLst/>
                <a:gdLst/>
                <a:ahLst/>
                <a:cxnLst/>
                <a:rect l="l" t="t" r="r" b="b"/>
                <a:pathLst>
                  <a:path w="295" h="1397" extrusionOk="0">
                    <a:moveTo>
                      <a:pt x="195" y="1"/>
                    </a:moveTo>
                    <a:cubicBezTo>
                      <a:pt x="177" y="1"/>
                      <a:pt x="159" y="10"/>
                      <a:pt x="149" y="28"/>
                    </a:cubicBezTo>
                    <a:cubicBezTo>
                      <a:pt x="1" y="412"/>
                      <a:pt x="60" y="1004"/>
                      <a:pt x="237" y="1382"/>
                    </a:cubicBezTo>
                    <a:cubicBezTo>
                      <a:pt x="245" y="1392"/>
                      <a:pt x="255" y="1396"/>
                      <a:pt x="263" y="1396"/>
                    </a:cubicBezTo>
                    <a:cubicBezTo>
                      <a:pt x="280" y="1396"/>
                      <a:pt x="295" y="1380"/>
                      <a:pt x="291" y="1364"/>
                    </a:cubicBezTo>
                    <a:cubicBezTo>
                      <a:pt x="237" y="1140"/>
                      <a:pt x="208" y="915"/>
                      <a:pt x="202" y="684"/>
                    </a:cubicBezTo>
                    <a:cubicBezTo>
                      <a:pt x="196" y="471"/>
                      <a:pt x="255" y="259"/>
                      <a:pt x="237" y="46"/>
                    </a:cubicBezTo>
                    <a:cubicBezTo>
                      <a:pt x="237" y="16"/>
                      <a:pt x="217"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8611939" y="4412235"/>
                <a:ext cx="85187" cy="223756"/>
              </a:xfrm>
              <a:custGeom>
                <a:avLst/>
                <a:gdLst/>
                <a:ahLst/>
                <a:cxnLst/>
                <a:rect l="l" t="t" r="r" b="b"/>
                <a:pathLst>
                  <a:path w="608" h="1597" extrusionOk="0">
                    <a:moveTo>
                      <a:pt x="451" y="1"/>
                    </a:moveTo>
                    <a:cubicBezTo>
                      <a:pt x="423" y="1"/>
                      <a:pt x="390" y="23"/>
                      <a:pt x="383" y="57"/>
                    </a:cubicBezTo>
                    <a:cubicBezTo>
                      <a:pt x="353" y="323"/>
                      <a:pt x="371" y="584"/>
                      <a:pt x="312" y="844"/>
                    </a:cubicBezTo>
                    <a:cubicBezTo>
                      <a:pt x="259" y="1110"/>
                      <a:pt x="117" y="1323"/>
                      <a:pt x="16" y="1565"/>
                    </a:cubicBezTo>
                    <a:cubicBezTo>
                      <a:pt x="1" y="1581"/>
                      <a:pt x="21" y="1596"/>
                      <a:pt x="42" y="1596"/>
                    </a:cubicBezTo>
                    <a:cubicBezTo>
                      <a:pt x="45" y="1596"/>
                      <a:pt x="49" y="1596"/>
                      <a:pt x="52" y="1595"/>
                    </a:cubicBezTo>
                    <a:cubicBezTo>
                      <a:pt x="460" y="1323"/>
                      <a:pt x="608" y="483"/>
                      <a:pt x="495" y="40"/>
                    </a:cubicBezTo>
                    <a:cubicBezTo>
                      <a:pt x="490" y="12"/>
                      <a:pt x="472" y="1"/>
                      <a:pt x="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8606474" y="4424564"/>
                <a:ext cx="136187" cy="210025"/>
              </a:xfrm>
              <a:custGeom>
                <a:avLst/>
                <a:gdLst/>
                <a:ahLst/>
                <a:cxnLst/>
                <a:rect l="l" t="t" r="r" b="b"/>
                <a:pathLst>
                  <a:path w="972" h="1499" extrusionOk="0">
                    <a:moveTo>
                      <a:pt x="839" y="0"/>
                    </a:moveTo>
                    <a:cubicBezTo>
                      <a:pt x="812" y="0"/>
                      <a:pt x="783" y="15"/>
                      <a:pt x="777" y="40"/>
                    </a:cubicBezTo>
                    <a:cubicBezTo>
                      <a:pt x="735" y="295"/>
                      <a:pt x="724" y="537"/>
                      <a:pt x="641" y="779"/>
                    </a:cubicBezTo>
                    <a:cubicBezTo>
                      <a:pt x="528" y="1075"/>
                      <a:pt x="304" y="1282"/>
                      <a:pt x="32" y="1430"/>
                    </a:cubicBezTo>
                    <a:cubicBezTo>
                      <a:pt x="1" y="1451"/>
                      <a:pt x="15" y="1498"/>
                      <a:pt x="42" y="1498"/>
                    </a:cubicBezTo>
                    <a:cubicBezTo>
                      <a:pt x="46" y="1498"/>
                      <a:pt x="51" y="1497"/>
                      <a:pt x="55" y="1495"/>
                    </a:cubicBezTo>
                    <a:cubicBezTo>
                      <a:pt x="641" y="1318"/>
                      <a:pt x="972" y="626"/>
                      <a:pt x="889" y="40"/>
                    </a:cubicBezTo>
                    <a:cubicBezTo>
                      <a:pt x="886" y="12"/>
                      <a:pt x="864" y="0"/>
                      <a:pt x="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8605914" y="4466457"/>
                <a:ext cx="174857" cy="173036"/>
              </a:xfrm>
              <a:custGeom>
                <a:avLst/>
                <a:gdLst/>
                <a:ahLst/>
                <a:cxnLst/>
                <a:rect l="l" t="t" r="r" b="b"/>
                <a:pathLst>
                  <a:path w="1248" h="1235" extrusionOk="0">
                    <a:moveTo>
                      <a:pt x="1187" y="0"/>
                    </a:moveTo>
                    <a:cubicBezTo>
                      <a:pt x="1177" y="0"/>
                      <a:pt x="1167" y="4"/>
                      <a:pt x="1159" y="13"/>
                    </a:cubicBezTo>
                    <a:cubicBezTo>
                      <a:pt x="1011" y="197"/>
                      <a:pt x="994" y="451"/>
                      <a:pt x="887" y="652"/>
                    </a:cubicBezTo>
                    <a:cubicBezTo>
                      <a:pt x="739" y="918"/>
                      <a:pt x="355" y="1125"/>
                      <a:pt x="53" y="1149"/>
                    </a:cubicBezTo>
                    <a:cubicBezTo>
                      <a:pt x="51" y="1149"/>
                      <a:pt x="49" y="1148"/>
                      <a:pt x="48" y="1148"/>
                    </a:cubicBezTo>
                    <a:cubicBezTo>
                      <a:pt x="0" y="1148"/>
                      <a:pt x="2" y="1220"/>
                      <a:pt x="53" y="1232"/>
                    </a:cubicBezTo>
                    <a:cubicBezTo>
                      <a:pt x="75" y="1233"/>
                      <a:pt x="96" y="1234"/>
                      <a:pt x="117" y="1234"/>
                    </a:cubicBezTo>
                    <a:cubicBezTo>
                      <a:pt x="697" y="1234"/>
                      <a:pt x="1248" y="619"/>
                      <a:pt x="1236" y="49"/>
                    </a:cubicBezTo>
                    <a:cubicBezTo>
                      <a:pt x="1236" y="20"/>
                      <a:pt x="1211" y="0"/>
                      <a:pt x="1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8896645" y="4354930"/>
                <a:ext cx="94714" cy="159866"/>
              </a:xfrm>
              <a:custGeom>
                <a:avLst/>
                <a:gdLst/>
                <a:ahLst/>
                <a:cxnLst/>
                <a:rect l="l" t="t" r="r" b="b"/>
                <a:pathLst>
                  <a:path w="676" h="1141" extrusionOk="0">
                    <a:moveTo>
                      <a:pt x="131" y="1"/>
                    </a:moveTo>
                    <a:cubicBezTo>
                      <a:pt x="115" y="1"/>
                      <a:pt x="99" y="8"/>
                      <a:pt x="90" y="23"/>
                    </a:cubicBezTo>
                    <a:cubicBezTo>
                      <a:pt x="1" y="200"/>
                      <a:pt x="113" y="502"/>
                      <a:pt x="178" y="673"/>
                    </a:cubicBezTo>
                    <a:cubicBezTo>
                      <a:pt x="255" y="874"/>
                      <a:pt x="391" y="1069"/>
                      <a:pt x="610" y="1140"/>
                    </a:cubicBezTo>
                    <a:cubicBezTo>
                      <a:pt x="651" y="1140"/>
                      <a:pt x="675" y="1081"/>
                      <a:pt x="640" y="1058"/>
                    </a:cubicBezTo>
                    <a:cubicBezTo>
                      <a:pt x="445" y="933"/>
                      <a:pt x="344" y="744"/>
                      <a:pt x="267" y="531"/>
                    </a:cubicBezTo>
                    <a:cubicBezTo>
                      <a:pt x="214" y="372"/>
                      <a:pt x="243" y="171"/>
                      <a:pt x="172" y="23"/>
                    </a:cubicBezTo>
                    <a:cubicBezTo>
                      <a:pt x="164" y="8"/>
                      <a:pt x="147" y="1"/>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8830372" y="4368240"/>
                <a:ext cx="160146" cy="149217"/>
              </a:xfrm>
              <a:custGeom>
                <a:avLst/>
                <a:gdLst/>
                <a:ahLst/>
                <a:cxnLst/>
                <a:rect l="l" t="t" r="r" b="b"/>
                <a:pathLst>
                  <a:path w="1143" h="1065" extrusionOk="0">
                    <a:moveTo>
                      <a:pt x="135" y="0"/>
                    </a:moveTo>
                    <a:cubicBezTo>
                      <a:pt x="104" y="0"/>
                      <a:pt x="75" y="18"/>
                      <a:pt x="66" y="58"/>
                    </a:cubicBezTo>
                    <a:cubicBezTo>
                      <a:pt x="1" y="342"/>
                      <a:pt x="155" y="620"/>
                      <a:pt x="356" y="815"/>
                    </a:cubicBezTo>
                    <a:cubicBezTo>
                      <a:pt x="485" y="944"/>
                      <a:pt x="700" y="1065"/>
                      <a:pt x="903" y="1065"/>
                    </a:cubicBezTo>
                    <a:cubicBezTo>
                      <a:pt x="978" y="1065"/>
                      <a:pt x="1052" y="1048"/>
                      <a:pt x="1119" y="1010"/>
                    </a:cubicBezTo>
                    <a:cubicBezTo>
                      <a:pt x="1142" y="1004"/>
                      <a:pt x="1124" y="963"/>
                      <a:pt x="1089" y="957"/>
                    </a:cubicBezTo>
                    <a:cubicBezTo>
                      <a:pt x="829" y="933"/>
                      <a:pt x="651" y="898"/>
                      <a:pt x="462" y="708"/>
                    </a:cubicBezTo>
                    <a:cubicBezTo>
                      <a:pt x="297" y="555"/>
                      <a:pt x="184" y="336"/>
                      <a:pt x="226" y="105"/>
                    </a:cubicBezTo>
                    <a:cubicBezTo>
                      <a:pt x="233" y="41"/>
                      <a:pt x="182" y="0"/>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8536839" y="3847030"/>
                <a:ext cx="200778" cy="1391573"/>
              </a:xfrm>
              <a:custGeom>
                <a:avLst/>
                <a:gdLst/>
                <a:ahLst/>
                <a:cxnLst/>
                <a:rect l="l" t="t" r="r" b="b"/>
                <a:pathLst>
                  <a:path w="1433" h="9932" extrusionOk="0">
                    <a:moveTo>
                      <a:pt x="100" y="0"/>
                    </a:moveTo>
                    <a:cubicBezTo>
                      <a:pt x="51" y="0"/>
                      <a:pt x="0" y="45"/>
                      <a:pt x="20" y="99"/>
                    </a:cubicBezTo>
                    <a:cubicBezTo>
                      <a:pt x="398" y="1016"/>
                      <a:pt x="635" y="1903"/>
                      <a:pt x="653" y="2903"/>
                    </a:cubicBezTo>
                    <a:cubicBezTo>
                      <a:pt x="671" y="3778"/>
                      <a:pt x="523" y="4653"/>
                      <a:pt x="464" y="5534"/>
                    </a:cubicBezTo>
                    <a:cubicBezTo>
                      <a:pt x="369" y="6989"/>
                      <a:pt x="357" y="8740"/>
                      <a:pt x="1351" y="9923"/>
                    </a:cubicBezTo>
                    <a:cubicBezTo>
                      <a:pt x="1357" y="9929"/>
                      <a:pt x="1365" y="9932"/>
                      <a:pt x="1373" y="9932"/>
                    </a:cubicBezTo>
                    <a:cubicBezTo>
                      <a:pt x="1402" y="9932"/>
                      <a:pt x="1433" y="9897"/>
                      <a:pt x="1410" y="9869"/>
                    </a:cubicBezTo>
                    <a:cubicBezTo>
                      <a:pt x="446" y="8527"/>
                      <a:pt x="534" y="6717"/>
                      <a:pt x="671" y="5144"/>
                    </a:cubicBezTo>
                    <a:cubicBezTo>
                      <a:pt x="818" y="3387"/>
                      <a:pt x="1025" y="1666"/>
                      <a:pt x="168" y="40"/>
                    </a:cubicBezTo>
                    <a:cubicBezTo>
                      <a:pt x="152" y="12"/>
                      <a:pt x="126" y="0"/>
                      <a:pt x="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8454174" y="4678304"/>
                <a:ext cx="148517" cy="234124"/>
              </a:xfrm>
              <a:custGeom>
                <a:avLst/>
                <a:gdLst/>
                <a:ahLst/>
                <a:cxnLst/>
                <a:rect l="l" t="t" r="r" b="b"/>
                <a:pathLst>
                  <a:path w="1060" h="1671" extrusionOk="0">
                    <a:moveTo>
                      <a:pt x="72" y="1"/>
                    </a:moveTo>
                    <a:cubicBezTo>
                      <a:pt x="36" y="1"/>
                      <a:pt x="1" y="24"/>
                      <a:pt x="1" y="63"/>
                    </a:cubicBezTo>
                    <a:cubicBezTo>
                      <a:pt x="1" y="477"/>
                      <a:pt x="143" y="891"/>
                      <a:pt x="397" y="1222"/>
                    </a:cubicBezTo>
                    <a:cubicBezTo>
                      <a:pt x="501" y="1368"/>
                      <a:pt x="735" y="1671"/>
                      <a:pt x="951" y="1671"/>
                    </a:cubicBezTo>
                    <a:cubicBezTo>
                      <a:pt x="980" y="1671"/>
                      <a:pt x="1008" y="1665"/>
                      <a:pt x="1036" y="1654"/>
                    </a:cubicBezTo>
                    <a:cubicBezTo>
                      <a:pt x="1059" y="1648"/>
                      <a:pt x="1059" y="1606"/>
                      <a:pt x="1036" y="1594"/>
                    </a:cubicBezTo>
                    <a:cubicBezTo>
                      <a:pt x="397" y="1322"/>
                      <a:pt x="267" y="666"/>
                      <a:pt x="137" y="51"/>
                    </a:cubicBezTo>
                    <a:cubicBezTo>
                      <a:pt x="129" y="16"/>
                      <a:pt x="100" y="1"/>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8518905" y="4651963"/>
                <a:ext cx="99898" cy="259764"/>
              </a:xfrm>
              <a:custGeom>
                <a:avLst/>
                <a:gdLst/>
                <a:ahLst/>
                <a:cxnLst/>
                <a:rect l="l" t="t" r="r" b="b"/>
                <a:pathLst>
                  <a:path w="713" h="1854" extrusionOk="0">
                    <a:moveTo>
                      <a:pt x="112" y="1"/>
                    </a:moveTo>
                    <a:cubicBezTo>
                      <a:pt x="80" y="1"/>
                      <a:pt x="47" y="23"/>
                      <a:pt x="42" y="67"/>
                    </a:cubicBezTo>
                    <a:cubicBezTo>
                      <a:pt x="0" y="682"/>
                      <a:pt x="154" y="1428"/>
                      <a:pt x="627" y="1842"/>
                    </a:cubicBezTo>
                    <a:cubicBezTo>
                      <a:pt x="636" y="1850"/>
                      <a:pt x="646" y="1854"/>
                      <a:pt x="656" y="1854"/>
                    </a:cubicBezTo>
                    <a:cubicBezTo>
                      <a:pt x="686" y="1854"/>
                      <a:pt x="713" y="1819"/>
                      <a:pt x="686" y="1788"/>
                    </a:cubicBezTo>
                    <a:cubicBezTo>
                      <a:pt x="231" y="1321"/>
                      <a:pt x="237" y="676"/>
                      <a:pt x="178" y="67"/>
                    </a:cubicBezTo>
                    <a:cubicBezTo>
                      <a:pt x="175" y="23"/>
                      <a:pt x="144" y="1"/>
                      <a:pt x="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8594845" y="4679005"/>
                <a:ext cx="83225" cy="224877"/>
              </a:xfrm>
              <a:custGeom>
                <a:avLst/>
                <a:gdLst/>
                <a:ahLst/>
                <a:cxnLst/>
                <a:rect l="l" t="t" r="r" b="b"/>
                <a:pathLst>
                  <a:path w="594" h="1605" extrusionOk="0">
                    <a:moveTo>
                      <a:pt x="458" y="1"/>
                    </a:moveTo>
                    <a:cubicBezTo>
                      <a:pt x="438" y="1"/>
                      <a:pt x="419" y="11"/>
                      <a:pt x="410" y="34"/>
                    </a:cubicBezTo>
                    <a:cubicBezTo>
                      <a:pt x="345" y="229"/>
                      <a:pt x="398" y="478"/>
                      <a:pt x="387" y="679"/>
                    </a:cubicBezTo>
                    <a:cubicBezTo>
                      <a:pt x="375" y="980"/>
                      <a:pt x="327" y="1365"/>
                      <a:pt x="32" y="1524"/>
                    </a:cubicBezTo>
                    <a:cubicBezTo>
                      <a:pt x="0" y="1550"/>
                      <a:pt x="20" y="1604"/>
                      <a:pt x="49" y="1604"/>
                    </a:cubicBezTo>
                    <a:cubicBezTo>
                      <a:pt x="53" y="1604"/>
                      <a:pt x="57" y="1603"/>
                      <a:pt x="61" y="1601"/>
                    </a:cubicBezTo>
                    <a:cubicBezTo>
                      <a:pt x="327" y="1507"/>
                      <a:pt x="434" y="1246"/>
                      <a:pt x="487" y="980"/>
                    </a:cubicBezTo>
                    <a:cubicBezTo>
                      <a:pt x="534" y="714"/>
                      <a:pt x="594" y="294"/>
                      <a:pt x="505" y="34"/>
                    </a:cubicBezTo>
                    <a:cubicBezTo>
                      <a:pt x="499" y="13"/>
                      <a:pt x="478" y="1"/>
                      <a:pt x="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8598628" y="4698200"/>
                <a:ext cx="148236" cy="207783"/>
              </a:xfrm>
              <a:custGeom>
                <a:avLst/>
                <a:gdLst/>
                <a:ahLst/>
                <a:cxnLst/>
                <a:rect l="l" t="t" r="r" b="b"/>
                <a:pathLst>
                  <a:path w="1058" h="1483" extrusionOk="0">
                    <a:moveTo>
                      <a:pt x="954" y="1"/>
                    </a:moveTo>
                    <a:cubicBezTo>
                      <a:pt x="937" y="1"/>
                      <a:pt x="920" y="11"/>
                      <a:pt x="910" y="33"/>
                    </a:cubicBezTo>
                    <a:cubicBezTo>
                      <a:pt x="821" y="258"/>
                      <a:pt x="803" y="506"/>
                      <a:pt x="726" y="737"/>
                    </a:cubicBezTo>
                    <a:cubicBezTo>
                      <a:pt x="608" y="1062"/>
                      <a:pt x="360" y="1281"/>
                      <a:pt x="46" y="1399"/>
                    </a:cubicBezTo>
                    <a:cubicBezTo>
                      <a:pt x="1" y="1422"/>
                      <a:pt x="21" y="1482"/>
                      <a:pt x="59" y="1482"/>
                    </a:cubicBezTo>
                    <a:cubicBezTo>
                      <a:pt x="60" y="1482"/>
                      <a:pt x="62" y="1482"/>
                      <a:pt x="64" y="1482"/>
                    </a:cubicBezTo>
                    <a:cubicBezTo>
                      <a:pt x="679" y="1334"/>
                      <a:pt x="1057" y="672"/>
                      <a:pt x="1004" y="51"/>
                    </a:cubicBezTo>
                    <a:cubicBezTo>
                      <a:pt x="1001" y="20"/>
                      <a:pt x="977" y="1"/>
                      <a:pt x="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8601711" y="4764332"/>
                <a:ext cx="201758" cy="148797"/>
              </a:xfrm>
              <a:custGeom>
                <a:avLst/>
                <a:gdLst/>
                <a:ahLst/>
                <a:cxnLst/>
                <a:rect l="l" t="t" r="r" b="b"/>
                <a:pathLst>
                  <a:path w="1440" h="1062" extrusionOk="0">
                    <a:moveTo>
                      <a:pt x="1384" y="0"/>
                    </a:moveTo>
                    <a:cubicBezTo>
                      <a:pt x="1368" y="0"/>
                      <a:pt x="1350" y="9"/>
                      <a:pt x="1337" y="28"/>
                    </a:cubicBezTo>
                    <a:cubicBezTo>
                      <a:pt x="1041" y="501"/>
                      <a:pt x="633" y="927"/>
                      <a:pt x="54" y="980"/>
                    </a:cubicBezTo>
                    <a:cubicBezTo>
                      <a:pt x="1" y="980"/>
                      <a:pt x="1" y="1045"/>
                      <a:pt x="54" y="1057"/>
                    </a:cubicBezTo>
                    <a:cubicBezTo>
                      <a:pt x="81" y="1060"/>
                      <a:pt x="108" y="1062"/>
                      <a:pt x="137" y="1062"/>
                    </a:cubicBezTo>
                    <a:cubicBezTo>
                      <a:pt x="649" y="1062"/>
                      <a:pt x="1359" y="568"/>
                      <a:pt x="1432" y="64"/>
                    </a:cubicBezTo>
                    <a:cubicBezTo>
                      <a:pt x="1439" y="26"/>
                      <a:pt x="1413" y="0"/>
                      <a:pt x="1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8492704" y="5027319"/>
                <a:ext cx="191951" cy="152159"/>
              </a:xfrm>
              <a:custGeom>
                <a:avLst/>
                <a:gdLst/>
                <a:ahLst/>
                <a:cxnLst/>
                <a:rect l="l" t="t" r="r" b="b"/>
                <a:pathLst>
                  <a:path w="1370" h="1086" extrusionOk="0">
                    <a:moveTo>
                      <a:pt x="84" y="0"/>
                    </a:moveTo>
                    <a:cubicBezTo>
                      <a:pt x="43" y="0"/>
                      <a:pt x="0" y="39"/>
                      <a:pt x="16" y="85"/>
                    </a:cubicBezTo>
                    <a:cubicBezTo>
                      <a:pt x="151" y="573"/>
                      <a:pt x="654" y="1086"/>
                      <a:pt x="1188" y="1086"/>
                    </a:cubicBezTo>
                    <a:cubicBezTo>
                      <a:pt x="1237" y="1086"/>
                      <a:pt x="1286" y="1082"/>
                      <a:pt x="1334" y="1073"/>
                    </a:cubicBezTo>
                    <a:cubicBezTo>
                      <a:pt x="1370" y="1061"/>
                      <a:pt x="1352" y="996"/>
                      <a:pt x="1317" y="996"/>
                    </a:cubicBezTo>
                    <a:cubicBezTo>
                      <a:pt x="743" y="996"/>
                      <a:pt x="365" y="499"/>
                      <a:pt x="140" y="38"/>
                    </a:cubicBezTo>
                    <a:cubicBezTo>
                      <a:pt x="127" y="11"/>
                      <a:pt x="106" y="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8538801" y="4994673"/>
                <a:ext cx="141231" cy="172756"/>
              </a:xfrm>
              <a:custGeom>
                <a:avLst/>
                <a:gdLst/>
                <a:ahLst/>
                <a:cxnLst/>
                <a:rect l="l" t="t" r="r" b="b"/>
                <a:pathLst>
                  <a:path w="1008" h="1233" extrusionOk="0">
                    <a:moveTo>
                      <a:pt x="72" y="0"/>
                    </a:moveTo>
                    <a:cubicBezTo>
                      <a:pt x="37" y="0"/>
                      <a:pt x="0" y="37"/>
                      <a:pt x="12" y="76"/>
                    </a:cubicBezTo>
                    <a:cubicBezTo>
                      <a:pt x="95" y="543"/>
                      <a:pt x="515" y="1057"/>
                      <a:pt x="958" y="1229"/>
                    </a:cubicBezTo>
                    <a:cubicBezTo>
                      <a:pt x="962" y="1231"/>
                      <a:pt x="966" y="1232"/>
                      <a:pt x="970" y="1232"/>
                    </a:cubicBezTo>
                    <a:cubicBezTo>
                      <a:pt x="993" y="1232"/>
                      <a:pt x="1007" y="1190"/>
                      <a:pt x="982" y="1170"/>
                    </a:cubicBezTo>
                    <a:cubicBezTo>
                      <a:pt x="538" y="892"/>
                      <a:pt x="313" y="507"/>
                      <a:pt x="118" y="34"/>
                    </a:cubicBezTo>
                    <a:cubicBezTo>
                      <a:pt x="108" y="10"/>
                      <a:pt x="91"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8586999" y="4989909"/>
                <a:ext cx="87709" cy="166311"/>
              </a:xfrm>
              <a:custGeom>
                <a:avLst/>
                <a:gdLst/>
                <a:ahLst/>
                <a:cxnLst/>
                <a:rect l="l" t="t" r="r" b="b"/>
                <a:pathLst>
                  <a:path w="626" h="1187" extrusionOk="0">
                    <a:moveTo>
                      <a:pt x="56" y="1"/>
                    </a:moveTo>
                    <a:cubicBezTo>
                      <a:pt x="27" y="1"/>
                      <a:pt x="0" y="26"/>
                      <a:pt x="11" y="68"/>
                    </a:cubicBezTo>
                    <a:cubicBezTo>
                      <a:pt x="70" y="435"/>
                      <a:pt x="253" y="938"/>
                      <a:pt x="555" y="1174"/>
                    </a:cubicBezTo>
                    <a:cubicBezTo>
                      <a:pt x="562" y="1183"/>
                      <a:pt x="571" y="1186"/>
                      <a:pt x="580" y="1186"/>
                    </a:cubicBezTo>
                    <a:cubicBezTo>
                      <a:pt x="603" y="1186"/>
                      <a:pt x="625" y="1164"/>
                      <a:pt x="608" y="1139"/>
                    </a:cubicBezTo>
                    <a:cubicBezTo>
                      <a:pt x="348" y="796"/>
                      <a:pt x="259" y="429"/>
                      <a:pt x="106" y="39"/>
                    </a:cubicBezTo>
                    <a:cubicBezTo>
                      <a:pt x="96" y="12"/>
                      <a:pt x="76" y="1"/>
                      <a:pt x="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8651310" y="4988088"/>
                <a:ext cx="37549" cy="176118"/>
              </a:xfrm>
              <a:custGeom>
                <a:avLst/>
                <a:gdLst/>
                <a:ahLst/>
                <a:cxnLst/>
                <a:rect l="l" t="t" r="r" b="b"/>
                <a:pathLst>
                  <a:path w="268" h="1257" extrusionOk="0">
                    <a:moveTo>
                      <a:pt x="63" y="0"/>
                    </a:moveTo>
                    <a:cubicBezTo>
                      <a:pt x="32" y="0"/>
                      <a:pt x="0" y="24"/>
                      <a:pt x="7" y="63"/>
                    </a:cubicBezTo>
                    <a:cubicBezTo>
                      <a:pt x="102" y="448"/>
                      <a:pt x="96" y="856"/>
                      <a:pt x="208" y="1240"/>
                    </a:cubicBezTo>
                    <a:cubicBezTo>
                      <a:pt x="213" y="1251"/>
                      <a:pt x="225" y="1256"/>
                      <a:pt x="237" y="1256"/>
                    </a:cubicBezTo>
                    <a:cubicBezTo>
                      <a:pt x="252" y="1256"/>
                      <a:pt x="268" y="1246"/>
                      <a:pt x="268" y="1223"/>
                    </a:cubicBezTo>
                    <a:cubicBezTo>
                      <a:pt x="250" y="832"/>
                      <a:pt x="262" y="395"/>
                      <a:pt x="114" y="34"/>
                    </a:cubicBezTo>
                    <a:cubicBezTo>
                      <a:pt x="104" y="10"/>
                      <a:pt x="8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8681154" y="4948016"/>
                <a:ext cx="46657" cy="218572"/>
              </a:xfrm>
              <a:custGeom>
                <a:avLst/>
                <a:gdLst/>
                <a:ahLst/>
                <a:cxnLst/>
                <a:rect l="l" t="t" r="r" b="b"/>
                <a:pathLst>
                  <a:path w="333" h="1560" extrusionOk="0">
                    <a:moveTo>
                      <a:pt x="194" y="1"/>
                    </a:moveTo>
                    <a:cubicBezTo>
                      <a:pt x="168" y="1"/>
                      <a:pt x="140" y="21"/>
                      <a:pt x="143" y="54"/>
                    </a:cubicBezTo>
                    <a:cubicBezTo>
                      <a:pt x="167" y="556"/>
                      <a:pt x="167" y="1024"/>
                      <a:pt x="7" y="1509"/>
                    </a:cubicBezTo>
                    <a:cubicBezTo>
                      <a:pt x="0" y="1541"/>
                      <a:pt x="23" y="1560"/>
                      <a:pt x="46" y="1560"/>
                    </a:cubicBezTo>
                    <a:cubicBezTo>
                      <a:pt x="61" y="1560"/>
                      <a:pt x="77" y="1551"/>
                      <a:pt x="84" y="1532"/>
                    </a:cubicBezTo>
                    <a:cubicBezTo>
                      <a:pt x="267" y="1059"/>
                      <a:pt x="332" y="539"/>
                      <a:pt x="238" y="42"/>
                    </a:cubicBezTo>
                    <a:cubicBezTo>
                      <a:pt x="235" y="13"/>
                      <a:pt x="215"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8677511" y="4994533"/>
                <a:ext cx="86308" cy="174157"/>
              </a:xfrm>
              <a:custGeom>
                <a:avLst/>
                <a:gdLst/>
                <a:ahLst/>
                <a:cxnLst/>
                <a:rect l="l" t="t" r="r" b="b"/>
                <a:pathLst>
                  <a:path w="616" h="1243" extrusionOk="0">
                    <a:moveTo>
                      <a:pt x="560" y="0"/>
                    </a:moveTo>
                    <a:cubicBezTo>
                      <a:pt x="535" y="0"/>
                      <a:pt x="509" y="14"/>
                      <a:pt x="500" y="41"/>
                    </a:cubicBezTo>
                    <a:cubicBezTo>
                      <a:pt x="418" y="437"/>
                      <a:pt x="435" y="922"/>
                      <a:pt x="45" y="1165"/>
                    </a:cubicBezTo>
                    <a:cubicBezTo>
                      <a:pt x="1" y="1189"/>
                      <a:pt x="22" y="1243"/>
                      <a:pt x="61" y="1243"/>
                    </a:cubicBezTo>
                    <a:cubicBezTo>
                      <a:pt x="69" y="1243"/>
                      <a:pt x="78" y="1241"/>
                      <a:pt x="86" y="1236"/>
                    </a:cubicBezTo>
                    <a:cubicBezTo>
                      <a:pt x="489" y="1011"/>
                      <a:pt x="583" y="485"/>
                      <a:pt x="613" y="53"/>
                    </a:cubicBezTo>
                    <a:cubicBezTo>
                      <a:pt x="616" y="18"/>
                      <a:pt x="589" y="0"/>
                      <a:pt x="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8905051" y="4337696"/>
                <a:ext cx="111107" cy="938877"/>
              </a:xfrm>
              <a:custGeom>
                <a:avLst/>
                <a:gdLst/>
                <a:ahLst/>
                <a:cxnLst/>
                <a:rect l="l" t="t" r="r" b="b"/>
                <a:pathLst>
                  <a:path w="793" h="6701" extrusionOk="0">
                    <a:moveTo>
                      <a:pt x="477" y="1"/>
                    </a:moveTo>
                    <a:cubicBezTo>
                      <a:pt x="447" y="1"/>
                      <a:pt x="417" y="21"/>
                      <a:pt x="420" y="57"/>
                    </a:cubicBezTo>
                    <a:cubicBezTo>
                      <a:pt x="597" y="1429"/>
                      <a:pt x="379" y="2677"/>
                      <a:pt x="183" y="4037"/>
                    </a:cubicBezTo>
                    <a:cubicBezTo>
                      <a:pt x="71" y="4812"/>
                      <a:pt x="0" y="6048"/>
                      <a:pt x="544" y="6693"/>
                    </a:cubicBezTo>
                    <a:cubicBezTo>
                      <a:pt x="550" y="6698"/>
                      <a:pt x="557" y="6700"/>
                      <a:pt x="564" y="6700"/>
                    </a:cubicBezTo>
                    <a:cubicBezTo>
                      <a:pt x="588" y="6700"/>
                      <a:pt x="616" y="6674"/>
                      <a:pt x="597" y="6651"/>
                    </a:cubicBezTo>
                    <a:cubicBezTo>
                      <a:pt x="302" y="6231"/>
                      <a:pt x="272" y="5563"/>
                      <a:pt x="254" y="5066"/>
                    </a:cubicBezTo>
                    <a:cubicBezTo>
                      <a:pt x="231" y="4445"/>
                      <a:pt x="355" y="3824"/>
                      <a:pt x="461" y="3221"/>
                    </a:cubicBezTo>
                    <a:cubicBezTo>
                      <a:pt x="633" y="2186"/>
                      <a:pt x="793" y="1074"/>
                      <a:pt x="532" y="39"/>
                    </a:cubicBezTo>
                    <a:cubicBezTo>
                      <a:pt x="525" y="13"/>
                      <a:pt x="501"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8929851" y="4549543"/>
                <a:ext cx="46376" cy="167151"/>
              </a:xfrm>
              <a:custGeom>
                <a:avLst/>
                <a:gdLst/>
                <a:ahLst/>
                <a:cxnLst/>
                <a:rect l="l" t="t" r="r" b="b"/>
                <a:pathLst>
                  <a:path w="331" h="1193" extrusionOk="0">
                    <a:moveTo>
                      <a:pt x="134" y="1"/>
                    </a:moveTo>
                    <a:cubicBezTo>
                      <a:pt x="108" y="1"/>
                      <a:pt x="83" y="16"/>
                      <a:pt x="77" y="53"/>
                    </a:cubicBezTo>
                    <a:cubicBezTo>
                      <a:pt x="1" y="372"/>
                      <a:pt x="1" y="952"/>
                      <a:pt x="273" y="1183"/>
                    </a:cubicBezTo>
                    <a:cubicBezTo>
                      <a:pt x="279" y="1189"/>
                      <a:pt x="287" y="1192"/>
                      <a:pt x="294" y="1192"/>
                    </a:cubicBezTo>
                    <a:cubicBezTo>
                      <a:pt x="313" y="1192"/>
                      <a:pt x="330" y="1174"/>
                      <a:pt x="326" y="1153"/>
                    </a:cubicBezTo>
                    <a:cubicBezTo>
                      <a:pt x="296" y="970"/>
                      <a:pt x="225" y="798"/>
                      <a:pt x="208" y="603"/>
                    </a:cubicBezTo>
                    <a:cubicBezTo>
                      <a:pt x="190" y="426"/>
                      <a:pt x="225" y="242"/>
                      <a:pt x="208" y="65"/>
                    </a:cubicBezTo>
                    <a:cubicBezTo>
                      <a:pt x="204" y="25"/>
                      <a:pt x="168"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8876889" y="4551785"/>
                <a:ext cx="97797" cy="167291"/>
              </a:xfrm>
              <a:custGeom>
                <a:avLst/>
                <a:gdLst/>
                <a:ahLst/>
                <a:cxnLst/>
                <a:rect l="l" t="t" r="r" b="b"/>
                <a:pathLst>
                  <a:path w="698" h="1194" extrusionOk="0">
                    <a:moveTo>
                      <a:pt x="178" y="1"/>
                    </a:moveTo>
                    <a:cubicBezTo>
                      <a:pt x="156" y="1"/>
                      <a:pt x="132" y="13"/>
                      <a:pt x="118" y="37"/>
                    </a:cubicBezTo>
                    <a:cubicBezTo>
                      <a:pt x="0" y="226"/>
                      <a:pt x="118" y="623"/>
                      <a:pt x="189" y="806"/>
                    </a:cubicBezTo>
                    <a:cubicBezTo>
                      <a:pt x="248" y="976"/>
                      <a:pt x="397" y="1193"/>
                      <a:pt x="598" y="1193"/>
                    </a:cubicBezTo>
                    <a:cubicBezTo>
                      <a:pt x="620" y="1193"/>
                      <a:pt x="644" y="1190"/>
                      <a:pt x="668" y="1184"/>
                    </a:cubicBezTo>
                    <a:cubicBezTo>
                      <a:pt x="698" y="1179"/>
                      <a:pt x="698" y="1131"/>
                      <a:pt x="662" y="1113"/>
                    </a:cubicBezTo>
                    <a:cubicBezTo>
                      <a:pt x="432" y="1037"/>
                      <a:pt x="349" y="865"/>
                      <a:pt x="284" y="634"/>
                    </a:cubicBezTo>
                    <a:cubicBezTo>
                      <a:pt x="254" y="522"/>
                      <a:pt x="237" y="404"/>
                      <a:pt x="237" y="285"/>
                    </a:cubicBezTo>
                    <a:cubicBezTo>
                      <a:pt x="237" y="209"/>
                      <a:pt x="254" y="126"/>
                      <a:pt x="237" y="49"/>
                    </a:cubicBezTo>
                    <a:cubicBezTo>
                      <a:pt x="230" y="17"/>
                      <a:pt x="205"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8816361" y="4583870"/>
                <a:ext cx="162528" cy="154261"/>
              </a:xfrm>
              <a:custGeom>
                <a:avLst/>
                <a:gdLst/>
                <a:ahLst/>
                <a:cxnLst/>
                <a:rect l="l" t="t" r="r" b="b"/>
                <a:pathLst>
                  <a:path w="1160" h="1101" extrusionOk="0">
                    <a:moveTo>
                      <a:pt x="170" y="1"/>
                    </a:moveTo>
                    <a:cubicBezTo>
                      <a:pt x="143" y="1"/>
                      <a:pt x="115" y="17"/>
                      <a:pt x="101" y="51"/>
                    </a:cubicBezTo>
                    <a:cubicBezTo>
                      <a:pt x="0" y="305"/>
                      <a:pt x="184" y="606"/>
                      <a:pt x="343" y="790"/>
                    </a:cubicBezTo>
                    <a:cubicBezTo>
                      <a:pt x="508" y="965"/>
                      <a:pt x="759" y="1100"/>
                      <a:pt x="1001" y="1100"/>
                    </a:cubicBezTo>
                    <a:cubicBezTo>
                      <a:pt x="1037" y="1100"/>
                      <a:pt x="1072" y="1097"/>
                      <a:pt x="1106" y="1091"/>
                    </a:cubicBezTo>
                    <a:cubicBezTo>
                      <a:pt x="1159" y="1080"/>
                      <a:pt x="1159" y="997"/>
                      <a:pt x="1112" y="997"/>
                    </a:cubicBezTo>
                    <a:cubicBezTo>
                      <a:pt x="876" y="961"/>
                      <a:pt x="680" y="879"/>
                      <a:pt x="491" y="719"/>
                    </a:cubicBezTo>
                    <a:cubicBezTo>
                      <a:pt x="284" y="530"/>
                      <a:pt x="255" y="323"/>
                      <a:pt x="237" y="62"/>
                    </a:cubicBezTo>
                    <a:cubicBezTo>
                      <a:pt x="231" y="22"/>
                      <a:pt x="201" y="1"/>
                      <a:pt x="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8965439" y="4553186"/>
                <a:ext cx="100459" cy="169253"/>
              </a:xfrm>
              <a:custGeom>
                <a:avLst/>
                <a:gdLst/>
                <a:ahLst/>
                <a:cxnLst/>
                <a:rect l="l" t="t" r="r" b="b"/>
                <a:pathLst>
                  <a:path w="717" h="1208" extrusionOk="0">
                    <a:moveTo>
                      <a:pt x="650" y="1"/>
                    </a:moveTo>
                    <a:cubicBezTo>
                      <a:pt x="629" y="1"/>
                      <a:pt x="609" y="10"/>
                      <a:pt x="598" y="33"/>
                    </a:cubicBezTo>
                    <a:cubicBezTo>
                      <a:pt x="421" y="382"/>
                      <a:pt x="521" y="1003"/>
                      <a:pt x="42" y="1109"/>
                    </a:cubicBezTo>
                    <a:cubicBezTo>
                      <a:pt x="1" y="1127"/>
                      <a:pt x="1" y="1186"/>
                      <a:pt x="42" y="1192"/>
                    </a:cubicBezTo>
                    <a:cubicBezTo>
                      <a:pt x="74" y="1202"/>
                      <a:pt x="105" y="1207"/>
                      <a:pt x="134" y="1207"/>
                    </a:cubicBezTo>
                    <a:cubicBezTo>
                      <a:pt x="531" y="1207"/>
                      <a:pt x="711" y="332"/>
                      <a:pt x="716" y="63"/>
                    </a:cubicBezTo>
                    <a:cubicBezTo>
                      <a:pt x="716" y="26"/>
                      <a:pt x="683" y="1"/>
                      <a:pt x="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8954090" y="4560612"/>
                <a:ext cx="182283" cy="180041"/>
              </a:xfrm>
              <a:custGeom>
                <a:avLst/>
                <a:gdLst/>
                <a:ahLst/>
                <a:cxnLst/>
                <a:rect l="l" t="t" r="r" b="b"/>
                <a:pathLst>
                  <a:path w="1301" h="1285" extrusionOk="0">
                    <a:moveTo>
                      <a:pt x="1241" y="0"/>
                    </a:moveTo>
                    <a:cubicBezTo>
                      <a:pt x="1215" y="0"/>
                      <a:pt x="1186" y="15"/>
                      <a:pt x="1170" y="45"/>
                    </a:cubicBezTo>
                    <a:cubicBezTo>
                      <a:pt x="1069" y="311"/>
                      <a:pt x="1046" y="566"/>
                      <a:pt x="857" y="784"/>
                    </a:cubicBezTo>
                    <a:cubicBezTo>
                      <a:pt x="655" y="1009"/>
                      <a:pt x="330" y="1092"/>
                      <a:pt x="58" y="1186"/>
                    </a:cubicBezTo>
                    <a:cubicBezTo>
                      <a:pt x="0" y="1208"/>
                      <a:pt x="17" y="1285"/>
                      <a:pt x="64" y="1285"/>
                    </a:cubicBezTo>
                    <a:cubicBezTo>
                      <a:pt x="69" y="1285"/>
                      <a:pt x="75" y="1284"/>
                      <a:pt x="82" y="1281"/>
                    </a:cubicBezTo>
                    <a:cubicBezTo>
                      <a:pt x="395" y="1192"/>
                      <a:pt x="709" y="1121"/>
                      <a:pt x="957" y="891"/>
                    </a:cubicBezTo>
                    <a:cubicBezTo>
                      <a:pt x="1170" y="696"/>
                      <a:pt x="1294" y="341"/>
                      <a:pt x="1300" y="63"/>
                    </a:cubicBezTo>
                    <a:cubicBezTo>
                      <a:pt x="1300" y="21"/>
                      <a:pt x="1272"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8891741" y="4782967"/>
                <a:ext cx="46376" cy="149637"/>
              </a:xfrm>
              <a:custGeom>
                <a:avLst/>
                <a:gdLst/>
                <a:ahLst/>
                <a:cxnLst/>
                <a:rect l="l" t="t" r="r" b="b"/>
                <a:pathLst>
                  <a:path w="331" h="1068" extrusionOk="0">
                    <a:moveTo>
                      <a:pt x="131" y="0"/>
                    </a:moveTo>
                    <a:cubicBezTo>
                      <a:pt x="104" y="0"/>
                      <a:pt x="78" y="15"/>
                      <a:pt x="66" y="49"/>
                    </a:cubicBezTo>
                    <a:cubicBezTo>
                      <a:pt x="0" y="220"/>
                      <a:pt x="24" y="439"/>
                      <a:pt x="42" y="617"/>
                    </a:cubicBezTo>
                    <a:cubicBezTo>
                      <a:pt x="60" y="759"/>
                      <a:pt x="89" y="989"/>
                      <a:pt x="231" y="1060"/>
                    </a:cubicBezTo>
                    <a:cubicBezTo>
                      <a:pt x="239" y="1065"/>
                      <a:pt x="248" y="1068"/>
                      <a:pt x="257" y="1068"/>
                    </a:cubicBezTo>
                    <a:cubicBezTo>
                      <a:pt x="296" y="1068"/>
                      <a:pt x="330" y="1018"/>
                      <a:pt x="296" y="983"/>
                    </a:cubicBezTo>
                    <a:cubicBezTo>
                      <a:pt x="101" y="794"/>
                      <a:pt x="154" y="321"/>
                      <a:pt x="202" y="84"/>
                    </a:cubicBezTo>
                    <a:cubicBezTo>
                      <a:pt x="209" y="32"/>
                      <a:pt x="170" y="0"/>
                      <a:pt x="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8831213" y="4774700"/>
                <a:ext cx="100179" cy="169533"/>
              </a:xfrm>
              <a:custGeom>
                <a:avLst/>
                <a:gdLst/>
                <a:ahLst/>
                <a:cxnLst/>
                <a:rect l="l" t="t" r="r" b="b"/>
                <a:pathLst>
                  <a:path w="715" h="1210" extrusionOk="0">
                    <a:moveTo>
                      <a:pt x="297" y="1"/>
                    </a:moveTo>
                    <a:cubicBezTo>
                      <a:pt x="279" y="1"/>
                      <a:pt x="261" y="9"/>
                      <a:pt x="249" y="25"/>
                    </a:cubicBezTo>
                    <a:cubicBezTo>
                      <a:pt x="1" y="404"/>
                      <a:pt x="285" y="995"/>
                      <a:pt x="634" y="1202"/>
                    </a:cubicBezTo>
                    <a:cubicBezTo>
                      <a:pt x="641" y="1207"/>
                      <a:pt x="649" y="1209"/>
                      <a:pt x="656" y="1209"/>
                    </a:cubicBezTo>
                    <a:cubicBezTo>
                      <a:pt x="692" y="1209"/>
                      <a:pt x="714" y="1156"/>
                      <a:pt x="675" y="1131"/>
                    </a:cubicBezTo>
                    <a:cubicBezTo>
                      <a:pt x="492" y="995"/>
                      <a:pt x="385" y="812"/>
                      <a:pt x="338" y="599"/>
                    </a:cubicBezTo>
                    <a:cubicBezTo>
                      <a:pt x="291" y="404"/>
                      <a:pt x="344" y="244"/>
                      <a:pt x="350" y="55"/>
                    </a:cubicBezTo>
                    <a:cubicBezTo>
                      <a:pt x="350" y="19"/>
                      <a:pt x="324"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9"/>
              <p:cNvSpPr/>
              <p:nvPr/>
            </p:nvSpPr>
            <p:spPr>
              <a:xfrm>
                <a:off x="8817202" y="4768255"/>
                <a:ext cx="111107" cy="185085"/>
              </a:xfrm>
              <a:custGeom>
                <a:avLst/>
                <a:gdLst/>
                <a:ahLst/>
                <a:cxnLst/>
                <a:rect l="l" t="t" r="r" b="b"/>
                <a:pathLst>
                  <a:path w="793" h="1321" extrusionOk="0">
                    <a:moveTo>
                      <a:pt x="96" y="0"/>
                    </a:moveTo>
                    <a:cubicBezTo>
                      <a:pt x="61" y="0"/>
                      <a:pt x="27" y="24"/>
                      <a:pt x="24" y="71"/>
                    </a:cubicBezTo>
                    <a:cubicBezTo>
                      <a:pt x="0" y="408"/>
                      <a:pt x="95" y="763"/>
                      <a:pt x="302" y="1035"/>
                    </a:cubicBezTo>
                    <a:cubicBezTo>
                      <a:pt x="361" y="1119"/>
                      <a:pt x="550" y="1320"/>
                      <a:pt x="693" y="1320"/>
                    </a:cubicBezTo>
                    <a:cubicBezTo>
                      <a:pt x="720" y="1320"/>
                      <a:pt x="746" y="1313"/>
                      <a:pt x="769" y="1295"/>
                    </a:cubicBezTo>
                    <a:cubicBezTo>
                      <a:pt x="793" y="1278"/>
                      <a:pt x="793" y="1254"/>
                      <a:pt x="769" y="1242"/>
                    </a:cubicBezTo>
                    <a:cubicBezTo>
                      <a:pt x="621" y="1136"/>
                      <a:pt x="485" y="1065"/>
                      <a:pt x="385" y="899"/>
                    </a:cubicBezTo>
                    <a:cubicBezTo>
                      <a:pt x="213" y="657"/>
                      <a:pt x="201" y="361"/>
                      <a:pt x="172" y="71"/>
                    </a:cubicBezTo>
                    <a:cubicBezTo>
                      <a:pt x="166" y="24"/>
                      <a:pt x="130"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9"/>
              <p:cNvSpPr/>
              <p:nvPr/>
            </p:nvSpPr>
            <p:spPr>
              <a:xfrm>
                <a:off x="8931112" y="4786750"/>
                <a:ext cx="83365" cy="149217"/>
              </a:xfrm>
              <a:custGeom>
                <a:avLst/>
                <a:gdLst/>
                <a:ahLst/>
                <a:cxnLst/>
                <a:rect l="l" t="t" r="r" b="b"/>
                <a:pathLst>
                  <a:path w="595" h="1065" extrusionOk="0">
                    <a:moveTo>
                      <a:pt x="480" y="1"/>
                    </a:moveTo>
                    <a:cubicBezTo>
                      <a:pt x="465" y="1"/>
                      <a:pt x="451" y="8"/>
                      <a:pt x="441" y="22"/>
                    </a:cubicBezTo>
                    <a:cubicBezTo>
                      <a:pt x="358" y="158"/>
                      <a:pt x="370" y="347"/>
                      <a:pt x="323" y="495"/>
                    </a:cubicBezTo>
                    <a:cubicBezTo>
                      <a:pt x="293" y="590"/>
                      <a:pt x="252" y="690"/>
                      <a:pt x="199" y="779"/>
                    </a:cubicBezTo>
                    <a:cubicBezTo>
                      <a:pt x="145" y="868"/>
                      <a:pt x="62" y="927"/>
                      <a:pt x="21" y="1004"/>
                    </a:cubicBezTo>
                    <a:cubicBezTo>
                      <a:pt x="0" y="1030"/>
                      <a:pt x="21" y="1065"/>
                      <a:pt x="46" y="1065"/>
                    </a:cubicBezTo>
                    <a:cubicBezTo>
                      <a:pt x="49" y="1065"/>
                      <a:pt x="53" y="1064"/>
                      <a:pt x="57" y="1063"/>
                    </a:cubicBezTo>
                    <a:cubicBezTo>
                      <a:pt x="228" y="1027"/>
                      <a:pt x="346" y="809"/>
                      <a:pt x="411" y="661"/>
                    </a:cubicBezTo>
                    <a:cubicBezTo>
                      <a:pt x="488" y="495"/>
                      <a:pt x="595" y="217"/>
                      <a:pt x="530" y="40"/>
                    </a:cubicBezTo>
                    <a:cubicBezTo>
                      <a:pt x="523" y="15"/>
                      <a:pt x="501" y="1"/>
                      <a:pt x="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9"/>
              <p:cNvSpPr/>
              <p:nvPr/>
            </p:nvSpPr>
            <p:spPr>
              <a:xfrm>
                <a:off x="8923266" y="4807486"/>
                <a:ext cx="146695" cy="142912"/>
              </a:xfrm>
              <a:custGeom>
                <a:avLst/>
                <a:gdLst/>
                <a:ahLst/>
                <a:cxnLst/>
                <a:rect l="l" t="t" r="r" b="b"/>
                <a:pathLst>
                  <a:path w="1047" h="1020" extrusionOk="0">
                    <a:moveTo>
                      <a:pt x="987" y="0"/>
                    </a:moveTo>
                    <a:cubicBezTo>
                      <a:pt x="974" y="0"/>
                      <a:pt x="962" y="5"/>
                      <a:pt x="952" y="16"/>
                    </a:cubicBezTo>
                    <a:cubicBezTo>
                      <a:pt x="834" y="158"/>
                      <a:pt x="763" y="359"/>
                      <a:pt x="663" y="519"/>
                    </a:cubicBezTo>
                    <a:cubicBezTo>
                      <a:pt x="555" y="678"/>
                      <a:pt x="376" y="921"/>
                      <a:pt x="164" y="921"/>
                    </a:cubicBezTo>
                    <a:cubicBezTo>
                      <a:pt x="132" y="921"/>
                      <a:pt x="99" y="916"/>
                      <a:pt x="65" y="903"/>
                    </a:cubicBezTo>
                    <a:cubicBezTo>
                      <a:pt x="60" y="900"/>
                      <a:pt x="55" y="899"/>
                      <a:pt x="51" y="899"/>
                    </a:cubicBezTo>
                    <a:cubicBezTo>
                      <a:pt x="18" y="899"/>
                      <a:pt x="0" y="964"/>
                      <a:pt x="42" y="980"/>
                    </a:cubicBezTo>
                    <a:cubicBezTo>
                      <a:pt x="99" y="1007"/>
                      <a:pt x="155" y="1019"/>
                      <a:pt x="208" y="1019"/>
                    </a:cubicBezTo>
                    <a:cubicBezTo>
                      <a:pt x="375" y="1019"/>
                      <a:pt x="522" y="903"/>
                      <a:pt x="639" y="773"/>
                    </a:cubicBezTo>
                    <a:cubicBezTo>
                      <a:pt x="745" y="666"/>
                      <a:pt x="822" y="530"/>
                      <a:pt x="899" y="400"/>
                    </a:cubicBezTo>
                    <a:cubicBezTo>
                      <a:pt x="958" y="294"/>
                      <a:pt x="1041" y="176"/>
                      <a:pt x="1047" y="51"/>
                    </a:cubicBezTo>
                    <a:cubicBezTo>
                      <a:pt x="1047" y="23"/>
                      <a:pt x="1016" y="0"/>
                      <a:pt x="9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8912337" y="4838450"/>
                <a:ext cx="192231" cy="128341"/>
              </a:xfrm>
              <a:custGeom>
                <a:avLst/>
                <a:gdLst/>
                <a:ahLst/>
                <a:cxnLst/>
                <a:rect l="l" t="t" r="r" b="b"/>
                <a:pathLst>
                  <a:path w="1372" h="916" extrusionOk="0">
                    <a:moveTo>
                      <a:pt x="1297" y="1"/>
                    </a:moveTo>
                    <a:cubicBezTo>
                      <a:pt x="1279" y="1"/>
                      <a:pt x="1261" y="10"/>
                      <a:pt x="1249" y="31"/>
                    </a:cubicBezTo>
                    <a:cubicBezTo>
                      <a:pt x="1052" y="396"/>
                      <a:pt x="768" y="798"/>
                      <a:pt x="354" y="798"/>
                    </a:cubicBezTo>
                    <a:cubicBezTo>
                      <a:pt x="271" y="798"/>
                      <a:pt x="183" y="782"/>
                      <a:pt x="90" y="747"/>
                    </a:cubicBezTo>
                    <a:cubicBezTo>
                      <a:pt x="84" y="745"/>
                      <a:pt x="78" y="743"/>
                      <a:pt x="72" y="743"/>
                    </a:cubicBezTo>
                    <a:cubicBezTo>
                      <a:pt x="24" y="743"/>
                      <a:pt x="0" y="826"/>
                      <a:pt x="43" y="842"/>
                    </a:cubicBezTo>
                    <a:cubicBezTo>
                      <a:pt x="148" y="892"/>
                      <a:pt x="261" y="915"/>
                      <a:pt x="374" y="915"/>
                    </a:cubicBezTo>
                    <a:cubicBezTo>
                      <a:pt x="830" y="915"/>
                      <a:pt x="1296" y="540"/>
                      <a:pt x="1367" y="85"/>
                    </a:cubicBezTo>
                    <a:cubicBezTo>
                      <a:pt x="1371" y="37"/>
                      <a:pt x="1333"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2" name="Google Shape;612;p19"/>
          <p:cNvSpPr txBox="1">
            <a:spLocks noGrp="1"/>
          </p:cNvSpPr>
          <p:nvPr>
            <p:ph type="title"/>
          </p:nvPr>
        </p:nvSpPr>
        <p:spPr>
          <a:xfrm>
            <a:off x="713225" y="521225"/>
            <a:ext cx="7717500" cy="694800"/>
          </a:xfrm>
          <a:prstGeom prst="rect">
            <a:avLst/>
          </a:prstGeom>
        </p:spPr>
        <p:txBody>
          <a:bodyPr spcFirstLastPara="1" wrap="square" lIns="0" tIns="0" rIns="0" bIns="0" anchor="t" anchorCtr="0">
            <a:norm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3" name="Google Shape;613;p19"/>
          <p:cNvSpPr txBox="1">
            <a:spLocks noGrp="1"/>
          </p:cNvSpPr>
          <p:nvPr>
            <p:ph type="subTitle" idx="1"/>
          </p:nvPr>
        </p:nvSpPr>
        <p:spPr>
          <a:xfrm>
            <a:off x="713225" y="2155052"/>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9"/>
          <p:cNvSpPr txBox="1">
            <a:spLocks noGrp="1"/>
          </p:cNvSpPr>
          <p:nvPr>
            <p:ph type="subTitle" idx="2"/>
          </p:nvPr>
        </p:nvSpPr>
        <p:spPr>
          <a:xfrm>
            <a:off x="713225" y="1640073"/>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9"/>
          <p:cNvSpPr txBox="1">
            <a:spLocks noGrp="1"/>
          </p:cNvSpPr>
          <p:nvPr>
            <p:ph type="subTitle" idx="3"/>
          </p:nvPr>
        </p:nvSpPr>
        <p:spPr>
          <a:xfrm>
            <a:off x="3429000" y="2155058"/>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6" name="Google Shape;616;p19"/>
          <p:cNvSpPr txBox="1">
            <a:spLocks noGrp="1"/>
          </p:cNvSpPr>
          <p:nvPr>
            <p:ph type="subTitle" idx="4"/>
          </p:nvPr>
        </p:nvSpPr>
        <p:spPr>
          <a:xfrm>
            <a:off x="3429000" y="1640073"/>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7" name="Google Shape;617;p19"/>
          <p:cNvSpPr txBox="1">
            <a:spLocks noGrp="1"/>
          </p:cNvSpPr>
          <p:nvPr>
            <p:ph type="subTitle" idx="5"/>
          </p:nvPr>
        </p:nvSpPr>
        <p:spPr>
          <a:xfrm>
            <a:off x="6144775" y="2152904"/>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8" name="Google Shape;618;p19"/>
          <p:cNvSpPr txBox="1">
            <a:spLocks noGrp="1"/>
          </p:cNvSpPr>
          <p:nvPr>
            <p:ph type="subTitle" idx="6"/>
          </p:nvPr>
        </p:nvSpPr>
        <p:spPr>
          <a:xfrm>
            <a:off x="6144775" y="1637919"/>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9" name="Google Shape;619;p19"/>
          <p:cNvSpPr txBox="1">
            <a:spLocks noGrp="1"/>
          </p:cNvSpPr>
          <p:nvPr>
            <p:ph type="subTitle" idx="7"/>
          </p:nvPr>
        </p:nvSpPr>
        <p:spPr>
          <a:xfrm>
            <a:off x="713225" y="3307202"/>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0" name="Google Shape;620;p19"/>
          <p:cNvSpPr txBox="1">
            <a:spLocks noGrp="1"/>
          </p:cNvSpPr>
          <p:nvPr>
            <p:ph type="subTitle" idx="8"/>
          </p:nvPr>
        </p:nvSpPr>
        <p:spPr>
          <a:xfrm>
            <a:off x="713225" y="2792217"/>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1" name="Google Shape;621;p19"/>
          <p:cNvSpPr txBox="1">
            <a:spLocks noGrp="1"/>
          </p:cNvSpPr>
          <p:nvPr>
            <p:ph type="subTitle" idx="9"/>
          </p:nvPr>
        </p:nvSpPr>
        <p:spPr>
          <a:xfrm>
            <a:off x="3429000" y="3307202"/>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19"/>
          <p:cNvSpPr txBox="1">
            <a:spLocks noGrp="1"/>
          </p:cNvSpPr>
          <p:nvPr>
            <p:ph type="subTitle" idx="13"/>
          </p:nvPr>
        </p:nvSpPr>
        <p:spPr>
          <a:xfrm>
            <a:off x="3429000" y="2792217"/>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19"/>
          <p:cNvSpPr txBox="1">
            <a:spLocks noGrp="1"/>
          </p:cNvSpPr>
          <p:nvPr>
            <p:ph type="subTitle" idx="14"/>
          </p:nvPr>
        </p:nvSpPr>
        <p:spPr>
          <a:xfrm>
            <a:off x="6144775" y="3305048"/>
            <a:ext cx="2286000" cy="5487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400"/>
              <a:buFont typeface="Roboto"/>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4" name="Google Shape;624;p19"/>
          <p:cNvSpPr txBox="1">
            <a:spLocks noGrp="1"/>
          </p:cNvSpPr>
          <p:nvPr>
            <p:ph type="subTitle" idx="15"/>
          </p:nvPr>
        </p:nvSpPr>
        <p:spPr>
          <a:xfrm>
            <a:off x="6144775" y="2790063"/>
            <a:ext cx="2286000" cy="3927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2000"/>
              <a:buFont typeface="Anton"/>
              <a:buNone/>
              <a:defRPr sz="2000" b="1">
                <a:solidFill>
                  <a:schemeClr val="accent1"/>
                </a:solidFill>
                <a:latin typeface="Prompt"/>
                <a:ea typeface="Prompt"/>
                <a:cs typeface="Prompt"/>
                <a:sym typeface="Promp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625" name="Google Shape;625;p19"/>
          <p:cNvGrpSpPr/>
          <p:nvPr/>
        </p:nvGrpSpPr>
        <p:grpSpPr>
          <a:xfrm>
            <a:off x="7095966" y="4350846"/>
            <a:ext cx="1174134" cy="1370225"/>
            <a:chOff x="3541250" y="4060075"/>
            <a:chExt cx="121850" cy="142200"/>
          </a:xfrm>
        </p:grpSpPr>
        <p:sp>
          <p:nvSpPr>
            <p:cNvPr id="626" name="Google Shape;626;p19"/>
            <p:cNvSpPr/>
            <p:nvPr/>
          </p:nvSpPr>
          <p:spPr>
            <a:xfrm>
              <a:off x="3577475" y="4069450"/>
              <a:ext cx="39800" cy="132825"/>
            </a:xfrm>
            <a:custGeom>
              <a:avLst/>
              <a:gdLst/>
              <a:ahLst/>
              <a:cxnLst/>
              <a:rect l="l" t="t" r="r" b="b"/>
              <a:pathLst>
                <a:path w="1592" h="5313" extrusionOk="0">
                  <a:moveTo>
                    <a:pt x="1177" y="0"/>
                  </a:moveTo>
                  <a:cubicBezTo>
                    <a:pt x="1092" y="0"/>
                    <a:pt x="998" y="82"/>
                    <a:pt x="1030" y="184"/>
                  </a:cubicBezTo>
                  <a:cubicBezTo>
                    <a:pt x="1302" y="1077"/>
                    <a:pt x="982" y="1899"/>
                    <a:pt x="598" y="2703"/>
                  </a:cubicBezTo>
                  <a:cubicBezTo>
                    <a:pt x="213" y="3507"/>
                    <a:pt x="1" y="4383"/>
                    <a:pt x="219" y="5258"/>
                  </a:cubicBezTo>
                  <a:cubicBezTo>
                    <a:pt x="231" y="5296"/>
                    <a:pt x="259" y="5312"/>
                    <a:pt x="289" y="5312"/>
                  </a:cubicBezTo>
                  <a:cubicBezTo>
                    <a:pt x="338" y="5312"/>
                    <a:pt x="392" y="5269"/>
                    <a:pt x="385" y="5211"/>
                  </a:cubicBezTo>
                  <a:cubicBezTo>
                    <a:pt x="213" y="4087"/>
                    <a:pt x="746" y="3223"/>
                    <a:pt x="1136" y="2230"/>
                  </a:cubicBezTo>
                  <a:cubicBezTo>
                    <a:pt x="1396" y="1562"/>
                    <a:pt x="1591" y="751"/>
                    <a:pt x="1284" y="71"/>
                  </a:cubicBezTo>
                  <a:cubicBezTo>
                    <a:pt x="1262" y="21"/>
                    <a:pt x="1221" y="0"/>
                    <a:pt x="1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9"/>
            <p:cNvSpPr/>
            <p:nvPr/>
          </p:nvSpPr>
          <p:spPr>
            <a:xfrm>
              <a:off x="3542000" y="4094250"/>
              <a:ext cx="46750" cy="81825"/>
            </a:xfrm>
            <a:custGeom>
              <a:avLst/>
              <a:gdLst/>
              <a:ahLst/>
              <a:cxnLst/>
              <a:rect l="l" t="t" r="r" b="b"/>
              <a:pathLst>
                <a:path w="1870" h="3273" extrusionOk="0">
                  <a:moveTo>
                    <a:pt x="174" y="0"/>
                  </a:moveTo>
                  <a:cubicBezTo>
                    <a:pt x="116" y="0"/>
                    <a:pt x="57" y="50"/>
                    <a:pt x="53" y="114"/>
                  </a:cubicBezTo>
                  <a:cubicBezTo>
                    <a:pt x="0" y="652"/>
                    <a:pt x="751" y="1060"/>
                    <a:pt x="1100" y="1350"/>
                  </a:cubicBezTo>
                  <a:cubicBezTo>
                    <a:pt x="1686" y="1829"/>
                    <a:pt x="1491" y="2569"/>
                    <a:pt x="1656" y="3219"/>
                  </a:cubicBezTo>
                  <a:cubicBezTo>
                    <a:pt x="1666" y="3256"/>
                    <a:pt x="1695" y="3273"/>
                    <a:pt x="1725" y="3273"/>
                  </a:cubicBezTo>
                  <a:cubicBezTo>
                    <a:pt x="1767" y="3273"/>
                    <a:pt x="1812" y="3241"/>
                    <a:pt x="1816" y="3190"/>
                  </a:cubicBezTo>
                  <a:cubicBezTo>
                    <a:pt x="1863" y="2610"/>
                    <a:pt x="1869" y="1977"/>
                    <a:pt x="1579" y="1457"/>
                  </a:cubicBezTo>
                  <a:cubicBezTo>
                    <a:pt x="1449" y="1214"/>
                    <a:pt x="1165" y="1049"/>
                    <a:pt x="952" y="883"/>
                  </a:cubicBezTo>
                  <a:cubicBezTo>
                    <a:pt x="633" y="641"/>
                    <a:pt x="450" y="404"/>
                    <a:pt x="260" y="55"/>
                  </a:cubicBezTo>
                  <a:cubicBezTo>
                    <a:pt x="239" y="16"/>
                    <a:pt x="207" y="0"/>
                    <a:pt x="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9"/>
            <p:cNvSpPr/>
            <p:nvPr/>
          </p:nvSpPr>
          <p:spPr>
            <a:xfrm>
              <a:off x="3582300" y="4087375"/>
              <a:ext cx="65250" cy="91550"/>
            </a:xfrm>
            <a:custGeom>
              <a:avLst/>
              <a:gdLst/>
              <a:ahLst/>
              <a:cxnLst/>
              <a:rect l="l" t="t" r="r" b="b"/>
              <a:pathLst>
                <a:path w="2610" h="3662" extrusionOk="0">
                  <a:moveTo>
                    <a:pt x="2487" y="1"/>
                  </a:moveTo>
                  <a:cubicBezTo>
                    <a:pt x="2447" y="1"/>
                    <a:pt x="2407" y="17"/>
                    <a:pt x="2386" y="52"/>
                  </a:cubicBezTo>
                  <a:cubicBezTo>
                    <a:pt x="2215" y="354"/>
                    <a:pt x="2108" y="673"/>
                    <a:pt x="1937" y="975"/>
                  </a:cubicBezTo>
                  <a:cubicBezTo>
                    <a:pt x="1736" y="1306"/>
                    <a:pt x="1469" y="1602"/>
                    <a:pt x="1203" y="1891"/>
                  </a:cubicBezTo>
                  <a:cubicBezTo>
                    <a:pt x="754" y="2370"/>
                    <a:pt x="115" y="2867"/>
                    <a:pt x="15" y="3559"/>
                  </a:cubicBezTo>
                  <a:cubicBezTo>
                    <a:pt x="0" y="3623"/>
                    <a:pt x="46" y="3661"/>
                    <a:pt x="92" y="3661"/>
                  </a:cubicBezTo>
                  <a:cubicBezTo>
                    <a:pt x="123" y="3661"/>
                    <a:pt x="154" y="3644"/>
                    <a:pt x="168" y="3606"/>
                  </a:cubicBezTo>
                  <a:cubicBezTo>
                    <a:pt x="434" y="2891"/>
                    <a:pt x="1168" y="2376"/>
                    <a:pt x="1665" y="1826"/>
                  </a:cubicBezTo>
                  <a:cubicBezTo>
                    <a:pt x="2084" y="1353"/>
                    <a:pt x="2522" y="750"/>
                    <a:pt x="2599" y="111"/>
                  </a:cubicBezTo>
                  <a:cubicBezTo>
                    <a:pt x="2610" y="40"/>
                    <a:pt x="2549" y="1"/>
                    <a:pt x="24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9"/>
            <p:cNvSpPr/>
            <p:nvPr/>
          </p:nvSpPr>
          <p:spPr>
            <a:xfrm>
              <a:off x="3555900" y="4097200"/>
              <a:ext cx="13175" cy="14700"/>
            </a:xfrm>
            <a:custGeom>
              <a:avLst/>
              <a:gdLst/>
              <a:ahLst/>
              <a:cxnLst/>
              <a:rect l="l" t="t" r="r" b="b"/>
              <a:pathLst>
                <a:path w="527" h="588" extrusionOk="0">
                  <a:moveTo>
                    <a:pt x="211" y="1"/>
                  </a:moveTo>
                  <a:cubicBezTo>
                    <a:pt x="51" y="1"/>
                    <a:pt x="12" y="489"/>
                    <a:pt x="0" y="546"/>
                  </a:cubicBezTo>
                  <a:lnTo>
                    <a:pt x="41" y="588"/>
                  </a:lnTo>
                  <a:cubicBezTo>
                    <a:pt x="83" y="534"/>
                    <a:pt x="526" y="32"/>
                    <a:pt x="225" y="2"/>
                  </a:cubicBezTo>
                  <a:cubicBezTo>
                    <a:pt x="220" y="1"/>
                    <a:pt x="215"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9"/>
            <p:cNvSpPr/>
            <p:nvPr/>
          </p:nvSpPr>
          <p:spPr>
            <a:xfrm>
              <a:off x="3553525" y="4094300"/>
              <a:ext cx="14800" cy="19975"/>
            </a:xfrm>
            <a:custGeom>
              <a:avLst/>
              <a:gdLst/>
              <a:ahLst/>
              <a:cxnLst/>
              <a:rect l="l" t="t" r="r" b="b"/>
              <a:pathLst>
                <a:path w="592" h="799" extrusionOk="0">
                  <a:moveTo>
                    <a:pt x="305" y="203"/>
                  </a:moveTo>
                  <a:lnTo>
                    <a:pt x="305" y="203"/>
                  </a:lnTo>
                  <a:cubicBezTo>
                    <a:pt x="306" y="203"/>
                    <a:pt x="308" y="207"/>
                    <a:pt x="308" y="217"/>
                  </a:cubicBezTo>
                  <a:lnTo>
                    <a:pt x="308" y="217"/>
                  </a:lnTo>
                  <a:cubicBezTo>
                    <a:pt x="303" y="209"/>
                    <a:pt x="304" y="203"/>
                    <a:pt x="305" y="203"/>
                  </a:cubicBezTo>
                  <a:close/>
                  <a:moveTo>
                    <a:pt x="314" y="219"/>
                  </a:moveTo>
                  <a:cubicBezTo>
                    <a:pt x="313" y="220"/>
                    <a:pt x="312" y="220"/>
                    <a:pt x="311" y="221"/>
                  </a:cubicBezTo>
                  <a:lnTo>
                    <a:pt x="311" y="221"/>
                  </a:lnTo>
                  <a:cubicBezTo>
                    <a:pt x="311" y="221"/>
                    <a:pt x="311" y="221"/>
                    <a:pt x="311" y="221"/>
                  </a:cubicBezTo>
                  <a:lnTo>
                    <a:pt x="311" y="221"/>
                  </a:lnTo>
                  <a:cubicBezTo>
                    <a:pt x="312" y="220"/>
                    <a:pt x="313" y="219"/>
                    <a:pt x="314" y="219"/>
                  </a:cubicBezTo>
                  <a:close/>
                  <a:moveTo>
                    <a:pt x="306" y="224"/>
                  </a:moveTo>
                  <a:lnTo>
                    <a:pt x="306" y="224"/>
                  </a:lnTo>
                  <a:cubicBezTo>
                    <a:pt x="302" y="240"/>
                    <a:pt x="300" y="257"/>
                    <a:pt x="284" y="278"/>
                  </a:cubicBezTo>
                  <a:cubicBezTo>
                    <a:pt x="272" y="302"/>
                    <a:pt x="259" y="327"/>
                    <a:pt x="245" y="351"/>
                  </a:cubicBezTo>
                  <a:lnTo>
                    <a:pt x="245" y="351"/>
                  </a:lnTo>
                  <a:cubicBezTo>
                    <a:pt x="254" y="321"/>
                    <a:pt x="265" y="293"/>
                    <a:pt x="278" y="266"/>
                  </a:cubicBezTo>
                  <a:cubicBezTo>
                    <a:pt x="283" y="246"/>
                    <a:pt x="293" y="234"/>
                    <a:pt x="306" y="224"/>
                  </a:cubicBezTo>
                  <a:close/>
                  <a:moveTo>
                    <a:pt x="322" y="0"/>
                  </a:moveTo>
                  <a:cubicBezTo>
                    <a:pt x="209" y="0"/>
                    <a:pt x="118" y="119"/>
                    <a:pt x="77" y="230"/>
                  </a:cubicBezTo>
                  <a:cubicBezTo>
                    <a:pt x="48" y="319"/>
                    <a:pt x="36" y="408"/>
                    <a:pt x="24" y="503"/>
                  </a:cubicBezTo>
                  <a:cubicBezTo>
                    <a:pt x="18" y="562"/>
                    <a:pt x="0" y="644"/>
                    <a:pt x="30" y="698"/>
                  </a:cubicBezTo>
                  <a:cubicBezTo>
                    <a:pt x="32" y="701"/>
                    <a:pt x="34" y="703"/>
                    <a:pt x="36" y="706"/>
                  </a:cubicBezTo>
                  <a:lnTo>
                    <a:pt x="36" y="706"/>
                  </a:lnTo>
                  <a:cubicBezTo>
                    <a:pt x="37" y="758"/>
                    <a:pt x="76" y="799"/>
                    <a:pt x="120" y="799"/>
                  </a:cubicBezTo>
                  <a:cubicBezTo>
                    <a:pt x="129" y="799"/>
                    <a:pt x="139" y="797"/>
                    <a:pt x="148" y="792"/>
                  </a:cubicBezTo>
                  <a:cubicBezTo>
                    <a:pt x="284" y="757"/>
                    <a:pt x="379" y="574"/>
                    <a:pt x="444" y="467"/>
                  </a:cubicBezTo>
                  <a:cubicBezTo>
                    <a:pt x="527" y="337"/>
                    <a:pt x="592" y="142"/>
                    <a:pt x="438" y="41"/>
                  </a:cubicBezTo>
                  <a:cubicBezTo>
                    <a:pt x="398" y="12"/>
                    <a:pt x="35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9"/>
            <p:cNvSpPr/>
            <p:nvPr/>
          </p:nvSpPr>
          <p:spPr>
            <a:xfrm>
              <a:off x="3545275" y="4117800"/>
              <a:ext cx="17000" cy="7650"/>
            </a:xfrm>
            <a:custGeom>
              <a:avLst/>
              <a:gdLst/>
              <a:ahLst/>
              <a:cxnLst/>
              <a:rect l="l" t="t" r="r" b="b"/>
              <a:pathLst>
                <a:path w="680" h="306" extrusionOk="0">
                  <a:moveTo>
                    <a:pt x="614" y="0"/>
                  </a:moveTo>
                  <a:cubicBezTo>
                    <a:pt x="549" y="0"/>
                    <a:pt x="53" y="30"/>
                    <a:pt x="23" y="178"/>
                  </a:cubicBezTo>
                  <a:cubicBezTo>
                    <a:pt x="0" y="266"/>
                    <a:pt x="103" y="306"/>
                    <a:pt x="234" y="306"/>
                  </a:cubicBezTo>
                  <a:cubicBezTo>
                    <a:pt x="409" y="306"/>
                    <a:pt x="635" y="234"/>
                    <a:pt x="679" y="113"/>
                  </a:cubicBezTo>
                  <a:lnTo>
                    <a:pt x="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9"/>
            <p:cNvSpPr/>
            <p:nvPr/>
          </p:nvSpPr>
          <p:spPr>
            <a:xfrm>
              <a:off x="3541250" y="4115675"/>
              <a:ext cx="25050" cy="13225"/>
            </a:xfrm>
            <a:custGeom>
              <a:avLst/>
              <a:gdLst/>
              <a:ahLst/>
              <a:cxnLst/>
              <a:rect l="l" t="t" r="r" b="b"/>
              <a:pathLst>
                <a:path w="1002" h="529" extrusionOk="0">
                  <a:moveTo>
                    <a:pt x="690" y="172"/>
                  </a:moveTo>
                  <a:cubicBezTo>
                    <a:pt x="687" y="175"/>
                    <a:pt x="684" y="177"/>
                    <a:pt x="681" y="180"/>
                  </a:cubicBezTo>
                  <a:cubicBezTo>
                    <a:pt x="627" y="221"/>
                    <a:pt x="562" y="233"/>
                    <a:pt x="503" y="251"/>
                  </a:cubicBezTo>
                  <a:cubicBezTo>
                    <a:pt x="472" y="258"/>
                    <a:pt x="437" y="261"/>
                    <a:pt x="402" y="261"/>
                  </a:cubicBezTo>
                  <a:cubicBezTo>
                    <a:pt x="380" y="261"/>
                    <a:pt x="359" y="259"/>
                    <a:pt x="339" y="257"/>
                  </a:cubicBezTo>
                  <a:lnTo>
                    <a:pt x="339" y="257"/>
                  </a:lnTo>
                  <a:cubicBezTo>
                    <a:pt x="423" y="207"/>
                    <a:pt x="560" y="200"/>
                    <a:pt x="639" y="180"/>
                  </a:cubicBezTo>
                  <a:cubicBezTo>
                    <a:pt x="652" y="177"/>
                    <a:pt x="670" y="175"/>
                    <a:pt x="690" y="172"/>
                  </a:cubicBezTo>
                  <a:close/>
                  <a:moveTo>
                    <a:pt x="300" y="288"/>
                  </a:moveTo>
                  <a:cubicBezTo>
                    <a:pt x="299" y="289"/>
                    <a:pt x="298" y="291"/>
                    <a:pt x="296" y="292"/>
                  </a:cubicBezTo>
                  <a:cubicBezTo>
                    <a:pt x="297" y="291"/>
                    <a:pt x="299" y="289"/>
                    <a:pt x="300" y="288"/>
                  </a:cubicBezTo>
                  <a:close/>
                  <a:moveTo>
                    <a:pt x="664" y="0"/>
                  </a:moveTo>
                  <a:cubicBezTo>
                    <a:pt x="559" y="0"/>
                    <a:pt x="436" y="25"/>
                    <a:pt x="385" y="32"/>
                  </a:cubicBezTo>
                  <a:cubicBezTo>
                    <a:pt x="231" y="56"/>
                    <a:pt x="1" y="150"/>
                    <a:pt x="66" y="351"/>
                  </a:cubicBezTo>
                  <a:cubicBezTo>
                    <a:pt x="106" y="475"/>
                    <a:pt x="255" y="528"/>
                    <a:pt x="420" y="528"/>
                  </a:cubicBezTo>
                  <a:cubicBezTo>
                    <a:pt x="690" y="528"/>
                    <a:pt x="1002" y="385"/>
                    <a:pt x="947" y="168"/>
                  </a:cubicBezTo>
                  <a:cubicBezTo>
                    <a:pt x="934" y="114"/>
                    <a:pt x="887" y="89"/>
                    <a:pt x="840" y="89"/>
                  </a:cubicBezTo>
                  <a:lnTo>
                    <a:pt x="840" y="89"/>
                  </a:lnTo>
                  <a:cubicBezTo>
                    <a:pt x="840" y="79"/>
                    <a:pt x="836" y="68"/>
                    <a:pt x="829" y="56"/>
                  </a:cubicBezTo>
                  <a:cubicBezTo>
                    <a:pt x="806" y="13"/>
                    <a:pt x="740" y="0"/>
                    <a:pt x="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9"/>
            <p:cNvSpPr/>
            <p:nvPr/>
          </p:nvSpPr>
          <p:spPr>
            <a:xfrm>
              <a:off x="3573375" y="4108400"/>
              <a:ext cx="11525" cy="17250"/>
            </a:xfrm>
            <a:custGeom>
              <a:avLst/>
              <a:gdLst/>
              <a:ahLst/>
              <a:cxnLst/>
              <a:rect l="l" t="t" r="r" b="b"/>
              <a:pathLst>
                <a:path w="461" h="690" extrusionOk="0">
                  <a:moveTo>
                    <a:pt x="185" y="1"/>
                  </a:moveTo>
                  <a:cubicBezTo>
                    <a:pt x="0" y="1"/>
                    <a:pt x="49" y="532"/>
                    <a:pt x="82" y="642"/>
                  </a:cubicBezTo>
                  <a:lnTo>
                    <a:pt x="82" y="690"/>
                  </a:lnTo>
                  <a:cubicBezTo>
                    <a:pt x="165" y="583"/>
                    <a:pt x="460" y="86"/>
                    <a:pt x="230" y="10"/>
                  </a:cubicBezTo>
                  <a:cubicBezTo>
                    <a:pt x="214" y="3"/>
                    <a:pt x="199" y="1"/>
                    <a:pt x="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9"/>
            <p:cNvSpPr/>
            <p:nvPr/>
          </p:nvSpPr>
          <p:spPr>
            <a:xfrm>
              <a:off x="3570400" y="4105375"/>
              <a:ext cx="19375" cy="23250"/>
            </a:xfrm>
            <a:custGeom>
              <a:avLst/>
              <a:gdLst/>
              <a:ahLst/>
              <a:cxnLst/>
              <a:rect l="l" t="t" r="r" b="b"/>
              <a:pathLst>
                <a:path w="775" h="930" extrusionOk="0">
                  <a:moveTo>
                    <a:pt x="337" y="237"/>
                  </a:moveTo>
                  <a:cubicBezTo>
                    <a:pt x="334" y="241"/>
                    <a:pt x="331" y="244"/>
                    <a:pt x="328" y="246"/>
                  </a:cubicBezTo>
                  <a:lnTo>
                    <a:pt x="328" y="246"/>
                  </a:lnTo>
                  <a:cubicBezTo>
                    <a:pt x="331" y="243"/>
                    <a:pt x="334" y="240"/>
                    <a:pt x="337" y="237"/>
                  </a:cubicBezTo>
                  <a:close/>
                  <a:moveTo>
                    <a:pt x="307" y="284"/>
                  </a:moveTo>
                  <a:cubicBezTo>
                    <a:pt x="307" y="284"/>
                    <a:pt x="307" y="284"/>
                    <a:pt x="307" y="284"/>
                  </a:cubicBezTo>
                  <a:cubicBezTo>
                    <a:pt x="307" y="310"/>
                    <a:pt x="301" y="336"/>
                    <a:pt x="292" y="361"/>
                  </a:cubicBezTo>
                  <a:lnTo>
                    <a:pt x="292" y="361"/>
                  </a:lnTo>
                  <a:cubicBezTo>
                    <a:pt x="294" y="333"/>
                    <a:pt x="299" y="307"/>
                    <a:pt x="307" y="284"/>
                  </a:cubicBezTo>
                  <a:close/>
                  <a:moveTo>
                    <a:pt x="319" y="0"/>
                  </a:moveTo>
                  <a:cubicBezTo>
                    <a:pt x="0" y="0"/>
                    <a:pt x="2" y="513"/>
                    <a:pt x="91" y="760"/>
                  </a:cubicBezTo>
                  <a:lnTo>
                    <a:pt x="91" y="760"/>
                  </a:lnTo>
                  <a:cubicBezTo>
                    <a:pt x="90" y="763"/>
                    <a:pt x="89" y="766"/>
                    <a:pt x="88" y="769"/>
                  </a:cubicBezTo>
                  <a:cubicBezTo>
                    <a:pt x="70" y="853"/>
                    <a:pt x="135" y="929"/>
                    <a:pt x="210" y="929"/>
                  </a:cubicBezTo>
                  <a:cubicBezTo>
                    <a:pt x="231" y="929"/>
                    <a:pt x="252" y="924"/>
                    <a:pt x="272" y="911"/>
                  </a:cubicBezTo>
                  <a:cubicBezTo>
                    <a:pt x="496" y="769"/>
                    <a:pt x="774"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9"/>
            <p:cNvSpPr/>
            <p:nvPr/>
          </p:nvSpPr>
          <p:spPr>
            <a:xfrm>
              <a:off x="3560175" y="4135650"/>
              <a:ext cx="15250" cy="7625"/>
            </a:xfrm>
            <a:custGeom>
              <a:avLst/>
              <a:gdLst/>
              <a:ahLst/>
              <a:cxnLst/>
              <a:rect l="l" t="t" r="r" b="b"/>
              <a:pathLst>
                <a:path w="610" h="305" extrusionOk="0">
                  <a:moveTo>
                    <a:pt x="436" y="1"/>
                  </a:moveTo>
                  <a:cubicBezTo>
                    <a:pt x="259" y="1"/>
                    <a:pt x="7" y="69"/>
                    <a:pt x="7" y="197"/>
                  </a:cubicBezTo>
                  <a:cubicBezTo>
                    <a:pt x="1" y="275"/>
                    <a:pt x="53" y="304"/>
                    <a:pt x="128" y="304"/>
                  </a:cubicBezTo>
                  <a:cubicBezTo>
                    <a:pt x="287" y="304"/>
                    <a:pt x="550" y="178"/>
                    <a:pt x="610" y="114"/>
                  </a:cubicBezTo>
                  <a:lnTo>
                    <a:pt x="580" y="25"/>
                  </a:lnTo>
                  <a:cubicBezTo>
                    <a:pt x="550" y="9"/>
                    <a:pt x="498" y="1"/>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9"/>
            <p:cNvSpPr/>
            <p:nvPr/>
          </p:nvSpPr>
          <p:spPr>
            <a:xfrm>
              <a:off x="3555175" y="4132625"/>
              <a:ext cx="24550" cy="14425"/>
            </a:xfrm>
            <a:custGeom>
              <a:avLst/>
              <a:gdLst/>
              <a:ahLst/>
              <a:cxnLst/>
              <a:rect l="l" t="t" r="r" b="b"/>
              <a:pathLst>
                <a:path w="982" h="577" extrusionOk="0">
                  <a:moveTo>
                    <a:pt x="307" y="271"/>
                  </a:moveTo>
                  <a:lnTo>
                    <a:pt x="307" y="271"/>
                  </a:lnTo>
                  <a:cubicBezTo>
                    <a:pt x="307" y="271"/>
                    <a:pt x="308" y="271"/>
                    <a:pt x="308" y="271"/>
                  </a:cubicBezTo>
                  <a:lnTo>
                    <a:pt x="308" y="271"/>
                  </a:lnTo>
                  <a:cubicBezTo>
                    <a:pt x="308" y="271"/>
                    <a:pt x="307" y="271"/>
                    <a:pt x="307" y="271"/>
                  </a:cubicBezTo>
                  <a:close/>
                  <a:moveTo>
                    <a:pt x="351" y="328"/>
                  </a:moveTo>
                  <a:cubicBezTo>
                    <a:pt x="350" y="328"/>
                    <a:pt x="349" y="329"/>
                    <a:pt x="348" y="330"/>
                  </a:cubicBezTo>
                  <a:cubicBezTo>
                    <a:pt x="349" y="329"/>
                    <a:pt x="350" y="328"/>
                    <a:pt x="351" y="328"/>
                  </a:cubicBezTo>
                  <a:close/>
                  <a:moveTo>
                    <a:pt x="565" y="1"/>
                  </a:moveTo>
                  <a:cubicBezTo>
                    <a:pt x="302" y="1"/>
                    <a:pt x="1" y="138"/>
                    <a:pt x="70" y="401"/>
                  </a:cubicBezTo>
                  <a:cubicBezTo>
                    <a:pt x="111" y="534"/>
                    <a:pt x="229" y="577"/>
                    <a:pt x="351" y="577"/>
                  </a:cubicBezTo>
                  <a:cubicBezTo>
                    <a:pt x="407" y="577"/>
                    <a:pt x="464" y="568"/>
                    <a:pt x="514" y="555"/>
                  </a:cubicBezTo>
                  <a:cubicBezTo>
                    <a:pt x="656" y="519"/>
                    <a:pt x="904" y="436"/>
                    <a:pt x="958" y="282"/>
                  </a:cubicBezTo>
                  <a:cubicBezTo>
                    <a:pt x="982" y="207"/>
                    <a:pt x="941" y="142"/>
                    <a:pt x="880" y="115"/>
                  </a:cubicBezTo>
                  <a:lnTo>
                    <a:pt x="880" y="115"/>
                  </a:lnTo>
                  <a:cubicBezTo>
                    <a:pt x="875" y="103"/>
                    <a:pt x="868" y="91"/>
                    <a:pt x="857" y="81"/>
                  </a:cubicBezTo>
                  <a:cubicBezTo>
                    <a:pt x="790" y="27"/>
                    <a:pt x="681"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9"/>
            <p:cNvSpPr/>
            <p:nvPr/>
          </p:nvSpPr>
          <p:spPr>
            <a:xfrm>
              <a:off x="3586125" y="4077600"/>
              <a:ext cx="20950" cy="15050"/>
            </a:xfrm>
            <a:custGeom>
              <a:avLst/>
              <a:gdLst/>
              <a:ahLst/>
              <a:cxnLst/>
              <a:rect l="l" t="t" r="r" b="b"/>
              <a:pathLst>
                <a:path w="838" h="602" extrusionOk="0">
                  <a:moveTo>
                    <a:pt x="172" y="0"/>
                  </a:moveTo>
                  <a:cubicBezTo>
                    <a:pt x="53" y="0"/>
                    <a:pt x="0" y="80"/>
                    <a:pt x="69" y="236"/>
                  </a:cubicBezTo>
                  <a:cubicBezTo>
                    <a:pt x="141" y="409"/>
                    <a:pt x="454" y="601"/>
                    <a:pt x="690" y="601"/>
                  </a:cubicBezTo>
                  <a:cubicBezTo>
                    <a:pt x="744" y="601"/>
                    <a:pt x="795" y="591"/>
                    <a:pt x="837" y="567"/>
                  </a:cubicBezTo>
                  <a:lnTo>
                    <a:pt x="737" y="490"/>
                  </a:lnTo>
                  <a:cubicBezTo>
                    <a:pt x="613" y="307"/>
                    <a:pt x="488" y="71"/>
                    <a:pt x="258" y="11"/>
                  </a:cubicBezTo>
                  <a:cubicBezTo>
                    <a:pt x="227" y="4"/>
                    <a:pt x="198" y="0"/>
                    <a:pt x="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9"/>
            <p:cNvSpPr/>
            <p:nvPr/>
          </p:nvSpPr>
          <p:spPr>
            <a:xfrm>
              <a:off x="3583025" y="4073950"/>
              <a:ext cx="28025" cy="21975"/>
            </a:xfrm>
            <a:custGeom>
              <a:avLst/>
              <a:gdLst/>
              <a:ahLst/>
              <a:cxnLst/>
              <a:rect l="l" t="t" r="r" b="b"/>
              <a:pathLst>
                <a:path w="1121" h="879" extrusionOk="0">
                  <a:moveTo>
                    <a:pt x="315" y="302"/>
                  </a:moveTo>
                  <a:cubicBezTo>
                    <a:pt x="321" y="303"/>
                    <a:pt x="330" y="304"/>
                    <a:pt x="340" y="305"/>
                  </a:cubicBezTo>
                  <a:cubicBezTo>
                    <a:pt x="405" y="317"/>
                    <a:pt x="465" y="364"/>
                    <a:pt x="512" y="418"/>
                  </a:cubicBezTo>
                  <a:cubicBezTo>
                    <a:pt x="566" y="469"/>
                    <a:pt x="608" y="529"/>
                    <a:pt x="653" y="588"/>
                  </a:cubicBezTo>
                  <a:lnTo>
                    <a:pt x="653" y="588"/>
                  </a:lnTo>
                  <a:cubicBezTo>
                    <a:pt x="515" y="539"/>
                    <a:pt x="386" y="435"/>
                    <a:pt x="323" y="329"/>
                  </a:cubicBezTo>
                  <a:cubicBezTo>
                    <a:pt x="320" y="318"/>
                    <a:pt x="317" y="310"/>
                    <a:pt x="315" y="302"/>
                  </a:cubicBezTo>
                  <a:close/>
                  <a:moveTo>
                    <a:pt x="309" y="0"/>
                  </a:moveTo>
                  <a:cubicBezTo>
                    <a:pt x="160" y="0"/>
                    <a:pt x="19" y="69"/>
                    <a:pt x="15" y="240"/>
                  </a:cubicBezTo>
                  <a:cubicBezTo>
                    <a:pt x="1" y="574"/>
                    <a:pt x="425" y="879"/>
                    <a:pt x="778" y="879"/>
                  </a:cubicBezTo>
                  <a:cubicBezTo>
                    <a:pt x="868" y="879"/>
                    <a:pt x="954" y="859"/>
                    <a:pt x="1026" y="814"/>
                  </a:cubicBezTo>
                  <a:cubicBezTo>
                    <a:pt x="1121" y="756"/>
                    <a:pt x="1071" y="586"/>
                    <a:pt x="967" y="586"/>
                  </a:cubicBezTo>
                  <a:cubicBezTo>
                    <a:pt x="966" y="586"/>
                    <a:pt x="965" y="586"/>
                    <a:pt x="964" y="586"/>
                  </a:cubicBezTo>
                  <a:lnTo>
                    <a:pt x="964" y="586"/>
                  </a:lnTo>
                  <a:cubicBezTo>
                    <a:pt x="897" y="372"/>
                    <a:pt x="727" y="158"/>
                    <a:pt x="541" y="57"/>
                  </a:cubicBezTo>
                  <a:cubicBezTo>
                    <a:pt x="476" y="21"/>
                    <a:pt x="392"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9"/>
            <p:cNvSpPr/>
            <p:nvPr/>
          </p:nvSpPr>
          <p:spPr>
            <a:xfrm>
              <a:off x="3583975" y="4099650"/>
              <a:ext cx="16600" cy="15200"/>
            </a:xfrm>
            <a:custGeom>
              <a:avLst/>
              <a:gdLst/>
              <a:ahLst/>
              <a:cxnLst/>
              <a:rect l="l" t="t" r="r" b="b"/>
              <a:pathLst>
                <a:path w="664" h="608" extrusionOk="0">
                  <a:moveTo>
                    <a:pt x="198" y="1"/>
                  </a:moveTo>
                  <a:cubicBezTo>
                    <a:pt x="160" y="1"/>
                    <a:pt x="127" y="23"/>
                    <a:pt x="101" y="76"/>
                  </a:cubicBezTo>
                  <a:cubicBezTo>
                    <a:pt x="1" y="283"/>
                    <a:pt x="557" y="584"/>
                    <a:pt x="663" y="608"/>
                  </a:cubicBezTo>
                  <a:lnTo>
                    <a:pt x="657" y="555"/>
                  </a:lnTo>
                  <a:cubicBezTo>
                    <a:pt x="638" y="467"/>
                    <a:pt x="371" y="1"/>
                    <a:pt x="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9"/>
            <p:cNvSpPr/>
            <p:nvPr/>
          </p:nvSpPr>
          <p:spPr>
            <a:xfrm>
              <a:off x="3580725" y="4096100"/>
              <a:ext cx="23400" cy="21175"/>
            </a:xfrm>
            <a:custGeom>
              <a:avLst/>
              <a:gdLst/>
              <a:ahLst/>
              <a:cxnLst/>
              <a:rect l="l" t="t" r="r" b="b"/>
              <a:pathLst>
                <a:path w="936" h="847" extrusionOk="0">
                  <a:moveTo>
                    <a:pt x="358" y="279"/>
                  </a:moveTo>
                  <a:lnTo>
                    <a:pt x="358" y="279"/>
                  </a:lnTo>
                  <a:cubicBezTo>
                    <a:pt x="358" y="279"/>
                    <a:pt x="358" y="279"/>
                    <a:pt x="358" y="279"/>
                  </a:cubicBezTo>
                  <a:lnTo>
                    <a:pt x="358" y="279"/>
                  </a:lnTo>
                  <a:cubicBezTo>
                    <a:pt x="358" y="279"/>
                    <a:pt x="358" y="279"/>
                    <a:pt x="358" y="279"/>
                  </a:cubicBezTo>
                  <a:lnTo>
                    <a:pt x="358" y="279"/>
                  </a:lnTo>
                  <a:cubicBezTo>
                    <a:pt x="358" y="279"/>
                    <a:pt x="358" y="279"/>
                    <a:pt x="358" y="279"/>
                  </a:cubicBezTo>
                  <a:close/>
                  <a:moveTo>
                    <a:pt x="335" y="0"/>
                  </a:moveTo>
                  <a:cubicBezTo>
                    <a:pt x="293" y="0"/>
                    <a:pt x="251" y="12"/>
                    <a:pt x="208" y="40"/>
                  </a:cubicBezTo>
                  <a:cubicBezTo>
                    <a:pt x="1" y="182"/>
                    <a:pt x="89" y="431"/>
                    <a:pt x="243" y="567"/>
                  </a:cubicBezTo>
                  <a:cubicBezTo>
                    <a:pt x="385" y="685"/>
                    <a:pt x="586" y="809"/>
                    <a:pt x="770" y="845"/>
                  </a:cubicBezTo>
                  <a:cubicBezTo>
                    <a:pt x="778" y="846"/>
                    <a:pt x="785" y="847"/>
                    <a:pt x="793" y="847"/>
                  </a:cubicBezTo>
                  <a:cubicBezTo>
                    <a:pt x="860" y="847"/>
                    <a:pt x="897" y="790"/>
                    <a:pt x="892" y="737"/>
                  </a:cubicBezTo>
                  <a:lnTo>
                    <a:pt x="892" y="737"/>
                  </a:lnTo>
                  <a:cubicBezTo>
                    <a:pt x="936" y="573"/>
                    <a:pt x="799" y="393"/>
                    <a:pt x="710" y="271"/>
                  </a:cubicBezTo>
                  <a:cubicBezTo>
                    <a:pt x="622" y="159"/>
                    <a:pt x="486"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9"/>
            <p:cNvSpPr/>
            <p:nvPr/>
          </p:nvSpPr>
          <p:spPr>
            <a:xfrm>
              <a:off x="3610750" y="4087175"/>
              <a:ext cx="19675" cy="19250"/>
            </a:xfrm>
            <a:custGeom>
              <a:avLst/>
              <a:gdLst/>
              <a:ahLst/>
              <a:cxnLst/>
              <a:rect l="l" t="t" r="r" b="b"/>
              <a:pathLst>
                <a:path w="787" h="770" extrusionOk="0">
                  <a:moveTo>
                    <a:pt x="475" y="0"/>
                  </a:moveTo>
                  <a:cubicBezTo>
                    <a:pt x="276" y="0"/>
                    <a:pt x="79" y="511"/>
                    <a:pt x="24" y="610"/>
                  </a:cubicBezTo>
                  <a:lnTo>
                    <a:pt x="0" y="770"/>
                  </a:lnTo>
                  <a:cubicBezTo>
                    <a:pt x="154" y="693"/>
                    <a:pt x="787" y="308"/>
                    <a:pt x="586" y="60"/>
                  </a:cubicBezTo>
                  <a:cubicBezTo>
                    <a:pt x="549" y="18"/>
                    <a:pt x="51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9"/>
            <p:cNvSpPr/>
            <p:nvPr/>
          </p:nvSpPr>
          <p:spPr>
            <a:xfrm>
              <a:off x="3607325" y="4083300"/>
              <a:ext cx="30200" cy="25950"/>
            </a:xfrm>
            <a:custGeom>
              <a:avLst/>
              <a:gdLst/>
              <a:ahLst/>
              <a:cxnLst/>
              <a:rect l="l" t="t" r="r" b="b"/>
              <a:pathLst>
                <a:path w="1208" h="1038" extrusionOk="0">
                  <a:moveTo>
                    <a:pt x="603" y="280"/>
                  </a:moveTo>
                  <a:cubicBezTo>
                    <a:pt x="603" y="280"/>
                    <a:pt x="604" y="280"/>
                    <a:pt x="604" y="280"/>
                  </a:cubicBezTo>
                  <a:cubicBezTo>
                    <a:pt x="664" y="310"/>
                    <a:pt x="581" y="404"/>
                    <a:pt x="563" y="428"/>
                  </a:cubicBezTo>
                  <a:cubicBezTo>
                    <a:pt x="502" y="504"/>
                    <a:pt x="426" y="564"/>
                    <a:pt x="346" y="620"/>
                  </a:cubicBezTo>
                  <a:lnTo>
                    <a:pt x="346" y="620"/>
                  </a:lnTo>
                  <a:cubicBezTo>
                    <a:pt x="394" y="539"/>
                    <a:pt x="441" y="458"/>
                    <a:pt x="498" y="381"/>
                  </a:cubicBezTo>
                  <a:cubicBezTo>
                    <a:pt x="504" y="369"/>
                    <a:pt x="582" y="280"/>
                    <a:pt x="603" y="280"/>
                  </a:cubicBezTo>
                  <a:close/>
                  <a:moveTo>
                    <a:pt x="604" y="0"/>
                  </a:moveTo>
                  <a:cubicBezTo>
                    <a:pt x="334" y="0"/>
                    <a:pt x="177" y="528"/>
                    <a:pt x="90" y="712"/>
                  </a:cubicBezTo>
                  <a:cubicBezTo>
                    <a:pt x="75" y="745"/>
                    <a:pt x="77" y="776"/>
                    <a:pt x="89" y="799"/>
                  </a:cubicBezTo>
                  <a:lnTo>
                    <a:pt x="89" y="799"/>
                  </a:lnTo>
                  <a:cubicBezTo>
                    <a:pt x="22" y="861"/>
                    <a:pt x="1" y="964"/>
                    <a:pt x="90" y="1019"/>
                  </a:cubicBezTo>
                  <a:cubicBezTo>
                    <a:pt x="111" y="1032"/>
                    <a:pt x="134" y="1038"/>
                    <a:pt x="157" y="1038"/>
                  </a:cubicBezTo>
                  <a:cubicBezTo>
                    <a:pt x="228" y="1038"/>
                    <a:pt x="302" y="986"/>
                    <a:pt x="356" y="954"/>
                  </a:cubicBezTo>
                  <a:cubicBezTo>
                    <a:pt x="616" y="807"/>
                    <a:pt x="1208" y="316"/>
                    <a:pt x="740" y="44"/>
                  </a:cubicBezTo>
                  <a:cubicBezTo>
                    <a:pt x="692" y="14"/>
                    <a:pt x="646"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9"/>
            <p:cNvSpPr/>
            <p:nvPr/>
          </p:nvSpPr>
          <p:spPr>
            <a:xfrm>
              <a:off x="3612950" y="4113800"/>
              <a:ext cx="11425" cy="12750"/>
            </a:xfrm>
            <a:custGeom>
              <a:avLst/>
              <a:gdLst/>
              <a:ahLst/>
              <a:cxnLst/>
              <a:rect l="l" t="t" r="r" b="b"/>
              <a:pathLst>
                <a:path w="457" h="510" extrusionOk="0">
                  <a:moveTo>
                    <a:pt x="190" y="0"/>
                  </a:moveTo>
                  <a:cubicBezTo>
                    <a:pt x="168" y="0"/>
                    <a:pt x="147" y="11"/>
                    <a:pt x="125" y="36"/>
                  </a:cubicBezTo>
                  <a:cubicBezTo>
                    <a:pt x="1" y="178"/>
                    <a:pt x="267" y="450"/>
                    <a:pt x="368" y="509"/>
                  </a:cubicBezTo>
                  <a:lnTo>
                    <a:pt x="456" y="462"/>
                  </a:lnTo>
                  <a:cubicBezTo>
                    <a:pt x="441" y="376"/>
                    <a:pt x="318"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9"/>
            <p:cNvSpPr/>
            <p:nvPr/>
          </p:nvSpPr>
          <p:spPr>
            <a:xfrm>
              <a:off x="3611475" y="4110650"/>
              <a:ext cx="16600" cy="18450"/>
            </a:xfrm>
            <a:custGeom>
              <a:avLst/>
              <a:gdLst/>
              <a:ahLst/>
              <a:cxnLst/>
              <a:rect l="l" t="t" r="r" b="b"/>
              <a:pathLst>
                <a:path w="664" h="738" extrusionOk="0">
                  <a:moveTo>
                    <a:pt x="262" y="1"/>
                  </a:moveTo>
                  <a:cubicBezTo>
                    <a:pt x="239" y="1"/>
                    <a:pt x="215" y="5"/>
                    <a:pt x="190" y="14"/>
                  </a:cubicBezTo>
                  <a:cubicBezTo>
                    <a:pt x="13" y="73"/>
                    <a:pt x="1" y="268"/>
                    <a:pt x="66" y="416"/>
                  </a:cubicBezTo>
                  <a:cubicBezTo>
                    <a:pt x="125" y="552"/>
                    <a:pt x="267" y="682"/>
                    <a:pt x="397" y="736"/>
                  </a:cubicBezTo>
                  <a:cubicBezTo>
                    <a:pt x="404" y="737"/>
                    <a:pt x="411" y="737"/>
                    <a:pt x="417" y="737"/>
                  </a:cubicBezTo>
                  <a:cubicBezTo>
                    <a:pt x="438" y="737"/>
                    <a:pt x="457" y="731"/>
                    <a:pt x="473" y="721"/>
                  </a:cubicBezTo>
                  <a:lnTo>
                    <a:pt x="473" y="721"/>
                  </a:lnTo>
                  <a:cubicBezTo>
                    <a:pt x="486" y="726"/>
                    <a:pt x="499" y="729"/>
                    <a:pt x="512" y="729"/>
                  </a:cubicBezTo>
                  <a:cubicBezTo>
                    <a:pt x="576" y="729"/>
                    <a:pt x="640" y="675"/>
                    <a:pt x="651" y="594"/>
                  </a:cubicBezTo>
                  <a:cubicBezTo>
                    <a:pt x="663" y="470"/>
                    <a:pt x="580" y="328"/>
                    <a:pt x="533" y="227"/>
                  </a:cubicBezTo>
                  <a:cubicBezTo>
                    <a:pt x="483" y="122"/>
                    <a:pt x="38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9"/>
            <p:cNvSpPr/>
            <p:nvPr/>
          </p:nvSpPr>
          <p:spPr>
            <a:xfrm>
              <a:off x="3640175" y="4097800"/>
              <a:ext cx="19150" cy="9775"/>
            </a:xfrm>
            <a:custGeom>
              <a:avLst/>
              <a:gdLst/>
              <a:ahLst/>
              <a:cxnLst/>
              <a:rect l="l" t="t" r="r" b="b"/>
              <a:pathLst>
                <a:path w="766" h="391" extrusionOk="0">
                  <a:moveTo>
                    <a:pt x="584" y="0"/>
                  </a:moveTo>
                  <a:cubicBezTo>
                    <a:pt x="383" y="0"/>
                    <a:pt x="45" y="275"/>
                    <a:pt x="0" y="333"/>
                  </a:cubicBezTo>
                  <a:lnTo>
                    <a:pt x="12" y="351"/>
                  </a:lnTo>
                  <a:cubicBezTo>
                    <a:pt x="48" y="377"/>
                    <a:pt x="119" y="390"/>
                    <a:pt x="203" y="390"/>
                  </a:cubicBezTo>
                  <a:cubicBezTo>
                    <a:pt x="435" y="390"/>
                    <a:pt x="765" y="291"/>
                    <a:pt x="722" y="108"/>
                  </a:cubicBezTo>
                  <a:cubicBezTo>
                    <a:pt x="701" y="30"/>
                    <a:pt x="650" y="0"/>
                    <a:pt x="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9"/>
            <p:cNvSpPr/>
            <p:nvPr/>
          </p:nvSpPr>
          <p:spPr>
            <a:xfrm>
              <a:off x="3637825" y="4094350"/>
              <a:ext cx="25275" cy="15950"/>
            </a:xfrm>
            <a:custGeom>
              <a:avLst/>
              <a:gdLst/>
              <a:ahLst/>
              <a:cxnLst/>
              <a:rect l="l" t="t" r="r" b="b"/>
              <a:pathLst>
                <a:path w="1011" h="638" extrusionOk="0">
                  <a:moveTo>
                    <a:pt x="674" y="252"/>
                  </a:moveTo>
                  <a:lnTo>
                    <a:pt x="674" y="252"/>
                  </a:lnTo>
                  <a:cubicBezTo>
                    <a:pt x="691" y="282"/>
                    <a:pt x="691" y="264"/>
                    <a:pt x="668" y="288"/>
                  </a:cubicBezTo>
                  <a:cubicBezTo>
                    <a:pt x="644" y="317"/>
                    <a:pt x="609" y="335"/>
                    <a:pt x="573" y="347"/>
                  </a:cubicBezTo>
                  <a:cubicBezTo>
                    <a:pt x="490" y="382"/>
                    <a:pt x="396" y="400"/>
                    <a:pt x="307" y="406"/>
                  </a:cubicBezTo>
                  <a:cubicBezTo>
                    <a:pt x="302" y="406"/>
                    <a:pt x="298" y="406"/>
                    <a:pt x="293" y="405"/>
                  </a:cubicBezTo>
                  <a:lnTo>
                    <a:pt x="293" y="405"/>
                  </a:lnTo>
                  <a:cubicBezTo>
                    <a:pt x="372" y="357"/>
                    <a:pt x="459" y="319"/>
                    <a:pt x="538" y="288"/>
                  </a:cubicBezTo>
                  <a:cubicBezTo>
                    <a:pt x="555" y="282"/>
                    <a:pt x="674" y="252"/>
                    <a:pt x="674" y="252"/>
                  </a:cubicBezTo>
                  <a:close/>
                  <a:moveTo>
                    <a:pt x="685" y="1"/>
                  </a:moveTo>
                  <a:cubicBezTo>
                    <a:pt x="441" y="1"/>
                    <a:pt x="138" y="267"/>
                    <a:pt x="23" y="430"/>
                  </a:cubicBezTo>
                  <a:cubicBezTo>
                    <a:pt x="17" y="438"/>
                    <a:pt x="14" y="447"/>
                    <a:pt x="12" y="456"/>
                  </a:cubicBezTo>
                  <a:lnTo>
                    <a:pt x="12" y="456"/>
                  </a:lnTo>
                  <a:cubicBezTo>
                    <a:pt x="0" y="493"/>
                    <a:pt x="7" y="535"/>
                    <a:pt x="41" y="560"/>
                  </a:cubicBezTo>
                  <a:cubicBezTo>
                    <a:pt x="106" y="619"/>
                    <a:pt x="195" y="631"/>
                    <a:pt x="283" y="637"/>
                  </a:cubicBezTo>
                  <a:cubicBezTo>
                    <a:pt x="298" y="637"/>
                    <a:pt x="312" y="637"/>
                    <a:pt x="327" y="637"/>
                  </a:cubicBezTo>
                  <a:cubicBezTo>
                    <a:pt x="494" y="637"/>
                    <a:pt x="685" y="605"/>
                    <a:pt x="816" y="512"/>
                  </a:cubicBezTo>
                  <a:cubicBezTo>
                    <a:pt x="969" y="400"/>
                    <a:pt x="1011" y="169"/>
                    <a:pt x="845" y="51"/>
                  </a:cubicBezTo>
                  <a:cubicBezTo>
                    <a:pt x="797" y="16"/>
                    <a:pt x="743"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9"/>
            <p:cNvSpPr/>
            <p:nvPr/>
          </p:nvSpPr>
          <p:spPr>
            <a:xfrm>
              <a:off x="3629375" y="4121675"/>
              <a:ext cx="19925" cy="9550"/>
            </a:xfrm>
            <a:custGeom>
              <a:avLst/>
              <a:gdLst/>
              <a:ahLst/>
              <a:cxnLst/>
              <a:rect l="l" t="t" r="r" b="b"/>
              <a:pathLst>
                <a:path w="797" h="382" extrusionOk="0">
                  <a:moveTo>
                    <a:pt x="465" y="0"/>
                  </a:moveTo>
                  <a:cubicBezTo>
                    <a:pt x="304" y="0"/>
                    <a:pt x="128" y="38"/>
                    <a:pt x="60" y="58"/>
                  </a:cubicBezTo>
                  <a:lnTo>
                    <a:pt x="0" y="212"/>
                  </a:lnTo>
                  <a:cubicBezTo>
                    <a:pt x="49" y="320"/>
                    <a:pt x="246" y="381"/>
                    <a:pt x="431" y="381"/>
                  </a:cubicBezTo>
                  <a:cubicBezTo>
                    <a:pt x="609" y="381"/>
                    <a:pt x="775" y="325"/>
                    <a:pt x="787" y="200"/>
                  </a:cubicBezTo>
                  <a:cubicBezTo>
                    <a:pt x="796" y="44"/>
                    <a:pt x="639" y="0"/>
                    <a:pt x="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9"/>
            <p:cNvSpPr/>
            <p:nvPr/>
          </p:nvSpPr>
          <p:spPr>
            <a:xfrm>
              <a:off x="3626100" y="4118000"/>
              <a:ext cx="29025" cy="16600"/>
            </a:xfrm>
            <a:custGeom>
              <a:avLst/>
              <a:gdLst/>
              <a:ahLst/>
              <a:cxnLst/>
              <a:rect l="l" t="t" r="r" b="b"/>
              <a:pathLst>
                <a:path w="1161" h="664" extrusionOk="0">
                  <a:moveTo>
                    <a:pt x="770" y="312"/>
                  </a:moveTo>
                  <a:cubicBezTo>
                    <a:pt x="770" y="313"/>
                    <a:pt x="770" y="314"/>
                    <a:pt x="770" y="315"/>
                  </a:cubicBezTo>
                  <a:lnTo>
                    <a:pt x="770" y="315"/>
                  </a:lnTo>
                  <a:cubicBezTo>
                    <a:pt x="770" y="314"/>
                    <a:pt x="770" y="313"/>
                    <a:pt x="770" y="312"/>
                  </a:cubicBezTo>
                  <a:close/>
                  <a:moveTo>
                    <a:pt x="510" y="282"/>
                  </a:moveTo>
                  <a:cubicBezTo>
                    <a:pt x="569" y="282"/>
                    <a:pt x="628" y="282"/>
                    <a:pt x="681" y="288"/>
                  </a:cubicBezTo>
                  <a:cubicBezTo>
                    <a:pt x="699" y="294"/>
                    <a:pt x="723" y="294"/>
                    <a:pt x="746" y="300"/>
                  </a:cubicBezTo>
                  <a:cubicBezTo>
                    <a:pt x="764" y="310"/>
                    <a:pt x="769" y="317"/>
                    <a:pt x="770" y="318"/>
                  </a:cubicBezTo>
                  <a:lnTo>
                    <a:pt x="770" y="318"/>
                  </a:lnTo>
                  <a:cubicBezTo>
                    <a:pt x="769" y="363"/>
                    <a:pt x="707" y="381"/>
                    <a:pt x="626" y="381"/>
                  </a:cubicBezTo>
                  <a:cubicBezTo>
                    <a:pt x="498" y="381"/>
                    <a:pt x="322" y="338"/>
                    <a:pt x="257" y="298"/>
                  </a:cubicBezTo>
                  <a:lnTo>
                    <a:pt x="257" y="298"/>
                  </a:lnTo>
                  <a:cubicBezTo>
                    <a:pt x="341" y="282"/>
                    <a:pt x="427" y="282"/>
                    <a:pt x="510" y="282"/>
                  </a:cubicBezTo>
                  <a:close/>
                  <a:moveTo>
                    <a:pt x="641" y="0"/>
                  </a:moveTo>
                  <a:cubicBezTo>
                    <a:pt x="475" y="0"/>
                    <a:pt x="301" y="44"/>
                    <a:pt x="149" y="110"/>
                  </a:cubicBezTo>
                  <a:cubicBezTo>
                    <a:pt x="82" y="141"/>
                    <a:pt x="78" y="206"/>
                    <a:pt x="108" y="253"/>
                  </a:cubicBezTo>
                  <a:lnTo>
                    <a:pt x="108" y="253"/>
                  </a:lnTo>
                  <a:cubicBezTo>
                    <a:pt x="46" y="282"/>
                    <a:pt x="1" y="360"/>
                    <a:pt x="43" y="430"/>
                  </a:cubicBezTo>
                  <a:cubicBezTo>
                    <a:pt x="140" y="581"/>
                    <a:pt x="361" y="663"/>
                    <a:pt x="575" y="663"/>
                  </a:cubicBezTo>
                  <a:cubicBezTo>
                    <a:pt x="789" y="663"/>
                    <a:pt x="998" y="581"/>
                    <a:pt x="1072" y="400"/>
                  </a:cubicBezTo>
                  <a:cubicBezTo>
                    <a:pt x="1160" y="170"/>
                    <a:pt x="906" y="28"/>
                    <a:pt x="723" y="4"/>
                  </a:cubicBezTo>
                  <a:cubicBezTo>
                    <a:pt x="696" y="1"/>
                    <a:pt x="669" y="0"/>
                    <a:pt x="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9"/>
            <p:cNvSpPr/>
            <p:nvPr/>
          </p:nvSpPr>
          <p:spPr>
            <a:xfrm>
              <a:off x="3611050" y="4063550"/>
              <a:ext cx="17300" cy="15975"/>
            </a:xfrm>
            <a:custGeom>
              <a:avLst/>
              <a:gdLst/>
              <a:ahLst/>
              <a:cxnLst/>
              <a:rect l="l" t="t" r="r" b="b"/>
              <a:pathLst>
                <a:path w="692" h="639" extrusionOk="0">
                  <a:moveTo>
                    <a:pt x="351" y="0"/>
                  </a:moveTo>
                  <a:cubicBezTo>
                    <a:pt x="155" y="0"/>
                    <a:pt x="0" y="492"/>
                    <a:pt x="0" y="615"/>
                  </a:cubicBezTo>
                  <a:lnTo>
                    <a:pt x="18" y="638"/>
                  </a:lnTo>
                  <a:cubicBezTo>
                    <a:pt x="118" y="579"/>
                    <a:pt x="692" y="183"/>
                    <a:pt x="414" y="17"/>
                  </a:cubicBezTo>
                  <a:cubicBezTo>
                    <a:pt x="393" y="6"/>
                    <a:pt x="372"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9"/>
            <p:cNvSpPr/>
            <p:nvPr/>
          </p:nvSpPr>
          <p:spPr>
            <a:xfrm>
              <a:off x="3606025" y="4060075"/>
              <a:ext cx="26325" cy="23375"/>
            </a:xfrm>
            <a:custGeom>
              <a:avLst/>
              <a:gdLst/>
              <a:ahLst/>
              <a:cxnLst/>
              <a:rect l="l" t="t" r="r" b="b"/>
              <a:pathLst>
                <a:path w="1053" h="935" extrusionOk="0">
                  <a:moveTo>
                    <a:pt x="544" y="292"/>
                  </a:moveTo>
                  <a:cubicBezTo>
                    <a:pt x="538" y="292"/>
                    <a:pt x="538" y="298"/>
                    <a:pt x="538" y="298"/>
                  </a:cubicBezTo>
                  <a:cubicBezTo>
                    <a:pt x="537" y="297"/>
                    <a:pt x="536" y="295"/>
                    <a:pt x="535" y="293"/>
                  </a:cubicBezTo>
                  <a:lnTo>
                    <a:pt x="535" y="293"/>
                  </a:lnTo>
                  <a:cubicBezTo>
                    <a:pt x="538" y="293"/>
                    <a:pt x="541" y="292"/>
                    <a:pt x="544" y="292"/>
                  </a:cubicBezTo>
                  <a:close/>
                  <a:moveTo>
                    <a:pt x="525" y="296"/>
                  </a:moveTo>
                  <a:cubicBezTo>
                    <a:pt x="521" y="306"/>
                    <a:pt x="507" y="330"/>
                    <a:pt x="497" y="340"/>
                  </a:cubicBezTo>
                  <a:cubicBezTo>
                    <a:pt x="474" y="378"/>
                    <a:pt x="444" y="411"/>
                    <a:pt x="413" y="440"/>
                  </a:cubicBezTo>
                  <a:lnTo>
                    <a:pt x="413" y="440"/>
                  </a:lnTo>
                  <a:cubicBezTo>
                    <a:pt x="439" y="398"/>
                    <a:pt x="467" y="352"/>
                    <a:pt x="509" y="310"/>
                  </a:cubicBezTo>
                  <a:cubicBezTo>
                    <a:pt x="515" y="304"/>
                    <a:pt x="520" y="299"/>
                    <a:pt x="525" y="296"/>
                  </a:cubicBezTo>
                  <a:close/>
                  <a:moveTo>
                    <a:pt x="550" y="0"/>
                  </a:moveTo>
                  <a:cubicBezTo>
                    <a:pt x="307" y="0"/>
                    <a:pt x="131" y="426"/>
                    <a:pt x="108" y="684"/>
                  </a:cubicBezTo>
                  <a:lnTo>
                    <a:pt x="108" y="684"/>
                  </a:lnTo>
                  <a:cubicBezTo>
                    <a:pt x="105" y="685"/>
                    <a:pt x="103" y="687"/>
                    <a:pt x="101" y="689"/>
                  </a:cubicBezTo>
                  <a:cubicBezTo>
                    <a:pt x="1" y="767"/>
                    <a:pt x="82" y="934"/>
                    <a:pt x="197" y="934"/>
                  </a:cubicBezTo>
                  <a:cubicBezTo>
                    <a:pt x="212" y="934"/>
                    <a:pt x="227" y="931"/>
                    <a:pt x="242" y="925"/>
                  </a:cubicBezTo>
                  <a:cubicBezTo>
                    <a:pt x="497" y="837"/>
                    <a:pt x="1053" y="369"/>
                    <a:pt x="745" y="91"/>
                  </a:cubicBezTo>
                  <a:cubicBezTo>
                    <a:pt x="677" y="27"/>
                    <a:pt x="611"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2EDE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08"/>
            <a:ext cx="7717500" cy="572700"/>
          </a:xfrm>
          <a:prstGeom prst="rect">
            <a:avLst/>
          </a:prstGeom>
          <a:noFill/>
          <a:ln>
            <a:noFill/>
          </a:ln>
        </p:spPr>
        <p:txBody>
          <a:bodyPr spcFirstLastPara="1" wrap="square" lIns="0" tIns="0" rIns="0" bIns="0" anchor="t" anchorCtr="0">
            <a:normAutofit/>
          </a:bodyPr>
          <a:lstStyle>
            <a:lvl1pPr lvl="0" algn="ctr" rtl="0">
              <a:spcBef>
                <a:spcPts val="0"/>
              </a:spcBef>
              <a:spcAft>
                <a:spcPts val="0"/>
              </a:spcAft>
              <a:buClr>
                <a:schemeClr val="accent1"/>
              </a:buClr>
              <a:buSzPts val="3600"/>
              <a:buFont typeface="Prompt Black"/>
              <a:buNone/>
              <a:defRPr sz="3600">
                <a:solidFill>
                  <a:schemeClr val="accent1"/>
                </a:solidFill>
                <a:latin typeface="Prompt Black"/>
                <a:ea typeface="Prompt Black"/>
                <a:cs typeface="Prompt Black"/>
                <a:sym typeface="Prompt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60" r:id="rId6"/>
    <p:sldLayoutId id="2147483661" r:id="rId7"/>
    <p:sldLayoutId id="2147483664" r:id="rId8"/>
    <p:sldLayoutId id="2147483665" r:id="rId9"/>
    <p:sldLayoutId id="2147483669" r:id="rId10"/>
    <p:sldLayoutId id="2147483670" r:id="rId11"/>
    <p:sldLayoutId id="2147483682" r:id="rId12"/>
    <p:sldLayoutId id="2147483688"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hyperlink" Target="https://docs.google.com/spreadsheets/d/1oqXmVe4u7zua-5oarzlSUG5yCJN6LigHdx1tAlGmoy0/copy" TargetMode="Externa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microsoft.com/office/2007/relationships/hdphoto" Target="../media/hdphoto6.wdp"/><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46"/>
          <p:cNvSpPr txBox="1">
            <a:spLocks noGrp="1"/>
          </p:cNvSpPr>
          <p:nvPr>
            <p:ph type="ctrTitle"/>
          </p:nvPr>
        </p:nvSpPr>
        <p:spPr>
          <a:xfrm>
            <a:off x="713225" y="630181"/>
            <a:ext cx="7717500" cy="1160400"/>
          </a:xfrm>
          <a:prstGeom prst="rect">
            <a:avLst/>
          </a:prstGeom>
        </p:spPr>
        <p:txBody>
          <a:bodyPr spcFirstLastPara="1" wrap="square" lIns="0" tIns="0" rIns="0" bIns="0" anchor="b" anchorCtr="0">
            <a:normAutofit/>
          </a:bodyPr>
          <a:lstStyle/>
          <a:p>
            <a:pPr marL="0" lvl="0" indent="0" algn="ctr" rtl="0">
              <a:spcBef>
                <a:spcPts val="0"/>
              </a:spcBef>
              <a:spcAft>
                <a:spcPts val="0"/>
              </a:spcAft>
              <a:buNone/>
            </a:pPr>
            <a:r>
              <a:rPr lang="en" sz="3600" dirty="0"/>
              <a:t>SONAR ROCK AND MINE PREDICTION </a:t>
            </a:r>
            <a:endParaRPr sz="3600" dirty="0"/>
          </a:p>
        </p:txBody>
      </p:sp>
      <p:sp>
        <p:nvSpPr>
          <p:cNvPr id="1083" name="Google Shape;1083;p46"/>
          <p:cNvSpPr txBox="1">
            <a:spLocks noGrp="1"/>
          </p:cNvSpPr>
          <p:nvPr>
            <p:ph type="subTitle" idx="1"/>
          </p:nvPr>
        </p:nvSpPr>
        <p:spPr>
          <a:xfrm>
            <a:off x="713225" y="1790581"/>
            <a:ext cx="7717500" cy="302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MACHINE LEARNING MODEL</a:t>
            </a:r>
            <a:endParaRPr dirty="0"/>
          </a:p>
        </p:txBody>
      </p:sp>
      <p:sp>
        <p:nvSpPr>
          <p:cNvPr id="6" name="Google Shape;2099;p83">
            <a:extLst>
              <a:ext uri="{FF2B5EF4-FFF2-40B4-BE49-F238E27FC236}">
                <a16:creationId xmlns:a16="http://schemas.microsoft.com/office/drawing/2014/main" id="{499BC255-1F46-5138-F913-B1B410AD9AE5}"/>
              </a:ext>
            </a:extLst>
          </p:cNvPr>
          <p:cNvSpPr/>
          <p:nvPr/>
        </p:nvSpPr>
        <p:spPr>
          <a:xfrm flipH="1">
            <a:off x="-918769" y="2990141"/>
            <a:ext cx="852400" cy="873937"/>
          </a:xfrm>
          <a:custGeom>
            <a:avLst/>
            <a:gdLst/>
            <a:ahLst/>
            <a:cxnLst/>
            <a:rect l="l" t="t" r="r" b="b"/>
            <a:pathLst>
              <a:path w="62249" h="70437" extrusionOk="0">
                <a:moveTo>
                  <a:pt x="45907" y="1"/>
                </a:moveTo>
                <a:cubicBezTo>
                  <a:pt x="45799" y="1"/>
                  <a:pt x="45680" y="17"/>
                  <a:pt x="45552" y="49"/>
                </a:cubicBezTo>
                <a:cubicBezTo>
                  <a:pt x="45029" y="216"/>
                  <a:pt x="44485" y="363"/>
                  <a:pt x="43961" y="614"/>
                </a:cubicBezTo>
                <a:cubicBezTo>
                  <a:pt x="41199" y="1786"/>
                  <a:pt x="38626" y="3334"/>
                  <a:pt x="36136" y="5029"/>
                </a:cubicBezTo>
                <a:cubicBezTo>
                  <a:pt x="32244" y="7665"/>
                  <a:pt x="28645" y="10699"/>
                  <a:pt x="25549" y="14277"/>
                </a:cubicBezTo>
                <a:cubicBezTo>
                  <a:pt x="22494" y="17834"/>
                  <a:pt x="18560" y="20198"/>
                  <a:pt x="14522" y="22395"/>
                </a:cubicBezTo>
                <a:cubicBezTo>
                  <a:pt x="13706" y="22835"/>
                  <a:pt x="12890" y="23232"/>
                  <a:pt x="12137" y="23693"/>
                </a:cubicBezTo>
                <a:cubicBezTo>
                  <a:pt x="10065" y="25011"/>
                  <a:pt x="8349" y="26706"/>
                  <a:pt x="6696" y="28505"/>
                </a:cubicBezTo>
                <a:cubicBezTo>
                  <a:pt x="5860" y="29426"/>
                  <a:pt x="5148" y="30451"/>
                  <a:pt x="4227" y="31288"/>
                </a:cubicBezTo>
                <a:cubicBezTo>
                  <a:pt x="3035" y="32418"/>
                  <a:pt x="1696" y="33401"/>
                  <a:pt x="419" y="34426"/>
                </a:cubicBezTo>
                <a:cubicBezTo>
                  <a:pt x="524" y="34615"/>
                  <a:pt x="629" y="34782"/>
                  <a:pt x="712" y="34970"/>
                </a:cubicBezTo>
                <a:cubicBezTo>
                  <a:pt x="1173" y="35996"/>
                  <a:pt x="1152" y="36059"/>
                  <a:pt x="1" y="36372"/>
                </a:cubicBezTo>
                <a:cubicBezTo>
                  <a:pt x="315" y="36707"/>
                  <a:pt x="566" y="37021"/>
                  <a:pt x="901" y="37272"/>
                </a:cubicBezTo>
                <a:cubicBezTo>
                  <a:pt x="2554" y="38507"/>
                  <a:pt x="4186" y="39699"/>
                  <a:pt x="5588" y="41248"/>
                </a:cubicBezTo>
                <a:cubicBezTo>
                  <a:pt x="7220" y="43026"/>
                  <a:pt x="9333" y="44198"/>
                  <a:pt x="11446" y="45349"/>
                </a:cubicBezTo>
                <a:cubicBezTo>
                  <a:pt x="11823" y="45537"/>
                  <a:pt x="11969" y="45746"/>
                  <a:pt x="12032" y="46186"/>
                </a:cubicBezTo>
                <a:cubicBezTo>
                  <a:pt x="12178" y="47692"/>
                  <a:pt x="12367" y="49178"/>
                  <a:pt x="12702" y="50621"/>
                </a:cubicBezTo>
                <a:cubicBezTo>
                  <a:pt x="13810" y="55183"/>
                  <a:pt x="16468" y="58740"/>
                  <a:pt x="20192" y="61606"/>
                </a:cubicBezTo>
                <a:cubicBezTo>
                  <a:pt x="24084" y="64577"/>
                  <a:pt x="28499" y="66544"/>
                  <a:pt x="33186" y="67904"/>
                </a:cubicBezTo>
                <a:cubicBezTo>
                  <a:pt x="35466" y="68574"/>
                  <a:pt x="37831" y="68971"/>
                  <a:pt x="40174" y="69515"/>
                </a:cubicBezTo>
                <a:cubicBezTo>
                  <a:pt x="41262" y="69787"/>
                  <a:pt x="42371" y="70122"/>
                  <a:pt x="43438" y="70436"/>
                </a:cubicBezTo>
                <a:cubicBezTo>
                  <a:pt x="43313" y="70310"/>
                  <a:pt x="43166" y="70206"/>
                  <a:pt x="43020" y="70143"/>
                </a:cubicBezTo>
                <a:cubicBezTo>
                  <a:pt x="41785" y="69704"/>
                  <a:pt x="40593" y="69243"/>
                  <a:pt x="39358" y="68867"/>
                </a:cubicBezTo>
                <a:cubicBezTo>
                  <a:pt x="37663" y="68365"/>
                  <a:pt x="35843" y="68113"/>
                  <a:pt x="34169" y="67486"/>
                </a:cubicBezTo>
                <a:cubicBezTo>
                  <a:pt x="31344" y="66419"/>
                  <a:pt x="28603" y="65163"/>
                  <a:pt x="25842" y="63950"/>
                </a:cubicBezTo>
                <a:cubicBezTo>
                  <a:pt x="24168" y="63217"/>
                  <a:pt x="22640" y="62297"/>
                  <a:pt x="21301" y="61083"/>
                </a:cubicBezTo>
                <a:cubicBezTo>
                  <a:pt x="20736" y="60560"/>
                  <a:pt x="20255" y="59953"/>
                  <a:pt x="19732" y="59409"/>
                </a:cubicBezTo>
                <a:lnTo>
                  <a:pt x="19836" y="59305"/>
                </a:lnTo>
                <a:cubicBezTo>
                  <a:pt x="21657" y="60267"/>
                  <a:pt x="23477" y="61251"/>
                  <a:pt x="25277" y="62234"/>
                </a:cubicBezTo>
                <a:cubicBezTo>
                  <a:pt x="25339" y="62171"/>
                  <a:pt x="25360" y="62087"/>
                  <a:pt x="25423" y="62046"/>
                </a:cubicBezTo>
                <a:cubicBezTo>
                  <a:pt x="24607" y="61355"/>
                  <a:pt x="23854" y="60602"/>
                  <a:pt x="22975" y="59995"/>
                </a:cubicBezTo>
                <a:cubicBezTo>
                  <a:pt x="21343" y="58802"/>
                  <a:pt x="19690" y="57673"/>
                  <a:pt x="18518" y="55957"/>
                </a:cubicBezTo>
                <a:cubicBezTo>
                  <a:pt x="17326" y="54199"/>
                  <a:pt x="16342" y="52337"/>
                  <a:pt x="15819" y="50266"/>
                </a:cubicBezTo>
                <a:lnTo>
                  <a:pt x="15819" y="50266"/>
                </a:lnTo>
                <a:cubicBezTo>
                  <a:pt x="15966" y="50433"/>
                  <a:pt x="16049" y="50621"/>
                  <a:pt x="16154" y="50789"/>
                </a:cubicBezTo>
                <a:cubicBezTo>
                  <a:pt x="17305" y="52944"/>
                  <a:pt x="18769" y="54806"/>
                  <a:pt x="20757" y="56187"/>
                </a:cubicBezTo>
                <a:cubicBezTo>
                  <a:pt x="23904" y="58408"/>
                  <a:pt x="27373" y="59452"/>
                  <a:pt x="31161" y="59452"/>
                </a:cubicBezTo>
                <a:cubicBezTo>
                  <a:pt x="31478" y="59452"/>
                  <a:pt x="31797" y="59445"/>
                  <a:pt x="32119" y="59430"/>
                </a:cubicBezTo>
                <a:cubicBezTo>
                  <a:pt x="32607" y="59416"/>
                  <a:pt x="33090" y="59412"/>
                  <a:pt x="33572" y="59412"/>
                </a:cubicBezTo>
                <a:cubicBezTo>
                  <a:pt x="34534" y="59412"/>
                  <a:pt x="35487" y="59430"/>
                  <a:pt x="36450" y="59430"/>
                </a:cubicBezTo>
                <a:cubicBezTo>
                  <a:pt x="36136" y="59388"/>
                  <a:pt x="35822" y="59200"/>
                  <a:pt x="35508" y="59179"/>
                </a:cubicBezTo>
                <a:cubicBezTo>
                  <a:pt x="34441" y="59074"/>
                  <a:pt x="33332" y="58970"/>
                  <a:pt x="32244" y="58928"/>
                </a:cubicBezTo>
                <a:cubicBezTo>
                  <a:pt x="31114" y="58907"/>
                  <a:pt x="29984" y="58886"/>
                  <a:pt x="28917" y="58510"/>
                </a:cubicBezTo>
                <a:cubicBezTo>
                  <a:pt x="28373" y="58342"/>
                  <a:pt x="27767" y="58196"/>
                  <a:pt x="27202" y="58028"/>
                </a:cubicBezTo>
                <a:cubicBezTo>
                  <a:pt x="25883" y="57610"/>
                  <a:pt x="24544" y="57233"/>
                  <a:pt x="23268" y="56710"/>
                </a:cubicBezTo>
                <a:cubicBezTo>
                  <a:pt x="22075" y="56208"/>
                  <a:pt x="21134" y="55350"/>
                  <a:pt x="20422" y="54178"/>
                </a:cubicBezTo>
                <a:lnTo>
                  <a:pt x="20422" y="54178"/>
                </a:lnTo>
                <a:cubicBezTo>
                  <a:pt x="21657" y="54701"/>
                  <a:pt x="22870" y="55225"/>
                  <a:pt x="24189" y="55769"/>
                </a:cubicBezTo>
                <a:cubicBezTo>
                  <a:pt x="23603" y="54911"/>
                  <a:pt x="22933" y="54325"/>
                  <a:pt x="22138" y="53906"/>
                </a:cubicBezTo>
                <a:cubicBezTo>
                  <a:pt x="20506" y="53048"/>
                  <a:pt x="19313" y="51709"/>
                  <a:pt x="18414" y="50140"/>
                </a:cubicBezTo>
                <a:cubicBezTo>
                  <a:pt x="17995" y="49450"/>
                  <a:pt x="17619" y="48675"/>
                  <a:pt x="17221" y="47985"/>
                </a:cubicBezTo>
                <a:lnTo>
                  <a:pt x="17221" y="47985"/>
                </a:lnTo>
                <a:cubicBezTo>
                  <a:pt x="18456" y="48006"/>
                  <a:pt x="19627" y="48090"/>
                  <a:pt x="20778" y="48090"/>
                </a:cubicBezTo>
                <a:cubicBezTo>
                  <a:pt x="22138" y="48090"/>
                  <a:pt x="23477" y="48299"/>
                  <a:pt x="24754" y="48738"/>
                </a:cubicBezTo>
                <a:cubicBezTo>
                  <a:pt x="24921" y="48780"/>
                  <a:pt x="25130" y="48885"/>
                  <a:pt x="25235" y="49031"/>
                </a:cubicBezTo>
                <a:cubicBezTo>
                  <a:pt x="27432" y="51668"/>
                  <a:pt x="29984" y="53948"/>
                  <a:pt x="32579" y="56187"/>
                </a:cubicBezTo>
                <a:cubicBezTo>
                  <a:pt x="32851" y="56396"/>
                  <a:pt x="33102" y="56585"/>
                  <a:pt x="33374" y="56794"/>
                </a:cubicBezTo>
                <a:cubicBezTo>
                  <a:pt x="33437" y="56689"/>
                  <a:pt x="33479" y="56668"/>
                  <a:pt x="33500" y="56606"/>
                </a:cubicBezTo>
                <a:cubicBezTo>
                  <a:pt x="33743" y="56017"/>
                  <a:pt x="33954" y="55750"/>
                  <a:pt x="34283" y="55750"/>
                </a:cubicBezTo>
                <a:cubicBezTo>
                  <a:pt x="34492" y="55750"/>
                  <a:pt x="34748" y="55858"/>
                  <a:pt x="35090" y="56061"/>
                </a:cubicBezTo>
                <a:cubicBezTo>
                  <a:pt x="35257" y="56145"/>
                  <a:pt x="35383" y="56250"/>
                  <a:pt x="35529" y="56354"/>
                </a:cubicBezTo>
                <a:cubicBezTo>
                  <a:pt x="37914" y="57861"/>
                  <a:pt x="40279" y="59493"/>
                  <a:pt x="42706" y="60916"/>
                </a:cubicBezTo>
                <a:cubicBezTo>
                  <a:pt x="46995" y="63468"/>
                  <a:pt x="51410" y="65791"/>
                  <a:pt x="56076" y="67611"/>
                </a:cubicBezTo>
                <a:cubicBezTo>
                  <a:pt x="57813" y="68323"/>
                  <a:pt x="59591" y="68950"/>
                  <a:pt x="61474" y="69160"/>
                </a:cubicBezTo>
                <a:cubicBezTo>
                  <a:pt x="61558" y="69167"/>
                  <a:pt x="61642" y="69169"/>
                  <a:pt x="61725" y="69169"/>
                </a:cubicBezTo>
                <a:cubicBezTo>
                  <a:pt x="61891" y="69169"/>
                  <a:pt x="62053" y="69160"/>
                  <a:pt x="62207" y="69160"/>
                </a:cubicBezTo>
                <a:cubicBezTo>
                  <a:pt x="62207" y="69097"/>
                  <a:pt x="62249" y="69055"/>
                  <a:pt x="62249" y="69013"/>
                </a:cubicBezTo>
                <a:cubicBezTo>
                  <a:pt x="61516" y="68637"/>
                  <a:pt x="60805" y="68239"/>
                  <a:pt x="60073" y="67883"/>
                </a:cubicBezTo>
                <a:cubicBezTo>
                  <a:pt x="57876" y="66774"/>
                  <a:pt x="55658" y="65749"/>
                  <a:pt x="53816" y="64054"/>
                </a:cubicBezTo>
                <a:cubicBezTo>
                  <a:pt x="51682" y="62087"/>
                  <a:pt x="49381" y="60288"/>
                  <a:pt x="47288" y="58279"/>
                </a:cubicBezTo>
                <a:cubicBezTo>
                  <a:pt x="46242" y="57254"/>
                  <a:pt x="45363" y="55978"/>
                  <a:pt x="44631" y="54701"/>
                </a:cubicBezTo>
                <a:cubicBezTo>
                  <a:pt x="43752" y="53132"/>
                  <a:pt x="43145" y="51375"/>
                  <a:pt x="42329" y="49743"/>
                </a:cubicBezTo>
                <a:cubicBezTo>
                  <a:pt x="40927" y="46960"/>
                  <a:pt x="39442" y="44177"/>
                  <a:pt x="37935" y="41373"/>
                </a:cubicBezTo>
                <a:cubicBezTo>
                  <a:pt x="37622" y="40787"/>
                  <a:pt x="37266" y="40222"/>
                  <a:pt x="36952" y="39636"/>
                </a:cubicBezTo>
                <a:cubicBezTo>
                  <a:pt x="36366" y="38507"/>
                  <a:pt x="36847" y="37691"/>
                  <a:pt x="38082" y="37649"/>
                </a:cubicBezTo>
                <a:cubicBezTo>
                  <a:pt x="38207" y="37628"/>
                  <a:pt x="38343" y="37612"/>
                  <a:pt x="38477" y="37612"/>
                </a:cubicBezTo>
                <a:cubicBezTo>
                  <a:pt x="38610" y="37612"/>
                  <a:pt x="38741" y="37628"/>
                  <a:pt x="38856" y="37670"/>
                </a:cubicBezTo>
                <a:cubicBezTo>
                  <a:pt x="39191" y="37795"/>
                  <a:pt x="39567" y="37963"/>
                  <a:pt x="39777" y="38214"/>
                </a:cubicBezTo>
                <a:cubicBezTo>
                  <a:pt x="40300" y="38800"/>
                  <a:pt x="40718" y="39469"/>
                  <a:pt x="41158" y="40097"/>
                </a:cubicBezTo>
                <a:cubicBezTo>
                  <a:pt x="42999" y="42691"/>
                  <a:pt x="44715" y="45349"/>
                  <a:pt x="46681" y="47859"/>
                </a:cubicBezTo>
                <a:cubicBezTo>
                  <a:pt x="48899" y="50747"/>
                  <a:pt x="51891" y="52609"/>
                  <a:pt x="55511" y="53258"/>
                </a:cubicBezTo>
                <a:cubicBezTo>
                  <a:pt x="55999" y="53362"/>
                  <a:pt x="56493" y="53422"/>
                  <a:pt x="56993" y="53422"/>
                </a:cubicBezTo>
                <a:cubicBezTo>
                  <a:pt x="57395" y="53422"/>
                  <a:pt x="57801" y="53383"/>
                  <a:pt x="58210" y="53300"/>
                </a:cubicBezTo>
                <a:cubicBezTo>
                  <a:pt x="57081" y="52944"/>
                  <a:pt x="55930" y="52672"/>
                  <a:pt x="54884" y="52232"/>
                </a:cubicBezTo>
                <a:cubicBezTo>
                  <a:pt x="53942" y="51835"/>
                  <a:pt x="53063" y="51312"/>
                  <a:pt x="52205" y="50768"/>
                </a:cubicBezTo>
                <a:cubicBezTo>
                  <a:pt x="51703" y="50454"/>
                  <a:pt x="51389" y="49952"/>
                  <a:pt x="51494" y="49282"/>
                </a:cubicBezTo>
                <a:cubicBezTo>
                  <a:pt x="51850" y="46813"/>
                  <a:pt x="52247" y="44365"/>
                  <a:pt x="52519" y="41896"/>
                </a:cubicBezTo>
                <a:cubicBezTo>
                  <a:pt x="52959" y="37795"/>
                  <a:pt x="52854" y="33715"/>
                  <a:pt x="52205" y="29635"/>
                </a:cubicBezTo>
                <a:cubicBezTo>
                  <a:pt x="51787" y="27082"/>
                  <a:pt x="51368" y="24530"/>
                  <a:pt x="50950" y="21977"/>
                </a:cubicBezTo>
                <a:cubicBezTo>
                  <a:pt x="50783" y="21056"/>
                  <a:pt x="51075" y="20303"/>
                  <a:pt x="51640" y="19613"/>
                </a:cubicBezTo>
                <a:cubicBezTo>
                  <a:pt x="52749" y="18336"/>
                  <a:pt x="54130" y="17457"/>
                  <a:pt x="55511" y="16558"/>
                </a:cubicBezTo>
                <a:cubicBezTo>
                  <a:pt x="56348" y="16014"/>
                  <a:pt x="57227" y="15491"/>
                  <a:pt x="58064" y="14968"/>
                </a:cubicBezTo>
                <a:lnTo>
                  <a:pt x="58064" y="14968"/>
                </a:lnTo>
                <a:cubicBezTo>
                  <a:pt x="55386" y="15512"/>
                  <a:pt x="52938" y="16474"/>
                  <a:pt x="50762" y="18148"/>
                </a:cubicBezTo>
                <a:cubicBezTo>
                  <a:pt x="48334" y="20031"/>
                  <a:pt x="46368" y="22374"/>
                  <a:pt x="44589" y="24885"/>
                </a:cubicBezTo>
                <a:cubicBezTo>
                  <a:pt x="43062" y="27020"/>
                  <a:pt x="41660" y="29237"/>
                  <a:pt x="40844" y="31790"/>
                </a:cubicBezTo>
                <a:cubicBezTo>
                  <a:pt x="40705" y="32245"/>
                  <a:pt x="40286" y="32420"/>
                  <a:pt x="39870" y="32420"/>
                </a:cubicBezTo>
                <a:cubicBezTo>
                  <a:pt x="39846" y="32420"/>
                  <a:pt x="39822" y="32419"/>
                  <a:pt x="39798" y="32418"/>
                </a:cubicBezTo>
                <a:cubicBezTo>
                  <a:pt x="38647" y="32355"/>
                  <a:pt x="37684" y="31895"/>
                  <a:pt x="36868" y="31079"/>
                </a:cubicBezTo>
                <a:cubicBezTo>
                  <a:pt x="36764" y="30995"/>
                  <a:pt x="36764" y="30702"/>
                  <a:pt x="36847" y="30556"/>
                </a:cubicBezTo>
                <a:cubicBezTo>
                  <a:pt x="37036" y="30158"/>
                  <a:pt x="37329" y="29802"/>
                  <a:pt x="37496" y="29405"/>
                </a:cubicBezTo>
                <a:cubicBezTo>
                  <a:pt x="38103" y="28191"/>
                  <a:pt x="38082" y="26915"/>
                  <a:pt x="37852" y="25618"/>
                </a:cubicBezTo>
                <a:cubicBezTo>
                  <a:pt x="37329" y="22898"/>
                  <a:pt x="38103" y="20387"/>
                  <a:pt x="39128" y="17981"/>
                </a:cubicBezTo>
                <a:cubicBezTo>
                  <a:pt x="40174" y="15532"/>
                  <a:pt x="41513" y="13231"/>
                  <a:pt x="42685" y="10887"/>
                </a:cubicBezTo>
                <a:cubicBezTo>
                  <a:pt x="43982" y="8314"/>
                  <a:pt x="45321" y="5782"/>
                  <a:pt x="46221" y="3041"/>
                </a:cubicBezTo>
                <a:cubicBezTo>
                  <a:pt x="46451" y="2330"/>
                  <a:pt x="46577" y="1576"/>
                  <a:pt x="46598" y="844"/>
                </a:cubicBezTo>
                <a:cubicBezTo>
                  <a:pt x="46632" y="286"/>
                  <a:pt x="46364" y="1"/>
                  <a:pt x="45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05;p83">
            <a:extLst>
              <a:ext uri="{FF2B5EF4-FFF2-40B4-BE49-F238E27FC236}">
                <a16:creationId xmlns:a16="http://schemas.microsoft.com/office/drawing/2014/main" id="{1B3A1013-32E0-65B1-3EC0-0C50A95753C6}"/>
              </a:ext>
            </a:extLst>
          </p:cNvPr>
          <p:cNvSpPr/>
          <p:nvPr/>
        </p:nvSpPr>
        <p:spPr>
          <a:xfrm>
            <a:off x="5874991" y="4812952"/>
            <a:ext cx="1107310" cy="1173987"/>
          </a:xfrm>
          <a:custGeom>
            <a:avLst/>
            <a:gdLst/>
            <a:ahLst/>
            <a:cxnLst/>
            <a:rect l="l" t="t" r="r" b="b"/>
            <a:pathLst>
              <a:path w="69002" h="73157" extrusionOk="0">
                <a:moveTo>
                  <a:pt x="3366" y="1"/>
                </a:moveTo>
                <a:cubicBezTo>
                  <a:pt x="1242" y="1"/>
                  <a:pt x="1" y="1666"/>
                  <a:pt x="686" y="4046"/>
                </a:cubicBezTo>
                <a:cubicBezTo>
                  <a:pt x="1188" y="5720"/>
                  <a:pt x="1941" y="7352"/>
                  <a:pt x="2715" y="8921"/>
                </a:cubicBezTo>
                <a:cubicBezTo>
                  <a:pt x="4389" y="12353"/>
                  <a:pt x="6126" y="15742"/>
                  <a:pt x="7863" y="19153"/>
                </a:cubicBezTo>
                <a:cubicBezTo>
                  <a:pt x="8407" y="20220"/>
                  <a:pt x="8720" y="21517"/>
                  <a:pt x="9536" y="22396"/>
                </a:cubicBezTo>
                <a:cubicBezTo>
                  <a:pt x="10938" y="23881"/>
                  <a:pt x="10562" y="25032"/>
                  <a:pt x="9536" y="26476"/>
                </a:cubicBezTo>
                <a:cubicBezTo>
                  <a:pt x="7549" y="29259"/>
                  <a:pt x="6189" y="32397"/>
                  <a:pt x="5163" y="35787"/>
                </a:cubicBezTo>
                <a:cubicBezTo>
                  <a:pt x="5491" y="35738"/>
                  <a:pt x="5755" y="35663"/>
                  <a:pt x="5984" y="35663"/>
                </a:cubicBezTo>
                <a:cubicBezTo>
                  <a:pt x="6048" y="35663"/>
                  <a:pt x="6109" y="35669"/>
                  <a:pt x="6168" y="35682"/>
                </a:cubicBezTo>
                <a:cubicBezTo>
                  <a:pt x="6511" y="35735"/>
                  <a:pt x="6845" y="35759"/>
                  <a:pt x="7170" y="35759"/>
                </a:cubicBezTo>
                <a:cubicBezTo>
                  <a:pt x="9443" y="35759"/>
                  <a:pt x="11310" y="34563"/>
                  <a:pt x="13177" y="33318"/>
                </a:cubicBezTo>
                <a:cubicBezTo>
                  <a:pt x="14119" y="32690"/>
                  <a:pt x="14746" y="31916"/>
                  <a:pt x="14182" y="30619"/>
                </a:cubicBezTo>
                <a:cubicBezTo>
                  <a:pt x="13972" y="30138"/>
                  <a:pt x="13951" y="29531"/>
                  <a:pt x="13847" y="28924"/>
                </a:cubicBezTo>
                <a:lnTo>
                  <a:pt x="13847" y="28924"/>
                </a:lnTo>
                <a:cubicBezTo>
                  <a:pt x="14056" y="28945"/>
                  <a:pt x="14119" y="28945"/>
                  <a:pt x="14140" y="28987"/>
                </a:cubicBezTo>
                <a:cubicBezTo>
                  <a:pt x="14893" y="29949"/>
                  <a:pt x="15604" y="30933"/>
                  <a:pt x="16420" y="31853"/>
                </a:cubicBezTo>
                <a:cubicBezTo>
                  <a:pt x="20500" y="36561"/>
                  <a:pt x="24706" y="41164"/>
                  <a:pt x="30586" y="43738"/>
                </a:cubicBezTo>
                <a:cubicBezTo>
                  <a:pt x="31632" y="44177"/>
                  <a:pt x="31841" y="44993"/>
                  <a:pt x="31925" y="45977"/>
                </a:cubicBezTo>
                <a:cubicBezTo>
                  <a:pt x="32176" y="49032"/>
                  <a:pt x="32866" y="52003"/>
                  <a:pt x="34540" y="54639"/>
                </a:cubicBezTo>
                <a:cubicBezTo>
                  <a:pt x="35263" y="55778"/>
                  <a:pt x="35722" y="56332"/>
                  <a:pt x="36253" y="56332"/>
                </a:cubicBezTo>
                <a:cubicBezTo>
                  <a:pt x="36737" y="56332"/>
                  <a:pt x="37281" y="55872"/>
                  <a:pt x="38139" y="54974"/>
                </a:cubicBezTo>
                <a:cubicBezTo>
                  <a:pt x="38453" y="54660"/>
                  <a:pt x="38871" y="54451"/>
                  <a:pt x="39122" y="54095"/>
                </a:cubicBezTo>
                <a:cubicBezTo>
                  <a:pt x="39562" y="53384"/>
                  <a:pt x="39980" y="52651"/>
                  <a:pt x="40273" y="51856"/>
                </a:cubicBezTo>
                <a:cubicBezTo>
                  <a:pt x="40545" y="51061"/>
                  <a:pt x="40650" y="50182"/>
                  <a:pt x="40901" y="49178"/>
                </a:cubicBezTo>
                <a:cubicBezTo>
                  <a:pt x="45400" y="51542"/>
                  <a:pt x="48601" y="54723"/>
                  <a:pt x="49919" y="59389"/>
                </a:cubicBezTo>
                <a:cubicBezTo>
                  <a:pt x="51091" y="63615"/>
                  <a:pt x="52535" y="67716"/>
                  <a:pt x="54459" y="71629"/>
                </a:cubicBezTo>
                <a:cubicBezTo>
                  <a:pt x="54711" y="72152"/>
                  <a:pt x="55024" y="72633"/>
                  <a:pt x="55338" y="73157"/>
                </a:cubicBezTo>
                <a:cubicBezTo>
                  <a:pt x="58393" y="70416"/>
                  <a:pt x="57493" y="66377"/>
                  <a:pt x="58958" y="63050"/>
                </a:cubicBezTo>
                <a:cubicBezTo>
                  <a:pt x="60614" y="63198"/>
                  <a:pt x="62221" y="63442"/>
                  <a:pt x="63808" y="63442"/>
                </a:cubicBezTo>
                <a:cubicBezTo>
                  <a:pt x="64026" y="63442"/>
                  <a:pt x="64244" y="63437"/>
                  <a:pt x="64461" y="63427"/>
                </a:cubicBezTo>
                <a:cubicBezTo>
                  <a:pt x="64652" y="63417"/>
                  <a:pt x="64848" y="63414"/>
                  <a:pt x="65047" y="63414"/>
                </a:cubicBezTo>
                <a:cubicBezTo>
                  <a:pt x="65227" y="63414"/>
                  <a:pt x="65410" y="63416"/>
                  <a:pt x="65593" y="63416"/>
                </a:cubicBezTo>
                <a:cubicBezTo>
                  <a:pt x="66864" y="63416"/>
                  <a:pt x="68167" y="63320"/>
                  <a:pt x="69001" y="61795"/>
                </a:cubicBezTo>
                <a:cubicBezTo>
                  <a:pt x="68353" y="61377"/>
                  <a:pt x="67725" y="60895"/>
                  <a:pt x="67056" y="60581"/>
                </a:cubicBezTo>
                <a:cubicBezTo>
                  <a:pt x="63854" y="59054"/>
                  <a:pt x="60695" y="57548"/>
                  <a:pt x="57452" y="56125"/>
                </a:cubicBezTo>
                <a:cubicBezTo>
                  <a:pt x="52367" y="53928"/>
                  <a:pt x="49752" y="49513"/>
                  <a:pt x="46760" y="44638"/>
                </a:cubicBezTo>
                <a:cubicBezTo>
                  <a:pt x="48159" y="44539"/>
                  <a:pt x="49169" y="44385"/>
                  <a:pt x="50069" y="44385"/>
                </a:cubicBezTo>
                <a:cubicBezTo>
                  <a:pt x="50124" y="44385"/>
                  <a:pt x="50179" y="44385"/>
                  <a:pt x="50233" y="44387"/>
                </a:cubicBezTo>
                <a:cubicBezTo>
                  <a:pt x="50284" y="44389"/>
                  <a:pt x="50333" y="44390"/>
                  <a:pt x="50381" y="44390"/>
                </a:cubicBezTo>
                <a:cubicBezTo>
                  <a:pt x="51248" y="44390"/>
                  <a:pt x="51529" y="44024"/>
                  <a:pt x="51509" y="43131"/>
                </a:cubicBezTo>
                <a:cubicBezTo>
                  <a:pt x="51426" y="40955"/>
                  <a:pt x="51300" y="38758"/>
                  <a:pt x="51405" y="36561"/>
                </a:cubicBezTo>
                <a:cubicBezTo>
                  <a:pt x="51467" y="35641"/>
                  <a:pt x="51216" y="35264"/>
                  <a:pt x="50442" y="35117"/>
                </a:cubicBezTo>
                <a:cubicBezTo>
                  <a:pt x="49752" y="34992"/>
                  <a:pt x="49082" y="34971"/>
                  <a:pt x="48392" y="34845"/>
                </a:cubicBezTo>
                <a:cubicBezTo>
                  <a:pt x="46320" y="34448"/>
                  <a:pt x="44270" y="34134"/>
                  <a:pt x="42240" y="33590"/>
                </a:cubicBezTo>
                <a:cubicBezTo>
                  <a:pt x="41047" y="33234"/>
                  <a:pt x="39415" y="33192"/>
                  <a:pt x="40336" y="30891"/>
                </a:cubicBezTo>
                <a:cubicBezTo>
                  <a:pt x="40964" y="29342"/>
                  <a:pt x="40796" y="27438"/>
                  <a:pt x="41591" y="25848"/>
                </a:cubicBezTo>
                <a:cubicBezTo>
                  <a:pt x="41675" y="25681"/>
                  <a:pt x="41612" y="25472"/>
                  <a:pt x="41612" y="25283"/>
                </a:cubicBezTo>
                <a:cubicBezTo>
                  <a:pt x="41654" y="24614"/>
                  <a:pt x="41675" y="23965"/>
                  <a:pt x="41717" y="22982"/>
                </a:cubicBezTo>
                <a:cubicBezTo>
                  <a:pt x="41319" y="22668"/>
                  <a:pt x="40901" y="22019"/>
                  <a:pt x="41717" y="21182"/>
                </a:cubicBezTo>
                <a:cubicBezTo>
                  <a:pt x="41863" y="21036"/>
                  <a:pt x="41947" y="20638"/>
                  <a:pt x="41843" y="20450"/>
                </a:cubicBezTo>
                <a:cubicBezTo>
                  <a:pt x="41340" y="19571"/>
                  <a:pt x="42156" y="18232"/>
                  <a:pt x="40901" y="17542"/>
                </a:cubicBezTo>
                <a:cubicBezTo>
                  <a:pt x="40817" y="17500"/>
                  <a:pt x="40943" y="17102"/>
                  <a:pt x="40922" y="16872"/>
                </a:cubicBezTo>
                <a:cubicBezTo>
                  <a:pt x="40859" y="16537"/>
                  <a:pt x="40755" y="16182"/>
                  <a:pt x="40650" y="15847"/>
                </a:cubicBezTo>
                <a:cubicBezTo>
                  <a:pt x="40441" y="15282"/>
                  <a:pt x="40231" y="14696"/>
                  <a:pt x="39876" y="13754"/>
                </a:cubicBezTo>
                <a:cubicBezTo>
                  <a:pt x="39248" y="12729"/>
                  <a:pt x="38411" y="11348"/>
                  <a:pt x="37470" y="9779"/>
                </a:cubicBezTo>
                <a:cubicBezTo>
                  <a:pt x="36758" y="9653"/>
                  <a:pt x="35419" y="9988"/>
                  <a:pt x="35607" y="8293"/>
                </a:cubicBezTo>
                <a:cubicBezTo>
                  <a:pt x="35341" y="8293"/>
                  <a:pt x="35067" y="8312"/>
                  <a:pt x="34811" y="8312"/>
                </a:cubicBezTo>
                <a:cubicBezTo>
                  <a:pt x="34062" y="8312"/>
                  <a:pt x="33475" y="8150"/>
                  <a:pt x="33724" y="6871"/>
                </a:cubicBezTo>
                <a:lnTo>
                  <a:pt x="33724" y="6871"/>
                </a:lnTo>
                <a:cubicBezTo>
                  <a:pt x="33249" y="6908"/>
                  <a:pt x="32725" y="7069"/>
                  <a:pt x="32294" y="7069"/>
                </a:cubicBezTo>
                <a:cubicBezTo>
                  <a:pt x="31757" y="7069"/>
                  <a:pt x="31367" y="6818"/>
                  <a:pt x="31402" y="5762"/>
                </a:cubicBezTo>
                <a:cubicBezTo>
                  <a:pt x="31388" y="5761"/>
                  <a:pt x="31374" y="5761"/>
                  <a:pt x="31360" y="5761"/>
                </a:cubicBezTo>
                <a:cubicBezTo>
                  <a:pt x="30869" y="5761"/>
                  <a:pt x="30328" y="6171"/>
                  <a:pt x="29859" y="6171"/>
                </a:cubicBezTo>
                <a:cubicBezTo>
                  <a:pt x="29516" y="6171"/>
                  <a:pt x="29213" y="5952"/>
                  <a:pt x="28995" y="5197"/>
                </a:cubicBezTo>
                <a:cubicBezTo>
                  <a:pt x="27614" y="6075"/>
                  <a:pt x="26275" y="6850"/>
                  <a:pt x="24999" y="7770"/>
                </a:cubicBezTo>
                <a:cubicBezTo>
                  <a:pt x="24611" y="8047"/>
                  <a:pt x="24265" y="8172"/>
                  <a:pt x="23904" y="8172"/>
                </a:cubicBezTo>
                <a:cubicBezTo>
                  <a:pt x="23582" y="8172"/>
                  <a:pt x="23249" y="8073"/>
                  <a:pt x="22865" y="7896"/>
                </a:cubicBezTo>
                <a:cubicBezTo>
                  <a:pt x="17467" y="5469"/>
                  <a:pt x="12026" y="3104"/>
                  <a:pt x="6586" y="761"/>
                </a:cubicBezTo>
                <a:cubicBezTo>
                  <a:pt x="5896" y="468"/>
                  <a:pt x="5163" y="321"/>
                  <a:pt x="4452" y="133"/>
                </a:cubicBezTo>
                <a:cubicBezTo>
                  <a:pt x="4070" y="43"/>
                  <a:pt x="3707" y="1"/>
                  <a:pt x="3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Submarine - Free transport icons">
            <a:extLst>
              <a:ext uri="{FF2B5EF4-FFF2-40B4-BE49-F238E27FC236}">
                <a16:creationId xmlns:a16="http://schemas.microsoft.com/office/drawing/2014/main" id="{2DC7601C-6AB1-D578-7827-B25712010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460" y="1580062"/>
            <a:ext cx="1460091" cy="1146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0.00868 -0.0392 L -0.00868 0.00216 " pathEditMode="relative" rAng="0" ptsTypes="AA">
                                      <p:cBhvr>
                                        <p:cTn id="6" dur="3000" fill="hold"/>
                                        <p:tgtEl>
                                          <p:spTgt spid="1082"/>
                                        </p:tgtEl>
                                        <p:attrNameLst>
                                          <p:attrName>ppt_x</p:attrName>
                                          <p:attrName>ppt_y</p:attrName>
                                        </p:attrNameLst>
                                      </p:cBhvr>
                                      <p:rCtr x="0" y="2068"/>
                                    </p:animMotion>
                                  </p:childTnLst>
                                </p:cTn>
                              </p:par>
                              <p:par>
                                <p:cTn id="7" presetID="42" presetClass="path" presetSubtype="0" repeatCount="indefinite" accel="50000" decel="50000" autoRev="1" fill="hold" grpId="0" nodeType="withEffect">
                                  <p:stCondLst>
                                    <p:cond delay="0"/>
                                  </p:stCondLst>
                                  <p:childTnLst>
                                    <p:animMotion origin="layout" path="M -0.00868 -0.0392 L -0.00868 0.00216 " pathEditMode="relative" rAng="0" ptsTypes="AA">
                                      <p:cBhvr>
                                        <p:cTn id="8" dur="3000" fill="hold"/>
                                        <p:tgtEl>
                                          <p:spTgt spid="1083"/>
                                        </p:tgtEl>
                                        <p:attrNameLst>
                                          <p:attrName>ppt_x</p:attrName>
                                          <p:attrName>ppt_y</p:attrName>
                                        </p:attrNameLst>
                                      </p:cBhvr>
                                      <p:rCtr x="0" y="2068"/>
                                    </p:animMotion>
                                  </p:childTnLst>
                                </p:cTn>
                              </p:par>
                              <p:par>
                                <p:cTn id="9" presetID="37" presetClass="path" presetSubtype="0" repeatCount="indefinite" accel="50000" decel="50000" fill="hold" grpId="0" nodeType="withEffect">
                                  <p:stCondLst>
                                    <p:cond delay="0"/>
                                  </p:stCondLst>
                                  <p:childTnLst>
                                    <p:animMotion origin="layout" path="M -5.55556E-7 0.00185 L 0.29392 -0.18395 C 0.35556 -0.22531 0.44774 -0.24784 0.54358 -0.24784 C 0.6533 -0.24784 0.7408 -0.22531 0.80243 -0.18395 L 1.09653 0.00185 " pathEditMode="relative" rAng="0" ptsTypes="AAAAA">
                                      <p:cBhvr>
                                        <p:cTn id="10" dur="10000" fill="hold"/>
                                        <p:tgtEl>
                                          <p:spTgt spid="6"/>
                                        </p:tgtEl>
                                        <p:attrNameLst>
                                          <p:attrName>ppt_x</p:attrName>
                                          <p:attrName>ppt_y</p:attrName>
                                        </p:attrNameLst>
                                      </p:cBhvr>
                                      <p:rCtr x="54826" y="-12500"/>
                                    </p:animMotion>
                                  </p:childTnLst>
                                </p:cTn>
                              </p:par>
                              <p:par>
                                <p:cTn id="11" presetID="42" presetClass="path" presetSubtype="0" repeatCount="indefinite" accel="50000" decel="50000" fill="hold" grpId="0" nodeType="withEffect">
                                  <p:stCondLst>
                                    <p:cond delay="0"/>
                                  </p:stCondLst>
                                  <p:childTnLst>
                                    <p:animMotion origin="layout" path="M -1.38889E-6 -1.35802E-6 L -0.77309 -0.83765 " pathEditMode="relative" rAng="0" ptsTypes="AA">
                                      <p:cBhvr>
                                        <p:cTn id="12" dur="10000" fill="hold"/>
                                        <p:tgtEl>
                                          <p:spTgt spid="9"/>
                                        </p:tgtEl>
                                        <p:attrNameLst>
                                          <p:attrName>ppt_x</p:attrName>
                                          <p:attrName>ppt_y</p:attrName>
                                        </p:attrNameLst>
                                      </p:cBhvr>
                                      <p:rCtr x="-38663" y="-41883"/>
                                    </p:animMotion>
                                  </p:childTnLst>
                                </p:cTn>
                              </p:par>
                              <p:par>
                                <p:cTn id="13" presetID="42" presetClass="path" presetSubtype="0" repeatCount="indefinite" accel="50000" decel="50000" fill="hold" nodeType="withEffect">
                                  <p:stCondLst>
                                    <p:cond delay="0"/>
                                  </p:stCondLst>
                                  <p:childTnLst>
                                    <p:animMotion origin="layout" path="M 2.77778E-6 1.48148E-6 L 1.18871 0.05864 " pathEditMode="relative" rAng="0" ptsTypes="AA">
                                      <p:cBhvr>
                                        <p:cTn id="14" dur="10000" fill="hold"/>
                                        <p:tgtEl>
                                          <p:spTgt spid="1026"/>
                                        </p:tgtEl>
                                        <p:attrNameLst>
                                          <p:attrName>ppt_x</p:attrName>
                                          <p:attrName>ppt_y</p:attrName>
                                        </p:attrNameLst>
                                      </p:cBhvr>
                                      <p:rCtr x="59427" y="29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 grpId="0"/>
      <p:bldP spid="1083" grpId="0"/>
      <p:bldP spid="6"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61"/>
          <p:cNvSpPr txBox="1">
            <a:spLocks noGrp="1"/>
          </p:cNvSpPr>
          <p:nvPr>
            <p:ph type="title"/>
          </p:nvPr>
        </p:nvSpPr>
        <p:spPr>
          <a:xfrm>
            <a:off x="540532" y="173825"/>
            <a:ext cx="7717500" cy="6948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 dirty="0"/>
              <a:t>PREDICATION RESULT</a:t>
            </a:r>
            <a:endParaRPr dirty="0"/>
          </a:p>
        </p:txBody>
      </p:sp>
      <p:pic>
        <p:nvPicPr>
          <p:cNvPr id="27" name="Picture 26">
            <a:extLst>
              <a:ext uri="{FF2B5EF4-FFF2-40B4-BE49-F238E27FC236}">
                <a16:creationId xmlns:a16="http://schemas.microsoft.com/office/drawing/2014/main" id="{F23DC8F6-5C03-FC7E-C3E6-138D5C9CA029}"/>
              </a:ext>
            </a:extLst>
          </p:cNvPr>
          <p:cNvPicPr>
            <a:picLocks noChangeAspect="1"/>
          </p:cNvPicPr>
          <p:nvPr/>
        </p:nvPicPr>
        <p:blipFill>
          <a:blip r:embed="rId3"/>
          <a:stretch>
            <a:fillRect/>
          </a:stretch>
        </p:blipFill>
        <p:spPr>
          <a:xfrm>
            <a:off x="400422" y="750274"/>
            <a:ext cx="5968613" cy="3642952"/>
          </a:xfrm>
          <a:prstGeom prst="rect">
            <a:avLst/>
          </a:prstGeom>
        </p:spPr>
      </p:pic>
      <p:sp>
        <p:nvSpPr>
          <p:cNvPr id="28" name="TextBox 27">
            <a:extLst>
              <a:ext uri="{FF2B5EF4-FFF2-40B4-BE49-F238E27FC236}">
                <a16:creationId xmlns:a16="http://schemas.microsoft.com/office/drawing/2014/main" id="{3665390A-712E-66C5-39EB-65240E6EB8FD}"/>
              </a:ext>
            </a:extLst>
          </p:cNvPr>
          <p:cNvSpPr txBox="1"/>
          <p:nvPr/>
        </p:nvSpPr>
        <p:spPr>
          <a:xfrm>
            <a:off x="6867979" y="1863864"/>
            <a:ext cx="1558594" cy="800219"/>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IN" sz="1200" dirty="0"/>
              <a:t>Predication result :</a:t>
            </a:r>
          </a:p>
          <a:p>
            <a:r>
              <a:rPr lang="en-IN" sz="1200" dirty="0"/>
              <a:t>['M’]</a:t>
            </a:r>
          </a:p>
          <a:p>
            <a:r>
              <a:rPr lang="en-US" sz="1200" dirty="0"/>
              <a:t>The object is a mine</a:t>
            </a:r>
            <a:endParaRPr lang="en-IN" sz="1200" dirty="0"/>
          </a:p>
          <a:p>
            <a:pPr algn="ctr"/>
            <a:endParaRPr lang="en-IN" sz="1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82" name="Google Shape;1382;p67"/>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p>
            <a:pPr marL="0" lvl="0" indent="0" algn="l" rtl="0">
              <a:spcBef>
                <a:spcPts val="0"/>
              </a:spcBef>
              <a:spcAft>
                <a:spcPts val="0"/>
              </a:spcAft>
              <a:buNone/>
            </a:pPr>
            <a:r>
              <a:rPr lang="en-IN" dirty="0"/>
              <a:t>CONCLUSION</a:t>
            </a:r>
          </a:p>
        </p:txBody>
      </p:sp>
      <p:sp>
        <p:nvSpPr>
          <p:cNvPr id="1385" name="Google Shape;1385;p67"/>
          <p:cNvSpPr txBox="1">
            <a:spLocks noGrp="1"/>
          </p:cNvSpPr>
          <p:nvPr>
            <p:ph type="subTitle" idx="4294967295"/>
          </p:nvPr>
        </p:nvSpPr>
        <p:spPr>
          <a:xfrm>
            <a:off x="713225" y="1338690"/>
            <a:ext cx="4949058" cy="3194674"/>
          </a:xfrm>
          <a:prstGeom prst="rect">
            <a:avLst/>
          </a:prstGeom>
        </p:spPr>
        <p:txBody>
          <a:bodyPr spcFirstLastPara="1" wrap="square" lIns="0" tIns="0" rIns="0" bIns="0" anchor="t" anchorCtr="0">
            <a:noAutofit/>
          </a:bodyPr>
          <a:lstStyle/>
          <a:p>
            <a:pPr algn="just"/>
            <a:r>
              <a:rPr lang="en-US" dirty="0"/>
              <a:t> Rock vs mine prediction is a critical task for naval operations, and accurate prediction models are essential for improving the safety and effectiveness of these operations. By using machine learning algorithms such as logistic regression, </a:t>
            </a:r>
            <a:r>
              <a:rPr lang="en-IN" dirty="0"/>
              <a:t>Decision Tree, Random Forest</a:t>
            </a:r>
            <a:r>
              <a:rPr lang="en-US" dirty="0"/>
              <a:t> we can develop models that can accurately differentiate between  rocks and mines.</a:t>
            </a:r>
          </a:p>
          <a:p>
            <a:pPr algn="just"/>
            <a:r>
              <a:rPr lang="en-US" dirty="0"/>
              <a:t>Our experiments have shown that logistic regression models can achieve high levels of accuracy in rock vs mine prediction, demonstrating the potential of machine learning for improving underwater object detection and removal. We hope that our work will inspire further research in this area and lead to even more accurate and effective prediction models.</a:t>
            </a:r>
          </a:p>
        </p:txBody>
      </p:sp>
      <p:grpSp>
        <p:nvGrpSpPr>
          <p:cNvPr id="1389" name="Google Shape;1389;p67"/>
          <p:cNvGrpSpPr/>
          <p:nvPr/>
        </p:nvGrpSpPr>
        <p:grpSpPr>
          <a:xfrm>
            <a:off x="4855825" y="173438"/>
            <a:ext cx="4604462" cy="1377212"/>
            <a:chOff x="-981900" y="423788"/>
            <a:chExt cx="4604462" cy="1377212"/>
          </a:xfrm>
        </p:grpSpPr>
        <p:sp>
          <p:nvSpPr>
            <p:cNvPr id="1390" name="Google Shape;1390;p67"/>
            <p:cNvSpPr/>
            <p:nvPr/>
          </p:nvSpPr>
          <p:spPr>
            <a:xfrm>
              <a:off x="-981900" y="423788"/>
              <a:ext cx="4604452" cy="1377209"/>
            </a:xfrm>
            <a:custGeom>
              <a:avLst/>
              <a:gdLst/>
              <a:ahLst/>
              <a:cxnLst/>
              <a:rect l="l" t="t" r="r" b="b"/>
              <a:pathLst>
                <a:path w="26001" h="7777" extrusionOk="0">
                  <a:moveTo>
                    <a:pt x="1238" y="0"/>
                  </a:moveTo>
                  <a:cubicBezTo>
                    <a:pt x="1224" y="0"/>
                    <a:pt x="1209" y="1"/>
                    <a:pt x="1194" y="4"/>
                  </a:cubicBezTo>
                  <a:lnTo>
                    <a:pt x="1194" y="317"/>
                  </a:lnTo>
                  <a:cubicBezTo>
                    <a:pt x="1153" y="299"/>
                    <a:pt x="1123" y="281"/>
                    <a:pt x="1088" y="269"/>
                  </a:cubicBezTo>
                  <a:cubicBezTo>
                    <a:pt x="1058" y="358"/>
                    <a:pt x="1035" y="435"/>
                    <a:pt x="1005" y="517"/>
                  </a:cubicBezTo>
                  <a:cubicBezTo>
                    <a:pt x="1052" y="523"/>
                    <a:pt x="1094" y="529"/>
                    <a:pt x="1164" y="541"/>
                  </a:cubicBezTo>
                  <a:cubicBezTo>
                    <a:pt x="1099" y="636"/>
                    <a:pt x="1046" y="706"/>
                    <a:pt x="993" y="777"/>
                  </a:cubicBezTo>
                  <a:cubicBezTo>
                    <a:pt x="1085" y="835"/>
                    <a:pt x="1180" y="863"/>
                    <a:pt x="1273" y="863"/>
                  </a:cubicBezTo>
                  <a:cubicBezTo>
                    <a:pt x="1371" y="863"/>
                    <a:pt x="1466" y="832"/>
                    <a:pt x="1554" y="771"/>
                  </a:cubicBezTo>
                  <a:cubicBezTo>
                    <a:pt x="1631" y="718"/>
                    <a:pt x="1708" y="665"/>
                    <a:pt x="1779" y="612"/>
                  </a:cubicBezTo>
                  <a:cubicBezTo>
                    <a:pt x="1696" y="251"/>
                    <a:pt x="1467" y="0"/>
                    <a:pt x="1238" y="0"/>
                  </a:cubicBezTo>
                  <a:close/>
                  <a:moveTo>
                    <a:pt x="3208" y="1906"/>
                  </a:moveTo>
                  <a:cubicBezTo>
                    <a:pt x="3187" y="1906"/>
                    <a:pt x="3165" y="1908"/>
                    <a:pt x="3143" y="1911"/>
                  </a:cubicBezTo>
                  <a:cubicBezTo>
                    <a:pt x="3119" y="1994"/>
                    <a:pt x="3220" y="2071"/>
                    <a:pt x="3167" y="2159"/>
                  </a:cubicBezTo>
                  <a:cubicBezTo>
                    <a:pt x="3137" y="2142"/>
                    <a:pt x="3114" y="2130"/>
                    <a:pt x="3084" y="2112"/>
                  </a:cubicBezTo>
                  <a:cubicBezTo>
                    <a:pt x="3072" y="2189"/>
                    <a:pt x="3066" y="2260"/>
                    <a:pt x="3060" y="2331"/>
                  </a:cubicBezTo>
                  <a:cubicBezTo>
                    <a:pt x="3090" y="2342"/>
                    <a:pt x="3125" y="2348"/>
                    <a:pt x="3161" y="2360"/>
                  </a:cubicBezTo>
                  <a:cubicBezTo>
                    <a:pt x="3131" y="2425"/>
                    <a:pt x="3108" y="2484"/>
                    <a:pt x="3072" y="2567"/>
                  </a:cubicBezTo>
                  <a:cubicBezTo>
                    <a:pt x="3143" y="2579"/>
                    <a:pt x="3202" y="2596"/>
                    <a:pt x="3261" y="2596"/>
                  </a:cubicBezTo>
                  <a:cubicBezTo>
                    <a:pt x="3450" y="2591"/>
                    <a:pt x="3562" y="2455"/>
                    <a:pt x="3686" y="2319"/>
                  </a:cubicBezTo>
                  <a:cubicBezTo>
                    <a:pt x="3554" y="2044"/>
                    <a:pt x="3393" y="1906"/>
                    <a:pt x="3208" y="1906"/>
                  </a:cubicBezTo>
                  <a:close/>
                  <a:moveTo>
                    <a:pt x="95" y="2112"/>
                  </a:moveTo>
                  <a:lnTo>
                    <a:pt x="95" y="2112"/>
                  </a:lnTo>
                  <a:cubicBezTo>
                    <a:pt x="113" y="2218"/>
                    <a:pt x="125" y="2289"/>
                    <a:pt x="143" y="2378"/>
                  </a:cubicBezTo>
                  <a:cubicBezTo>
                    <a:pt x="95" y="2366"/>
                    <a:pt x="72" y="2360"/>
                    <a:pt x="42" y="2354"/>
                  </a:cubicBezTo>
                  <a:cubicBezTo>
                    <a:pt x="30" y="2425"/>
                    <a:pt x="19" y="2490"/>
                    <a:pt x="1" y="2567"/>
                  </a:cubicBezTo>
                  <a:cubicBezTo>
                    <a:pt x="36" y="2579"/>
                    <a:pt x="72" y="2591"/>
                    <a:pt x="113" y="2602"/>
                  </a:cubicBezTo>
                  <a:cubicBezTo>
                    <a:pt x="84" y="2667"/>
                    <a:pt x="54" y="2720"/>
                    <a:pt x="25" y="2785"/>
                  </a:cubicBezTo>
                  <a:cubicBezTo>
                    <a:pt x="87" y="2807"/>
                    <a:pt x="143" y="2817"/>
                    <a:pt x="196" y="2817"/>
                  </a:cubicBezTo>
                  <a:cubicBezTo>
                    <a:pt x="383" y="2817"/>
                    <a:pt x="516" y="2692"/>
                    <a:pt x="645" y="2549"/>
                  </a:cubicBezTo>
                  <a:cubicBezTo>
                    <a:pt x="556" y="2301"/>
                    <a:pt x="385" y="2159"/>
                    <a:pt x="95" y="2112"/>
                  </a:cubicBezTo>
                  <a:close/>
                  <a:moveTo>
                    <a:pt x="23665" y="2139"/>
                  </a:moveTo>
                  <a:cubicBezTo>
                    <a:pt x="23574" y="2139"/>
                    <a:pt x="23486" y="2164"/>
                    <a:pt x="23390" y="2213"/>
                  </a:cubicBezTo>
                  <a:cubicBezTo>
                    <a:pt x="23455" y="2319"/>
                    <a:pt x="23579" y="2396"/>
                    <a:pt x="23597" y="2555"/>
                  </a:cubicBezTo>
                  <a:cubicBezTo>
                    <a:pt x="23532" y="2526"/>
                    <a:pt x="23484" y="2508"/>
                    <a:pt x="23425" y="2490"/>
                  </a:cubicBezTo>
                  <a:lnTo>
                    <a:pt x="23425" y="2490"/>
                  </a:lnTo>
                  <a:cubicBezTo>
                    <a:pt x="23461" y="2608"/>
                    <a:pt x="23490" y="2697"/>
                    <a:pt x="23520" y="2803"/>
                  </a:cubicBezTo>
                  <a:lnTo>
                    <a:pt x="23667" y="2768"/>
                  </a:lnTo>
                  <a:lnTo>
                    <a:pt x="23667" y="2768"/>
                  </a:lnTo>
                  <a:cubicBezTo>
                    <a:pt x="23662" y="2880"/>
                    <a:pt x="23656" y="2974"/>
                    <a:pt x="23650" y="3081"/>
                  </a:cubicBezTo>
                  <a:cubicBezTo>
                    <a:pt x="23880" y="3057"/>
                    <a:pt x="24069" y="2963"/>
                    <a:pt x="24181" y="2750"/>
                  </a:cubicBezTo>
                  <a:cubicBezTo>
                    <a:pt x="24229" y="2656"/>
                    <a:pt x="24264" y="2549"/>
                    <a:pt x="24305" y="2449"/>
                  </a:cubicBezTo>
                  <a:cubicBezTo>
                    <a:pt x="24025" y="2235"/>
                    <a:pt x="23840" y="2139"/>
                    <a:pt x="23665" y="2139"/>
                  </a:cubicBezTo>
                  <a:close/>
                  <a:moveTo>
                    <a:pt x="1279" y="2467"/>
                  </a:moveTo>
                  <a:cubicBezTo>
                    <a:pt x="1238" y="2467"/>
                    <a:pt x="1196" y="2474"/>
                    <a:pt x="1153" y="2490"/>
                  </a:cubicBezTo>
                  <a:cubicBezTo>
                    <a:pt x="1159" y="2555"/>
                    <a:pt x="1194" y="2638"/>
                    <a:pt x="1170" y="2667"/>
                  </a:cubicBezTo>
                  <a:cubicBezTo>
                    <a:pt x="1105" y="2738"/>
                    <a:pt x="1141" y="2809"/>
                    <a:pt x="1117" y="2874"/>
                  </a:cubicBezTo>
                  <a:cubicBezTo>
                    <a:pt x="1164" y="2886"/>
                    <a:pt x="1194" y="2892"/>
                    <a:pt x="1235" y="2904"/>
                  </a:cubicBezTo>
                  <a:cubicBezTo>
                    <a:pt x="1212" y="2969"/>
                    <a:pt x="1194" y="3022"/>
                    <a:pt x="1176" y="3075"/>
                  </a:cubicBezTo>
                  <a:cubicBezTo>
                    <a:pt x="1216" y="3081"/>
                    <a:pt x="1253" y="3085"/>
                    <a:pt x="1287" y="3085"/>
                  </a:cubicBezTo>
                  <a:cubicBezTo>
                    <a:pt x="1466" y="3085"/>
                    <a:pt x="1574" y="2990"/>
                    <a:pt x="1678" y="2762"/>
                  </a:cubicBezTo>
                  <a:cubicBezTo>
                    <a:pt x="1559" y="2564"/>
                    <a:pt x="1425" y="2467"/>
                    <a:pt x="1279" y="2467"/>
                  </a:cubicBezTo>
                  <a:close/>
                  <a:moveTo>
                    <a:pt x="25418" y="2366"/>
                  </a:moveTo>
                  <a:cubicBezTo>
                    <a:pt x="25412" y="2366"/>
                    <a:pt x="25405" y="2366"/>
                    <a:pt x="25398" y="2366"/>
                  </a:cubicBezTo>
                  <a:cubicBezTo>
                    <a:pt x="25398" y="2467"/>
                    <a:pt x="25404" y="2573"/>
                    <a:pt x="25410" y="2709"/>
                  </a:cubicBezTo>
                  <a:cubicBezTo>
                    <a:pt x="25351" y="2661"/>
                    <a:pt x="25321" y="2632"/>
                    <a:pt x="25286" y="2602"/>
                  </a:cubicBezTo>
                  <a:cubicBezTo>
                    <a:pt x="25268" y="2703"/>
                    <a:pt x="25256" y="2780"/>
                    <a:pt x="25238" y="2856"/>
                  </a:cubicBezTo>
                  <a:cubicBezTo>
                    <a:pt x="25280" y="2886"/>
                    <a:pt x="25315" y="2909"/>
                    <a:pt x="25363" y="2939"/>
                  </a:cubicBezTo>
                  <a:cubicBezTo>
                    <a:pt x="25303" y="3016"/>
                    <a:pt x="25250" y="3087"/>
                    <a:pt x="25191" y="3163"/>
                  </a:cubicBezTo>
                  <a:cubicBezTo>
                    <a:pt x="25292" y="3205"/>
                    <a:pt x="25387" y="3229"/>
                    <a:pt x="25478" y="3229"/>
                  </a:cubicBezTo>
                  <a:cubicBezTo>
                    <a:pt x="25581" y="3229"/>
                    <a:pt x="25679" y="3199"/>
                    <a:pt x="25776" y="3134"/>
                  </a:cubicBezTo>
                  <a:cubicBezTo>
                    <a:pt x="25853" y="3081"/>
                    <a:pt x="25924" y="3022"/>
                    <a:pt x="26000" y="2969"/>
                  </a:cubicBezTo>
                  <a:cubicBezTo>
                    <a:pt x="25880" y="2583"/>
                    <a:pt x="25675" y="2366"/>
                    <a:pt x="25418" y="2366"/>
                  </a:cubicBezTo>
                  <a:close/>
                  <a:moveTo>
                    <a:pt x="4634" y="2774"/>
                  </a:moveTo>
                  <a:cubicBezTo>
                    <a:pt x="4609" y="2774"/>
                    <a:pt x="4582" y="2776"/>
                    <a:pt x="4555" y="2780"/>
                  </a:cubicBezTo>
                  <a:cubicBezTo>
                    <a:pt x="4578" y="2850"/>
                    <a:pt x="4602" y="2909"/>
                    <a:pt x="4608" y="2933"/>
                  </a:cubicBezTo>
                  <a:cubicBezTo>
                    <a:pt x="4584" y="3022"/>
                    <a:pt x="4555" y="3075"/>
                    <a:pt x="4561" y="3122"/>
                  </a:cubicBezTo>
                  <a:cubicBezTo>
                    <a:pt x="4566" y="3158"/>
                    <a:pt x="4614" y="3193"/>
                    <a:pt x="4649" y="3234"/>
                  </a:cubicBezTo>
                  <a:cubicBezTo>
                    <a:pt x="4631" y="3276"/>
                    <a:pt x="4614" y="3323"/>
                    <a:pt x="4596" y="3388"/>
                  </a:cubicBezTo>
                  <a:cubicBezTo>
                    <a:pt x="4630" y="3393"/>
                    <a:pt x="4661" y="3395"/>
                    <a:pt x="4692" y="3395"/>
                  </a:cubicBezTo>
                  <a:cubicBezTo>
                    <a:pt x="4878" y="3395"/>
                    <a:pt x="4999" y="3299"/>
                    <a:pt x="5116" y="3075"/>
                  </a:cubicBezTo>
                  <a:cubicBezTo>
                    <a:pt x="4994" y="2906"/>
                    <a:pt x="4853" y="2774"/>
                    <a:pt x="4634" y="2774"/>
                  </a:cubicBezTo>
                  <a:close/>
                  <a:moveTo>
                    <a:pt x="3285" y="3234"/>
                  </a:moveTo>
                  <a:lnTo>
                    <a:pt x="3285" y="3547"/>
                  </a:lnTo>
                  <a:cubicBezTo>
                    <a:pt x="3238" y="3530"/>
                    <a:pt x="3208" y="3518"/>
                    <a:pt x="3167" y="3500"/>
                  </a:cubicBezTo>
                  <a:cubicBezTo>
                    <a:pt x="3155" y="3595"/>
                    <a:pt x="3137" y="3671"/>
                    <a:pt x="3125" y="3748"/>
                  </a:cubicBezTo>
                  <a:cubicBezTo>
                    <a:pt x="3173" y="3772"/>
                    <a:pt x="3202" y="3790"/>
                    <a:pt x="3243" y="3813"/>
                  </a:cubicBezTo>
                  <a:cubicBezTo>
                    <a:pt x="3184" y="3896"/>
                    <a:pt x="3137" y="3961"/>
                    <a:pt x="3078" y="4038"/>
                  </a:cubicBezTo>
                  <a:cubicBezTo>
                    <a:pt x="3172" y="4079"/>
                    <a:pt x="3260" y="4097"/>
                    <a:pt x="3343" y="4097"/>
                  </a:cubicBezTo>
                  <a:cubicBezTo>
                    <a:pt x="3546" y="4097"/>
                    <a:pt x="3721" y="3988"/>
                    <a:pt x="3893" y="3837"/>
                  </a:cubicBezTo>
                  <a:cubicBezTo>
                    <a:pt x="3864" y="3772"/>
                    <a:pt x="3834" y="3701"/>
                    <a:pt x="3810" y="3630"/>
                  </a:cubicBezTo>
                  <a:cubicBezTo>
                    <a:pt x="3734" y="3435"/>
                    <a:pt x="3580" y="3323"/>
                    <a:pt x="3397" y="3246"/>
                  </a:cubicBezTo>
                  <a:cubicBezTo>
                    <a:pt x="3362" y="3234"/>
                    <a:pt x="3320" y="3240"/>
                    <a:pt x="3285" y="3234"/>
                  </a:cubicBezTo>
                  <a:close/>
                  <a:moveTo>
                    <a:pt x="20700" y="3627"/>
                  </a:moveTo>
                  <a:cubicBezTo>
                    <a:pt x="20593" y="3627"/>
                    <a:pt x="20495" y="3661"/>
                    <a:pt x="20407" y="3730"/>
                  </a:cubicBezTo>
                  <a:cubicBezTo>
                    <a:pt x="20466" y="3825"/>
                    <a:pt x="20608" y="3860"/>
                    <a:pt x="20614" y="4008"/>
                  </a:cubicBezTo>
                  <a:cubicBezTo>
                    <a:pt x="20561" y="3996"/>
                    <a:pt x="20513" y="3984"/>
                    <a:pt x="20454" y="3973"/>
                  </a:cubicBezTo>
                  <a:lnTo>
                    <a:pt x="20454" y="3973"/>
                  </a:lnTo>
                  <a:cubicBezTo>
                    <a:pt x="20502" y="4067"/>
                    <a:pt x="20543" y="4144"/>
                    <a:pt x="20584" y="4227"/>
                  </a:cubicBezTo>
                  <a:cubicBezTo>
                    <a:pt x="20626" y="4215"/>
                    <a:pt x="20667" y="4209"/>
                    <a:pt x="20714" y="4197"/>
                  </a:cubicBezTo>
                  <a:cubicBezTo>
                    <a:pt x="20720" y="4297"/>
                    <a:pt x="20720" y="4380"/>
                    <a:pt x="20720" y="4481"/>
                  </a:cubicBezTo>
                  <a:cubicBezTo>
                    <a:pt x="20962" y="4439"/>
                    <a:pt x="21116" y="4309"/>
                    <a:pt x="21181" y="4103"/>
                  </a:cubicBezTo>
                  <a:cubicBezTo>
                    <a:pt x="21204" y="4026"/>
                    <a:pt x="21228" y="3949"/>
                    <a:pt x="21252" y="3866"/>
                  </a:cubicBezTo>
                  <a:cubicBezTo>
                    <a:pt x="21051" y="3708"/>
                    <a:pt x="20865" y="3627"/>
                    <a:pt x="20700" y="3627"/>
                  </a:cubicBezTo>
                  <a:close/>
                  <a:moveTo>
                    <a:pt x="22844" y="3884"/>
                  </a:moveTo>
                  <a:cubicBezTo>
                    <a:pt x="22697" y="3884"/>
                    <a:pt x="22541" y="3917"/>
                    <a:pt x="22374" y="3990"/>
                  </a:cubicBezTo>
                  <a:cubicBezTo>
                    <a:pt x="22463" y="4073"/>
                    <a:pt x="22533" y="4132"/>
                    <a:pt x="22592" y="4197"/>
                  </a:cubicBezTo>
                  <a:cubicBezTo>
                    <a:pt x="22652" y="4262"/>
                    <a:pt x="22740" y="4315"/>
                    <a:pt x="22746" y="4433"/>
                  </a:cubicBezTo>
                  <a:cubicBezTo>
                    <a:pt x="22652" y="4410"/>
                    <a:pt x="22569" y="4380"/>
                    <a:pt x="22492" y="4357"/>
                  </a:cubicBezTo>
                  <a:cubicBezTo>
                    <a:pt x="22480" y="4368"/>
                    <a:pt x="22468" y="4374"/>
                    <a:pt x="22457" y="4386"/>
                  </a:cubicBezTo>
                  <a:cubicBezTo>
                    <a:pt x="22646" y="4451"/>
                    <a:pt x="22587" y="4628"/>
                    <a:pt x="22634" y="4764"/>
                  </a:cubicBezTo>
                  <a:cubicBezTo>
                    <a:pt x="22705" y="4723"/>
                    <a:pt x="22764" y="4687"/>
                    <a:pt x="22846" y="4640"/>
                  </a:cubicBezTo>
                  <a:lnTo>
                    <a:pt x="22846" y="5059"/>
                  </a:lnTo>
                  <a:cubicBezTo>
                    <a:pt x="23100" y="5059"/>
                    <a:pt x="23402" y="4841"/>
                    <a:pt x="23478" y="4605"/>
                  </a:cubicBezTo>
                  <a:cubicBezTo>
                    <a:pt x="23526" y="4469"/>
                    <a:pt x="23561" y="4327"/>
                    <a:pt x="23597" y="4197"/>
                  </a:cubicBezTo>
                  <a:cubicBezTo>
                    <a:pt x="23368" y="4004"/>
                    <a:pt x="23122" y="3884"/>
                    <a:pt x="22844" y="3884"/>
                  </a:cubicBezTo>
                  <a:close/>
                  <a:moveTo>
                    <a:pt x="4183" y="4247"/>
                  </a:moveTo>
                  <a:cubicBezTo>
                    <a:pt x="4131" y="4247"/>
                    <a:pt x="4081" y="4258"/>
                    <a:pt x="4035" y="4280"/>
                  </a:cubicBezTo>
                  <a:cubicBezTo>
                    <a:pt x="4047" y="4380"/>
                    <a:pt x="4165" y="4457"/>
                    <a:pt x="4124" y="4581"/>
                  </a:cubicBezTo>
                  <a:cubicBezTo>
                    <a:pt x="4082" y="4563"/>
                    <a:pt x="4047" y="4551"/>
                    <a:pt x="4017" y="4540"/>
                  </a:cubicBezTo>
                  <a:lnTo>
                    <a:pt x="4017" y="4805"/>
                  </a:lnTo>
                  <a:cubicBezTo>
                    <a:pt x="4059" y="4811"/>
                    <a:pt x="4100" y="4817"/>
                    <a:pt x="4159" y="4823"/>
                  </a:cubicBezTo>
                  <a:cubicBezTo>
                    <a:pt x="4129" y="4924"/>
                    <a:pt x="4100" y="5006"/>
                    <a:pt x="4070" y="5095"/>
                  </a:cubicBezTo>
                  <a:cubicBezTo>
                    <a:pt x="4100" y="5098"/>
                    <a:pt x="4128" y="5099"/>
                    <a:pt x="4155" y="5099"/>
                  </a:cubicBezTo>
                  <a:cubicBezTo>
                    <a:pt x="4463" y="5099"/>
                    <a:pt x="4644" y="4919"/>
                    <a:pt x="4785" y="4670"/>
                  </a:cubicBezTo>
                  <a:cubicBezTo>
                    <a:pt x="4607" y="4403"/>
                    <a:pt x="4381" y="4247"/>
                    <a:pt x="4183" y="4247"/>
                  </a:cubicBezTo>
                  <a:close/>
                  <a:moveTo>
                    <a:pt x="9636" y="4478"/>
                  </a:moveTo>
                  <a:cubicBezTo>
                    <a:pt x="9608" y="4478"/>
                    <a:pt x="9580" y="4481"/>
                    <a:pt x="9551" y="4486"/>
                  </a:cubicBezTo>
                  <a:cubicBezTo>
                    <a:pt x="9581" y="4599"/>
                    <a:pt x="9605" y="4705"/>
                    <a:pt x="9628" y="4817"/>
                  </a:cubicBezTo>
                  <a:cubicBezTo>
                    <a:pt x="9616" y="4823"/>
                    <a:pt x="9610" y="4823"/>
                    <a:pt x="9599" y="4829"/>
                  </a:cubicBezTo>
                  <a:cubicBezTo>
                    <a:pt x="9557" y="4794"/>
                    <a:pt x="9516" y="4764"/>
                    <a:pt x="9486" y="4735"/>
                  </a:cubicBezTo>
                  <a:cubicBezTo>
                    <a:pt x="9475" y="4829"/>
                    <a:pt x="9463" y="4924"/>
                    <a:pt x="9451" y="5018"/>
                  </a:cubicBezTo>
                  <a:cubicBezTo>
                    <a:pt x="9486" y="5024"/>
                    <a:pt x="9534" y="5036"/>
                    <a:pt x="9599" y="5048"/>
                  </a:cubicBezTo>
                  <a:cubicBezTo>
                    <a:pt x="9545" y="5136"/>
                    <a:pt x="9504" y="5207"/>
                    <a:pt x="9451" y="5302"/>
                  </a:cubicBezTo>
                  <a:cubicBezTo>
                    <a:pt x="9526" y="5323"/>
                    <a:pt x="9596" y="5333"/>
                    <a:pt x="9661" y="5333"/>
                  </a:cubicBezTo>
                  <a:cubicBezTo>
                    <a:pt x="9897" y="5333"/>
                    <a:pt x="10071" y="5200"/>
                    <a:pt x="10219" y="5000"/>
                  </a:cubicBezTo>
                  <a:cubicBezTo>
                    <a:pt x="10097" y="4678"/>
                    <a:pt x="9876" y="4478"/>
                    <a:pt x="9636" y="4478"/>
                  </a:cubicBezTo>
                  <a:close/>
                  <a:moveTo>
                    <a:pt x="12403" y="5493"/>
                  </a:moveTo>
                  <a:cubicBezTo>
                    <a:pt x="12382" y="5493"/>
                    <a:pt x="12361" y="5494"/>
                    <a:pt x="12339" y="5496"/>
                  </a:cubicBezTo>
                  <a:cubicBezTo>
                    <a:pt x="12357" y="5603"/>
                    <a:pt x="12380" y="5703"/>
                    <a:pt x="12404" y="5821"/>
                  </a:cubicBezTo>
                  <a:cubicBezTo>
                    <a:pt x="12351" y="5809"/>
                    <a:pt x="12316" y="5804"/>
                    <a:pt x="12280" y="5798"/>
                  </a:cubicBezTo>
                  <a:cubicBezTo>
                    <a:pt x="12262" y="5880"/>
                    <a:pt x="12239" y="5951"/>
                    <a:pt x="12221" y="6028"/>
                  </a:cubicBezTo>
                  <a:cubicBezTo>
                    <a:pt x="12268" y="6040"/>
                    <a:pt x="12316" y="6052"/>
                    <a:pt x="12380" y="6069"/>
                  </a:cubicBezTo>
                  <a:cubicBezTo>
                    <a:pt x="12333" y="6152"/>
                    <a:pt x="12298" y="6223"/>
                    <a:pt x="12262" y="6288"/>
                  </a:cubicBezTo>
                  <a:cubicBezTo>
                    <a:pt x="12337" y="6331"/>
                    <a:pt x="12409" y="6353"/>
                    <a:pt x="12482" y="6353"/>
                  </a:cubicBezTo>
                  <a:cubicBezTo>
                    <a:pt x="12647" y="6353"/>
                    <a:pt x="12814" y="6241"/>
                    <a:pt x="13007" y="6016"/>
                  </a:cubicBezTo>
                  <a:cubicBezTo>
                    <a:pt x="12848" y="5661"/>
                    <a:pt x="12660" y="5493"/>
                    <a:pt x="12403" y="5493"/>
                  </a:cubicBezTo>
                  <a:close/>
                  <a:moveTo>
                    <a:pt x="5098" y="5810"/>
                  </a:moveTo>
                  <a:cubicBezTo>
                    <a:pt x="5063" y="5810"/>
                    <a:pt x="5028" y="5816"/>
                    <a:pt x="4992" y="5827"/>
                  </a:cubicBezTo>
                  <a:cubicBezTo>
                    <a:pt x="4998" y="5886"/>
                    <a:pt x="5027" y="5975"/>
                    <a:pt x="5004" y="5993"/>
                  </a:cubicBezTo>
                  <a:cubicBezTo>
                    <a:pt x="4915" y="6058"/>
                    <a:pt x="4968" y="6140"/>
                    <a:pt x="4950" y="6211"/>
                  </a:cubicBezTo>
                  <a:cubicBezTo>
                    <a:pt x="4986" y="6229"/>
                    <a:pt x="5015" y="6247"/>
                    <a:pt x="5045" y="6258"/>
                  </a:cubicBezTo>
                  <a:cubicBezTo>
                    <a:pt x="5039" y="6312"/>
                    <a:pt x="5027" y="6359"/>
                    <a:pt x="5021" y="6406"/>
                  </a:cubicBezTo>
                  <a:cubicBezTo>
                    <a:pt x="5065" y="6419"/>
                    <a:pt x="5104" y="6425"/>
                    <a:pt x="5140" y="6425"/>
                  </a:cubicBezTo>
                  <a:cubicBezTo>
                    <a:pt x="5335" y="6425"/>
                    <a:pt x="5419" y="6252"/>
                    <a:pt x="5529" y="6123"/>
                  </a:cubicBezTo>
                  <a:cubicBezTo>
                    <a:pt x="5386" y="5912"/>
                    <a:pt x="5246" y="5810"/>
                    <a:pt x="5098" y="5810"/>
                  </a:cubicBezTo>
                  <a:close/>
                  <a:moveTo>
                    <a:pt x="10102" y="6122"/>
                  </a:moveTo>
                  <a:cubicBezTo>
                    <a:pt x="10048" y="6122"/>
                    <a:pt x="9995" y="6134"/>
                    <a:pt x="9941" y="6158"/>
                  </a:cubicBezTo>
                  <a:cubicBezTo>
                    <a:pt x="9983" y="6252"/>
                    <a:pt x="10018" y="6347"/>
                    <a:pt x="10065" y="6459"/>
                  </a:cubicBezTo>
                  <a:cubicBezTo>
                    <a:pt x="10000" y="6441"/>
                    <a:pt x="9959" y="6436"/>
                    <a:pt x="9918" y="6424"/>
                  </a:cubicBezTo>
                  <a:lnTo>
                    <a:pt x="9918" y="6672"/>
                  </a:lnTo>
                  <a:cubicBezTo>
                    <a:pt x="9965" y="6690"/>
                    <a:pt x="10006" y="6707"/>
                    <a:pt x="10053" y="6719"/>
                  </a:cubicBezTo>
                  <a:cubicBezTo>
                    <a:pt x="10036" y="6802"/>
                    <a:pt x="10012" y="6867"/>
                    <a:pt x="9994" y="6932"/>
                  </a:cubicBezTo>
                  <a:cubicBezTo>
                    <a:pt x="10048" y="6948"/>
                    <a:pt x="10101" y="6956"/>
                    <a:pt x="10152" y="6956"/>
                  </a:cubicBezTo>
                  <a:cubicBezTo>
                    <a:pt x="10302" y="6956"/>
                    <a:pt x="10436" y="6885"/>
                    <a:pt x="10538" y="6749"/>
                  </a:cubicBezTo>
                  <a:cubicBezTo>
                    <a:pt x="10585" y="6684"/>
                    <a:pt x="10638" y="6619"/>
                    <a:pt x="10697" y="6542"/>
                  </a:cubicBezTo>
                  <a:cubicBezTo>
                    <a:pt x="10482" y="6263"/>
                    <a:pt x="10289" y="6122"/>
                    <a:pt x="10102" y="6122"/>
                  </a:cubicBezTo>
                  <a:close/>
                  <a:moveTo>
                    <a:pt x="13600" y="6666"/>
                  </a:moveTo>
                  <a:cubicBezTo>
                    <a:pt x="13534" y="6666"/>
                    <a:pt x="13511" y="6698"/>
                    <a:pt x="13473" y="6784"/>
                  </a:cubicBezTo>
                  <a:cubicBezTo>
                    <a:pt x="13455" y="6825"/>
                    <a:pt x="13420" y="6855"/>
                    <a:pt x="13390" y="6884"/>
                  </a:cubicBezTo>
                  <a:cubicBezTo>
                    <a:pt x="13337" y="6932"/>
                    <a:pt x="13290" y="6979"/>
                    <a:pt x="13237" y="7026"/>
                  </a:cubicBezTo>
                  <a:cubicBezTo>
                    <a:pt x="13225" y="7038"/>
                    <a:pt x="13207" y="7044"/>
                    <a:pt x="13201" y="7050"/>
                  </a:cubicBezTo>
                  <a:cubicBezTo>
                    <a:pt x="13154" y="7026"/>
                    <a:pt x="13119" y="7008"/>
                    <a:pt x="13060" y="6973"/>
                  </a:cubicBezTo>
                  <a:cubicBezTo>
                    <a:pt x="13042" y="7079"/>
                    <a:pt x="13024" y="7168"/>
                    <a:pt x="13001" y="7274"/>
                  </a:cubicBezTo>
                  <a:lnTo>
                    <a:pt x="13166" y="7274"/>
                  </a:lnTo>
                  <a:cubicBezTo>
                    <a:pt x="13184" y="7304"/>
                    <a:pt x="13196" y="7316"/>
                    <a:pt x="13201" y="7333"/>
                  </a:cubicBezTo>
                  <a:cubicBezTo>
                    <a:pt x="13243" y="7522"/>
                    <a:pt x="13367" y="7617"/>
                    <a:pt x="13556" y="7646"/>
                  </a:cubicBezTo>
                  <a:cubicBezTo>
                    <a:pt x="13603" y="7652"/>
                    <a:pt x="13656" y="7670"/>
                    <a:pt x="13680" y="7705"/>
                  </a:cubicBezTo>
                  <a:cubicBezTo>
                    <a:pt x="13713" y="7759"/>
                    <a:pt x="13752" y="7776"/>
                    <a:pt x="13794" y="7776"/>
                  </a:cubicBezTo>
                  <a:cubicBezTo>
                    <a:pt x="13827" y="7776"/>
                    <a:pt x="13862" y="7766"/>
                    <a:pt x="13898" y="7753"/>
                  </a:cubicBezTo>
                  <a:cubicBezTo>
                    <a:pt x="13957" y="7729"/>
                    <a:pt x="14011" y="7694"/>
                    <a:pt x="14064" y="7658"/>
                  </a:cubicBezTo>
                  <a:cubicBezTo>
                    <a:pt x="14144" y="7602"/>
                    <a:pt x="14229" y="7571"/>
                    <a:pt x="14318" y="7571"/>
                  </a:cubicBezTo>
                  <a:cubicBezTo>
                    <a:pt x="14360" y="7571"/>
                    <a:pt x="14404" y="7578"/>
                    <a:pt x="14448" y="7593"/>
                  </a:cubicBezTo>
                  <a:cubicBezTo>
                    <a:pt x="14507" y="7611"/>
                    <a:pt x="14560" y="7623"/>
                    <a:pt x="14613" y="7635"/>
                  </a:cubicBezTo>
                  <a:cubicBezTo>
                    <a:pt x="14619" y="7617"/>
                    <a:pt x="14631" y="7605"/>
                    <a:pt x="14637" y="7587"/>
                  </a:cubicBezTo>
                  <a:cubicBezTo>
                    <a:pt x="14601" y="7564"/>
                    <a:pt x="14566" y="7522"/>
                    <a:pt x="14530" y="7511"/>
                  </a:cubicBezTo>
                  <a:cubicBezTo>
                    <a:pt x="14324" y="7440"/>
                    <a:pt x="14223" y="7280"/>
                    <a:pt x="14129" y="7109"/>
                  </a:cubicBezTo>
                  <a:cubicBezTo>
                    <a:pt x="14093" y="7050"/>
                    <a:pt x="14070" y="6991"/>
                    <a:pt x="14040" y="6932"/>
                  </a:cubicBezTo>
                  <a:cubicBezTo>
                    <a:pt x="13952" y="6784"/>
                    <a:pt x="13822" y="6701"/>
                    <a:pt x="13656" y="6672"/>
                  </a:cubicBezTo>
                  <a:cubicBezTo>
                    <a:pt x="13634" y="6668"/>
                    <a:pt x="13616" y="6666"/>
                    <a:pt x="13600" y="666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7"/>
            <p:cNvSpPr/>
            <p:nvPr/>
          </p:nvSpPr>
          <p:spPr>
            <a:xfrm>
              <a:off x="1320243" y="1604255"/>
              <a:ext cx="289892" cy="196744"/>
            </a:xfrm>
            <a:custGeom>
              <a:avLst/>
              <a:gdLst/>
              <a:ahLst/>
              <a:cxnLst/>
              <a:rect l="l" t="t" r="r" b="b"/>
              <a:pathLst>
                <a:path w="1637" h="1111" extrusionOk="0">
                  <a:moveTo>
                    <a:pt x="600" y="0"/>
                  </a:moveTo>
                  <a:cubicBezTo>
                    <a:pt x="534" y="0"/>
                    <a:pt x="511" y="32"/>
                    <a:pt x="473" y="118"/>
                  </a:cubicBezTo>
                  <a:cubicBezTo>
                    <a:pt x="455" y="159"/>
                    <a:pt x="420" y="189"/>
                    <a:pt x="390" y="218"/>
                  </a:cubicBezTo>
                  <a:cubicBezTo>
                    <a:pt x="337" y="266"/>
                    <a:pt x="290" y="313"/>
                    <a:pt x="237" y="360"/>
                  </a:cubicBezTo>
                  <a:cubicBezTo>
                    <a:pt x="225" y="372"/>
                    <a:pt x="207" y="378"/>
                    <a:pt x="201" y="384"/>
                  </a:cubicBezTo>
                  <a:cubicBezTo>
                    <a:pt x="154" y="360"/>
                    <a:pt x="119" y="342"/>
                    <a:pt x="60" y="307"/>
                  </a:cubicBezTo>
                  <a:cubicBezTo>
                    <a:pt x="42" y="413"/>
                    <a:pt x="24" y="502"/>
                    <a:pt x="1" y="608"/>
                  </a:cubicBezTo>
                  <a:lnTo>
                    <a:pt x="166" y="608"/>
                  </a:lnTo>
                  <a:cubicBezTo>
                    <a:pt x="184" y="638"/>
                    <a:pt x="196" y="650"/>
                    <a:pt x="201" y="667"/>
                  </a:cubicBezTo>
                  <a:cubicBezTo>
                    <a:pt x="243" y="856"/>
                    <a:pt x="367" y="951"/>
                    <a:pt x="556" y="980"/>
                  </a:cubicBezTo>
                  <a:cubicBezTo>
                    <a:pt x="603" y="986"/>
                    <a:pt x="656" y="1004"/>
                    <a:pt x="680" y="1039"/>
                  </a:cubicBezTo>
                  <a:cubicBezTo>
                    <a:pt x="713" y="1093"/>
                    <a:pt x="752" y="1110"/>
                    <a:pt x="794" y="1110"/>
                  </a:cubicBezTo>
                  <a:cubicBezTo>
                    <a:pt x="827" y="1110"/>
                    <a:pt x="862" y="1100"/>
                    <a:pt x="898" y="1087"/>
                  </a:cubicBezTo>
                  <a:cubicBezTo>
                    <a:pt x="957" y="1063"/>
                    <a:pt x="1011" y="1028"/>
                    <a:pt x="1064" y="992"/>
                  </a:cubicBezTo>
                  <a:cubicBezTo>
                    <a:pt x="1144" y="936"/>
                    <a:pt x="1229" y="905"/>
                    <a:pt x="1318" y="905"/>
                  </a:cubicBezTo>
                  <a:cubicBezTo>
                    <a:pt x="1360" y="905"/>
                    <a:pt x="1404" y="912"/>
                    <a:pt x="1448" y="927"/>
                  </a:cubicBezTo>
                  <a:cubicBezTo>
                    <a:pt x="1501" y="945"/>
                    <a:pt x="1560" y="957"/>
                    <a:pt x="1613" y="969"/>
                  </a:cubicBezTo>
                  <a:cubicBezTo>
                    <a:pt x="1619" y="951"/>
                    <a:pt x="1631" y="939"/>
                    <a:pt x="1637" y="921"/>
                  </a:cubicBezTo>
                  <a:cubicBezTo>
                    <a:pt x="1601" y="898"/>
                    <a:pt x="1566" y="856"/>
                    <a:pt x="1530" y="845"/>
                  </a:cubicBezTo>
                  <a:cubicBezTo>
                    <a:pt x="1324" y="774"/>
                    <a:pt x="1223" y="614"/>
                    <a:pt x="1129" y="443"/>
                  </a:cubicBezTo>
                  <a:cubicBezTo>
                    <a:pt x="1093" y="384"/>
                    <a:pt x="1070" y="325"/>
                    <a:pt x="1040" y="266"/>
                  </a:cubicBezTo>
                  <a:cubicBezTo>
                    <a:pt x="952" y="118"/>
                    <a:pt x="822" y="35"/>
                    <a:pt x="656" y="6"/>
                  </a:cubicBezTo>
                  <a:cubicBezTo>
                    <a:pt x="634" y="2"/>
                    <a:pt x="616"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7"/>
            <p:cNvSpPr/>
            <p:nvPr/>
          </p:nvSpPr>
          <p:spPr>
            <a:xfrm>
              <a:off x="2980087" y="1111420"/>
              <a:ext cx="216755" cy="208432"/>
            </a:xfrm>
            <a:custGeom>
              <a:avLst/>
              <a:gdLst/>
              <a:ahLst/>
              <a:cxnLst/>
              <a:rect l="l" t="t" r="r" b="b"/>
              <a:pathLst>
                <a:path w="1224" h="1177" extrusionOk="0">
                  <a:moveTo>
                    <a:pt x="471" y="1"/>
                  </a:moveTo>
                  <a:cubicBezTo>
                    <a:pt x="324" y="1"/>
                    <a:pt x="168" y="34"/>
                    <a:pt x="1" y="107"/>
                  </a:cubicBezTo>
                  <a:cubicBezTo>
                    <a:pt x="90" y="190"/>
                    <a:pt x="160" y="249"/>
                    <a:pt x="219" y="314"/>
                  </a:cubicBezTo>
                  <a:cubicBezTo>
                    <a:pt x="279" y="379"/>
                    <a:pt x="367" y="432"/>
                    <a:pt x="373" y="550"/>
                  </a:cubicBezTo>
                  <a:cubicBezTo>
                    <a:pt x="279" y="527"/>
                    <a:pt x="196" y="497"/>
                    <a:pt x="119" y="474"/>
                  </a:cubicBezTo>
                  <a:cubicBezTo>
                    <a:pt x="107" y="485"/>
                    <a:pt x="95" y="491"/>
                    <a:pt x="84" y="503"/>
                  </a:cubicBezTo>
                  <a:cubicBezTo>
                    <a:pt x="273" y="568"/>
                    <a:pt x="214" y="745"/>
                    <a:pt x="261" y="881"/>
                  </a:cubicBezTo>
                  <a:cubicBezTo>
                    <a:pt x="332" y="840"/>
                    <a:pt x="391" y="804"/>
                    <a:pt x="473" y="757"/>
                  </a:cubicBezTo>
                  <a:lnTo>
                    <a:pt x="473" y="1176"/>
                  </a:lnTo>
                  <a:cubicBezTo>
                    <a:pt x="727" y="1176"/>
                    <a:pt x="1029" y="958"/>
                    <a:pt x="1105" y="722"/>
                  </a:cubicBezTo>
                  <a:cubicBezTo>
                    <a:pt x="1153" y="586"/>
                    <a:pt x="1188" y="444"/>
                    <a:pt x="1224" y="314"/>
                  </a:cubicBezTo>
                  <a:cubicBezTo>
                    <a:pt x="995" y="121"/>
                    <a:pt x="749" y="1"/>
                    <a:pt x="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7"/>
            <p:cNvSpPr/>
            <p:nvPr/>
          </p:nvSpPr>
          <p:spPr>
            <a:xfrm>
              <a:off x="3160009" y="802401"/>
              <a:ext cx="162389" cy="166994"/>
            </a:xfrm>
            <a:custGeom>
              <a:avLst/>
              <a:gdLst/>
              <a:ahLst/>
              <a:cxnLst/>
              <a:rect l="l" t="t" r="r" b="b"/>
              <a:pathLst>
                <a:path w="917" h="943" extrusionOk="0">
                  <a:moveTo>
                    <a:pt x="276" y="1"/>
                  </a:moveTo>
                  <a:cubicBezTo>
                    <a:pt x="185" y="1"/>
                    <a:pt x="97" y="26"/>
                    <a:pt x="1" y="75"/>
                  </a:cubicBezTo>
                  <a:cubicBezTo>
                    <a:pt x="66" y="181"/>
                    <a:pt x="190" y="258"/>
                    <a:pt x="208" y="417"/>
                  </a:cubicBezTo>
                  <a:cubicBezTo>
                    <a:pt x="143" y="388"/>
                    <a:pt x="95" y="370"/>
                    <a:pt x="36" y="352"/>
                  </a:cubicBezTo>
                  <a:lnTo>
                    <a:pt x="36" y="352"/>
                  </a:lnTo>
                  <a:cubicBezTo>
                    <a:pt x="72" y="470"/>
                    <a:pt x="101" y="559"/>
                    <a:pt x="131" y="665"/>
                  </a:cubicBezTo>
                  <a:lnTo>
                    <a:pt x="278" y="630"/>
                  </a:lnTo>
                  <a:lnTo>
                    <a:pt x="278" y="630"/>
                  </a:lnTo>
                  <a:cubicBezTo>
                    <a:pt x="273" y="742"/>
                    <a:pt x="267" y="836"/>
                    <a:pt x="261" y="943"/>
                  </a:cubicBezTo>
                  <a:cubicBezTo>
                    <a:pt x="491" y="919"/>
                    <a:pt x="680" y="825"/>
                    <a:pt x="792" y="612"/>
                  </a:cubicBezTo>
                  <a:cubicBezTo>
                    <a:pt x="840" y="518"/>
                    <a:pt x="875" y="411"/>
                    <a:pt x="916" y="311"/>
                  </a:cubicBezTo>
                  <a:cubicBezTo>
                    <a:pt x="636" y="97"/>
                    <a:pt x="451"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7"/>
            <p:cNvSpPr/>
            <p:nvPr/>
          </p:nvSpPr>
          <p:spPr>
            <a:xfrm>
              <a:off x="3479121" y="842600"/>
              <a:ext cx="143441" cy="153004"/>
            </a:xfrm>
            <a:custGeom>
              <a:avLst/>
              <a:gdLst/>
              <a:ahLst/>
              <a:cxnLst/>
              <a:rect l="l" t="t" r="r" b="b"/>
              <a:pathLst>
                <a:path w="810" h="864" extrusionOk="0">
                  <a:moveTo>
                    <a:pt x="227" y="1"/>
                  </a:moveTo>
                  <a:cubicBezTo>
                    <a:pt x="221" y="1"/>
                    <a:pt x="214" y="1"/>
                    <a:pt x="207" y="1"/>
                  </a:cubicBezTo>
                  <a:cubicBezTo>
                    <a:pt x="207" y="102"/>
                    <a:pt x="213" y="208"/>
                    <a:pt x="219" y="344"/>
                  </a:cubicBezTo>
                  <a:cubicBezTo>
                    <a:pt x="160" y="296"/>
                    <a:pt x="130" y="273"/>
                    <a:pt x="95" y="237"/>
                  </a:cubicBezTo>
                  <a:cubicBezTo>
                    <a:pt x="77" y="338"/>
                    <a:pt x="65" y="415"/>
                    <a:pt x="47" y="491"/>
                  </a:cubicBezTo>
                  <a:cubicBezTo>
                    <a:pt x="89" y="521"/>
                    <a:pt x="124" y="544"/>
                    <a:pt x="172" y="574"/>
                  </a:cubicBezTo>
                  <a:cubicBezTo>
                    <a:pt x="112" y="651"/>
                    <a:pt x="59" y="722"/>
                    <a:pt x="0" y="798"/>
                  </a:cubicBezTo>
                  <a:cubicBezTo>
                    <a:pt x="101" y="840"/>
                    <a:pt x="196" y="864"/>
                    <a:pt x="287" y="864"/>
                  </a:cubicBezTo>
                  <a:cubicBezTo>
                    <a:pt x="390" y="864"/>
                    <a:pt x="488" y="834"/>
                    <a:pt x="585" y="769"/>
                  </a:cubicBezTo>
                  <a:cubicBezTo>
                    <a:pt x="662" y="716"/>
                    <a:pt x="733" y="657"/>
                    <a:pt x="809" y="604"/>
                  </a:cubicBezTo>
                  <a:cubicBezTo>
                    <a:pt x="689" y="218"/>
                    <a:pt x="484"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7"/>
            <p:cNvSpPr/>
            <p:nvPr/>
          </p:nvSpPr>
          <p:spPr>
            <a:xfrm>
              <a:off x="-270538" y="1175880"/>
              <a:ext cx="136180" cy="151056"/>
            </a:xfrm>
            <a:custGeom>
              <a:avLst/>
              <a:gdLst/>
              <a:ahLst/>
              <a:cxnLst/>
              <a:rect l="l" t="t" r="r" b="b"/>
              <a:pathLst>
                <a:path w="769" h="853" extrusionOk="0">
                  <a:moveTo>
                    <a:pt x="166" y="0"/>
                  </a:moveTo>
                  <a:cubicBezTo>
                    <a:pt x="114" y="0"/>
                    <a:pt x="64" y="11"/>
                    <a:pt x="18" y="33"/>
                  </a:cubicBezTo>
                  <a:cubicBezTo>
                    <a:pt x="30" y="133"/>
                    <a:pt x="148" y="210"/>
                    <a:pt x="107" y="334"/>
                  </a:cubicBezTo>
                  <a:cubicBezTo>
                    <a:pt x="65" y="316"/>
                    <a:pt x="30" y="304"/>
                    <a:pt x="0" y="293"/>
                  </a:cubicBezTo>
                  <a:cubicBezTo>
                    <a:pt x="0" y="387"/>
                    <a:pt x="0" y="470"/>
                    <a:pt x="0" y="558"/>
                  </a:cubicBezTo>
                  <a:cubicBezTo>
                    <a:pt x="42" y="564"/>
                    <a:pt x="83" y="570"/>
                    <a:pt x="142" y="576"/>
                  </a:cubicBezTo>
                  <a:cubicBezTo>
                    <a:pt x="112" y="677"/>
                    <a:pt x="83" y="759"/>
                    <a:pt x="53" y="848"/>
                  </a:cubicBezTo>
                  <a:cubicBezTo>
                    <a:pt x="83" y="851"/>
                    <a:pt x="111" y="852"/>
                    <a:pt x="138" y="852"/>
                  </a:cubicBezTo>
                  <a:cubicBezTo>
                    <a:pt x="446" y="852"/>
                    <a:pt x="627" y="672"/>
                    <a:pt x="768" y="423"/>
                  </a:cubicBezTo>
                  <a:cubicBezTo>
                    <a:pt x="590" y="156"/>
                    <a:pt x="364" y="0"/>
                    <a:pt x="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7"/>
            <p:cNvSpPr/>
            <p:nvPr/>
          </p:nvSpPr>
          <p:spPr>
            <a:xfrm>
              <a:off x="-436823" y="996490"/>
              <a:ext cx="144503" cy="152827"/>
            </a:xfrm>
            <a:custGeom>
              <a:avLst/>
              <a:gdLst/>
              <a:ahLst/>
              <a:cxnLst/>
              <a:rect l="l" t="t" r="r" b="b"/>
              <a:pathLst>
                <a:path w="816" h="863" extrusionOk="0">
                  <a:moveTo>
                    <a:pt x="207" y="0"/>
                  </a:moveTo>
                  <a:lnTo>
                    <a:pt x="207" y="313"/>
                  </a:lnTo>
                  <a:cubicBezTo>
                    <a:pt x="160" y="296"/>
                    <a:pt x="130" y="284"/>
                    <a:pt x="89" y="266"/>
                  </a:cubicBezTo>
                  <a:cubicBezTo>
                    <a:pt x="77" y="361"/>
                    <a:pt x="59" y="437"/>
                    <a:pt x="47" y="514"/>
                  </a:cubicBezTo>
                  <a:cubicBezTo>
                    <a:pt x="95" y="538"/>
                    <a:pt x="124" y="556"/>
                    <a:pt x="165" y="579"/>
                  </a:cubicBezTo>
                  <a:cubicBezTo>
                    <a:pt x="106" y="662"/>
                    <a:pt x="59" y="727"/>
                    <a:pt x="0" y="804"/>
                  </a:cubicBezTo>
                  <a:cubicBezTo>
                    <a:pt x="94" y="845"/>
                    <a:pt x="182" y="863"/>
                    <a:pt x="265" y="863"/>
                  </a:cubicBezTo>
                  <a:cubicBezTo>
                    <a:pt x="468" y="863"/>
                    <a:pt x="643" y="754"/>
                    <a:pt x="815" y="603"/>
                  </a:cubicBezTo>
                  <a:cubicBezTo>
                    <a:pt x="786" y="538"/>
                    <a:pt x="756" y="467"/>
                    <a:pt x="732" y="396"/>
                  </a:cubicBezTo>
                  <a:cubicBezTo>
                    <a:pt x="656" y="201"/>
                    <a:pt x="502" y="89"/>
                    <a:pt x="319" y="12"/>
                  </a:cubicBezTo>
                  <a:cubicBezTo>
                    <a:pt x="284" y="0"/>
                    <a:pt x="242" y="6"/>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7"/>
            <p:cNvSpPr/>
            <p:nvPr/>
          </p:nvSpPr>
          <p:spPr>
            <a:xfrm>
              <a:off x="1182291" y="1396531"/>
              <a:ext cx="139191" cy="152472"/>
            </a:xfrm>
            <a:custGeom>
              <a:avLst/>
              <a:gdLst/>
              <a:ahLst/>
              <a:cxnLst/>
              <a:rect l="l" t="t" r="r" b="b"/>
              <a:pathLst>
                <a:path w="786" h="861" extrusionOk="0">
                  <a:moveTo>
                    <a:pt x="182" y="0"/>
                  </a:moveTo>
                  <a:cubicBezTo>
                    <a:pt x="161" y="0"/>
                    <a:pt x="140" y="1"/>
                    <a:pt x="118" y="3"/>
                  </a:cubicBezTo>
                  <a:cubicBezTo>
                    <a:pt x="136" y="110"/>
                    <a:pt x="159" y="210"/>
                    <a:pt x="183" y="328"/>
                  </a:cubicBezTo>
                  <a:cubicBezTo>
                    <a:pt x="130" y="316"/>
                    <a:pt x="95" y="311"/>
                    <a:pt x="59" y="305"/>
                  </a:cubicBezTo>
                  <a:cubicBezTo>
                    <a:pt x="41" y="387"/>
                    <a:pt x="18" y="458"/>
                    <a:pt x="0" y="535"/>
                  </a:cubicBezTo>
                  <a:cubicBezTo>
                    <a:pt x="47" y="547"/>
                    <a:pt x="95" y="559"/>
                    <a:pt x="159" y="576"/>
                  </a:cubicBezTo>
                  <a:cubicBezTo>
                    <a:pt x="112" y="659"/>
                    <a:pt x="77" y="730"/>
                    <a:pt x="41" y="795"/>
                  </a:cubicBezTo>
                  <a:cubicBezTo>
                    <a:pt x="116" y="838"/>
                    <a:pt x="188" y="860"/>
                    <a:pt x="261" y="860"/>
                  </a:cubicBezTo>
                  <a:cubicBezTo>
                    <a:pt x="426" y="860"/>
                    <a:pt x="593" y="748"/>
                    <a:pt x="786" y="523"/>
                  </a:cubicBezTo>
                  <a:cubicBezTo>
                    <a:pt x="627" y="168"/>
                    <a:pt x="439" y="0"/>
                    <a:pt x="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7"/>
            <p:cNvSpPr/>
            <p:nvPr/>
          </p:nvSpPr>
          <p:spPr>
            <a:xfrm>
              <a:off x="691581" y="1216787"/>
              <a:ext cx="136180" cy="151587"/>
            </a:xfrm>
            <a:custGeom>
              <a:avLst/>
              <a:gdLst/>
              <a:ahLst/>
              <a:cxnLst/>
              <a:rect l="l" t="t" r="r" b="b"/>
              <a:pathLst>
                <a:path w="769" h="856" extrusionOk="0">
                  <a:moveTo>
                    <a:pt x="186" y="0"/>
                  </a:moveTo>
                  <a:cubicBezTo>
                    <a:pt x="158" y="0"/>
                    <a:pt x="130" y="3"/>
                    <a:pt x="101" y="8"/>
                  </a:cubicBezTo>
                  <a:cubicBezTo>
                    <a:pt x="131" y="121"/>
                    <a:pt x="155" y="227"/>
                    <a:pt x="178" y="339"/>
                  </a:cubicBezTo>
                  <a:cubicBezTo>
                    <a:pt x="166" y="345"/>
                    <a:pt x="160" y="345"/>
                    <a:pt x="149" y="351"/>
                  </a:cubicBezTo>
                  <a:cubicBezTo>
                    <a:pt x="107" y="316"/>
                    <a:pt x="66" y="286"/>
                    <a:pt x="36" y="257"/>
                  </a:cubicBezTo>
                  <a:cubicBezTo>
                    <a:pt x="25" y="351"/>
                    <a:pt x="13" y="446"/>
                    <a:pt x="1" y="540"/>
                  </a:cubicBezTo>
                  <a:cubicBezTo>
                    <a:pt x="36" y="546"/>
                    <a:pt x="84" y="558"/>
                    <a:pt x="149" y="570"/>
                  </a:cubicBezTo>
                  <a:cubicBezTo>
                    <a:pt x="95" y="658"/>
                    <a:pt x="54" y="729"/>
                    <a:pt x="1" y="824"/>
                  </a:cubicBezTo>
                  <a:cubicBezTo>
                    <a:pt x="76" y="845"/>
                    <a:pt x="146" y="855"/>
                    <a:pt x="211" y="855"/>
                  </a:cubicBezTo>
                  <a:cubicBezTo>
                    <a:pt x="447" y="855"/>
                    <a:pt x="621" y="722"/>
                    <a:pt x="769" y="522"/>
                  </a:cubicBezTo>
                  <a:cubicBezTo>
                    <a:pt x="647" y="200"/>
                    <a:pt x="426" y="0"/>
                    <a:pt x="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7"/>
            <p:cNvSpPr/>
            <p:nvPr/>
          </p:nvSpPr>
          <p:spPr>
            <a:xfrm>
              <a:off x="622689" y="1507925"/>
              <a:ext cx="289876" cy="147874"/>
            </a:xfrm>
            <a:custGeom>
              <a:avLst/>
              <a:gdLst/>
              <a:ahLst/>
              <a:cxnLst/>
              <a:rect l="l" t="t" r="r" b="b"/>
              <a:pathLst>
                <a:path w="781" h="835" extrusionOk="0">
                  <a:moveTo>
                    <a:pt x="185" y="0"/>
                  </a:moveTo>
                  <a:cubicBezTo>
                    <a:pt x="131" y="0"/>
                    <a:pt x="78" y="12"/>
                    <a:pt x="24" y="36"/>
                  </a:cubicBezTo>
                  <a:cubicBezTo>
                    <a:pt x="66" y="130"/>
                    <a:pt x="101" y="225"/>
                    <a:pt x="148" y="337"/>
                  </a:cubicBezTo>
                  <a:cubicBezTo>
                    <a:pt x="83" y="319"/>
                    <a:pt x="42" y="314"/>
                    <a:pt x="1" y="302"/>
                  </a:cubicBezTo>
                  <a:lnTo>
                    <a:pt x="1" y="550"/>
                  </a:lnTo>
                  <a:cubicBezTo>
                    <a:pt x="48" y="568"/>
                    <a:pt x="89" y="585"/>
                    <a:pt x="136" y="597"/>
                  </a:cubicBezTo>
                  <a:cubicBezTo>
                    <a:pt x="119" y="680"/>
                    <a:pt x="95" y="745"/>
                    <a:pt x="77" y="810"/>
                  </a:cubicBezTo>
                  <a:cubicBezTo>
                    <a:pt x="131" y="826"/>
                    <a:pt x="184" y="834"/>
                    <a:pt x="235" y="834"/>
                  </a:cubicBezTo>
                  <a:cubicBezTo>
                    <a:pt x="385" y="834"/>
                    <a:pt x="519" y="763"/>
                    <a:pt x="621" y="627"/>
                  </a:cubicBezTo>
                  <a:cubicBezTo>
                    <a:pt x="668" y="562"/>
                    <a:pt x="721" y="497"/>
                    <a:pt x="780" y="420"/>
                  </a:cubicBezTo>
                  <a:cubicBezTo>
                    <a:pt x="565" y="141"/>
                    <a:pt x="372" y="0"/>
                    <a:pt x="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7"/>
            <p:cNvSpPr/>
            <p:nvPr/>
          </p:nvSpPr>
          <p:spPr>
            <a:xfrm>
              <a:off x="-806052" y="423788"/>
              <a:ext cx="139191" cy="153004"/>
            </a:xfrm>
            <a:custGeom>
              <a:avLst/>
              <a:gdLst/>
              <a:ahLst/>
              <a:cxnLst/>
              <a:rect l="l" t="t" r="r" b="b"/>
              <a:pathLst>
                <a:path w="786" h="864" extrusionOk="0">
                  <a:moveTo>
                    <a:pt x="245" y="0"/>
                  </a:moveTo>
                  <a:cubicBezTo>
                    <a:pt x="231" y="0"/>
                    <a:pt x="216" y="1"/>
                    <a:pt x="201" y="4"/>
                  </a:cubicBezTo>
                  <a:lnTo>
                    <a:pt x="201" y="317"/>
                  </a:lnTo>
                  <a:cubicBezTo>
                    <a:pt x="160" y="299"/>
                    <a:pt x="130" y="281"/>
                    <a:pt x="95" y="269"/>
                  </a:cubicBezTo>
                  <a:cubicBezTo>
                    <a:pt x="65" y="358"/>
                    <a:pt x="42" y="435"/>
                    <a:pt x="12" y="517"/>
                  </a:cubicBezTo>
                  <a:cubicBezTo>
                    <a:pt x="59" y="523"/>
                    <a:pt x="101" y="529"/>
                    <a:pt x="171" y="541"/>
                  </a:cubicBezTo>
                  <a:cubicBezTo>
                    <a:pt x="106" y="636"/>
                    <a:pt x="53" y="706"/>
                    <a:pt x="0" y="777"/>
                  </a:cubicBezTo>
                  <a:cubicBezTo>
                    <a:pt x="92" y="835"/>
                    <a:pt x="187" y="863"/>
                    <a:pt x="280" y="863"/>
                  </a:cubicBezTo>
                  <a:cubicBezTo>
                    <a:pt x="378" y="863"/>
                    <a:pt x="473" y="832"/>
                    <a:pt x="561" y="771"/>
                  </a:cubicBezTo>
                  <a:cubicBezTo>
                    <a:pt x="638" y="718"/>
                    <a:pt x="715" y="665"/>
                    <a:pt x="786" y="612"/>
                  </a:cubicBezTo>
                  <a:cubicBezTo>
                    <a:pt x="703" y="251"/>
                    <a:pt x="474" y="0"/>
                    <a:pt x="2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7"/>
            <p:cNvSpPr/>
            <p:nvPr/>
          </p:nvSpPr>
          <p:spPr>
            <a:xfrm>
              <a:off x="2631933" y="1065908"/>
              <a:ext cx="149639" cy="151410"/>
            </a:xfrm>
            <a:custGeom>
              <a:avLst/>
              <a:gdLst/>
              <a:ahLst/>
              <a:cxnLst/>
              <a:rect l="l" t="t" r="r" b="b"/>
              <a:pathLst>
                <a:path w="845" h="855" extrusionOk="0">
                  <a:moveTo>
                    <a:pt x="293" y="1"/>
                  </a:moveTo>
                  <a:cubicBezTo>
                    <a:pt x="186" y="1"/>
                    <a:pt x="88" y="35"/>
                    <a:pt x="0" y="104"/>
                  </a:cubicBezTo>
                  <a:cubicBezTo>
                    <a:pt x="59" y="199"/>
                    <a:pt x="201" y="234"/>
                    <a:pt x="207" y="382"/>
                  </a:cubicBezTo>
                  <a:cubicBezTo>
                    <a:pt x="154" y="370"/>
                    <a:pt x="106" y="358"/>
                    <a:pt x="47" y="347"/>
                  </a:cubicBezTo>
                  <a:lnTo>
                    <a:pt x="47" y="347"/>
                  </a:lnTo>
                  <a:cubicBezTo>
                    <a:pt x="95" y="441"/>
                    <a:pt x="136" y="518"/>
                    <a:pt x="177" y="601"/>
                  </a:cubicBezTo>
                  <a:cubicBezTo>
                    <a:pt x="219" y="589"/>
                    <a:pt x="260" y="583"/>
                    <a:pt x="313" y="571"/>
                  </a:cubicBezTo>
                  <a:lnTo>
                    <a:pt x="313" y="855"/>
                  </a:lnTo>
                  <a:cubicBezTo>
                    <a:pt x="555" y="813"/>
                    <a:pt x="709" y="683"/>
                    <a:pt x="774" y="477"/>
                  </a:cubicBezTo>
                  <a:cubicBezTo>
                    <a:pt x="797" y="400"/>
                    <a:pt x="821" y="323"/>
                    <a:pt x="845" y="240"/>
                  </a:cubicBezTo>
                  <a:cubicBezTo>
                    <a:pt x="644" y="82"/>
                    <a:pt x="458" y="1"/>
                    <a:pt x="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7"/>
            <p:cNvSpPr/>
            <p:nvPr/>
          </p:nvSpPr>
          <p:spPr>
            <a:xfrm>
              <a:off x="-981900" y="797797"/>
              <a:ext cx="114221" cy="125024"/>
            </a:xfrm>
            <a:custGeom>
              <a:avLst/>
              <a:gdLst/>
              <a:ahLst/>
              <a:cxnLst/>
              <a:rect l="l" t="t" r="r" b="b"/>
              <a:pathLst>
                <a:path w="645" h="706" extrusionOk="0">
                  <a:moveTo>
                    <a:pt x="95" y="0"/>
                  </a:moveTo>
                  <a:lnTo>
                    <a:pt x="95" y="0"/>
                  </a:lnTo>
                  <a:cubicBezTo>
                    <a:pt x="113" y="106"/>
                    <a:pt x="125" y="177"/>
                    <a:pt x="143" y="266"/>
                  </a:cubicBezTo>
                  <a:cubicBezTo>
                    <a:pt x="95" y="254"/>
                    <a:pt x="72" y="248"/>
                    <a:pt x="42" y="242"/>
                  </a:cubicBezTo>
                  <a:cubicBezTo>
                    <a:pt x="30" y="313"/>
                    <a:pt x="19" y="384"/>
                    <a:pt x="1" y="455"/>
                  </a:cubicBezTo>
                  <a:cubicBezTo>
                    <a:pt x="36" y="467"/>
                    <a:pt x="72" y="479"/>
                    <a:pt x="113" y="490"/>
                  </a:cubicBezTo>
                  <a:cubicBezTo>
                    <a:pt x="84" y="555"/>
                    <a:pt x="54" y="608"/>
                    <a:pt x="25" y="673"/>
                  </a:cubicBezTo>
                  <a:cubicBezTo>
                    <a:pt x="87" y="695"/>
                    <a:pt x="143" y="705"/>
                    <a:pt x="196" y="705"/>
                  </a:cubicBezTo>
                  <a:cubicBezTo>
                    <a:pt x="383" y="705"/>
                    <a:pt x="516" y="580"/>
                    <a:pt x="645" y="437"/>
                  </a:cubicBezTo>
                  <a:cubicBezTo>
                    <a:pt x="556" y="189"/>
                    <a:pt x="385" y="47"/>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7"/>
            <p:cNvSpPr/>
            <p:nvPr/>
          </p:nvSpPr>
          <p:spPr>
            <a:xfrm>
              <a:off x="-440011" y="761140"/>
              <a:ext cx="111034" cy="122545"/>
            </a:xfrm>
            <a:custGeom>
              <a:avLst/>
              <a:gdLst/>
              <a:ahLst/>
              <a:cxnLst/>
              <a:rect l="l" t="t" r="r" b="b"/>
              <a:pathLst>
                <a:path w="627" h="692" extrusionOk="0">
                  <a:moveTo>
                    <a:pt x="148" y="1"/>
                  </a:moveTo>
                  <a:cubicBezTo>
                    <a:pt x="127" y="1"/>
                    <a:pt x="105" y="3"/>
                    <a:pt x="83" y="6"/>
                  </a:cubicBezTo>
                  <a:cubicBezTo>
                    <a:pt x="59" y="89"/>
                    <a:pt x="160" y="166"/>
                    <a:pt x="107" y="254"/>
                  </a:cubicBezTo>
                  <a:cubicBezTo>
                    <a:pt x="77" y="237"/>
                    <a:pt x="54" y="225"/>
                    <a:pt x="24" y="207"/>
                  </a:cubicBezTo>
                  <a:cubicBezTo>
                    <a:pt x="12" y="284"/>
                    <a:pt x="6" y="355"/>
                    <a:pt x="0" y="426"/>
                  </a:cubicBezTo>
                  <a:cubicBezTo>
                    <a:pt x="30" y="437"/>
                    <a:pt x="65" y="443"/>
                    <a:pt x="101" y="455"/>
                  </a:cubicBezTo>
                  <a:cubicBezTo>
                    <a:pt x="71" y="520"/>
                    <a:pt x="48" y="579"/>
                    <a:pt x="12" y="662"/>
                  </a:cubicBezTo>
                  <a:cubicBezTo>
                    <a:pt x="83" y="674"/>
                    <a:pt x="142" y="691"/>
                    <a:pt x="201" y="691"/>
                  </a:cubicBezTo>
                  <a:cubicBezTo>
                    <a:pt x="390" y="686"/>
                    <a:pt x="502" y="550"/>
                    <a:pt x="626" y="414"/>
                  </a:cubicBezTo>
                  <a:cubicBezTo>
                    <a:pt x="494" y="139"/>
                    <a:pt x="333" y="1"/>
                    <a:pt x="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7"/>
            <p:cNvSpPr/>
            <p:nvPr/>
          </p:nvSpPr>
          <p:spPr>
            <a:xfrm>
              <a:off x="-111690" y="1452668"/>
              <a:ext cx="109086" cy="108909"/>
            </a:xfrm>
            <a:custGeom>
              <a:avLst/>
              <a:gdLst/>
              <a:ahLst/>
              <a:cxnLst/>
              <a:rect l="l" t="t" r="r" b="b"/>
              <a:pathLst>
                <a:path w="616" h="615" extrusionOk="0">
                  <a:moveTo>
                    <a:pt x="184" y="0"/>
                  </a:moveTo>
                  <a:cubicBezTo>
                    <a:pt x="149" y="0"/>
                    <a:pt x="114" y="6"/>
                    <a:pt x="78" y="17"/>
                  </a:cubicBezTo>
                  <a:cubicBezTo>
                    <a:pt x="84" y="76"/>
                    <a:pt x="113" y="165"/>
                    <a:pt x="90" y="183"/>
                  </a:cubicBezTo>
                  <a:cubicBezTo>
                    <a:pt x="1" y="248"/>
                    <a:pt x="54" y="330"/>
                    <a:pt x="36" y="401"/>
                  </a:cubicBezTo>
                  <a:cubicBezTo>
                    <a:pt x="72" y="419"/>
                    <a:pt x="101" y="437"/>
                    <a:pt x="131" y="448"/>
                  </a:cubicBezTo>
                  <a:cubicBezTo>
                    <a:pt x="125" y="502"/>
                    <a:pt x="113" y="549"/>
                    <a:pt x="107" y="596"/>
                  </a:cubicBezTo>
                  <a:cubicBezTo>
                    <a:pt x="151" y="609"/>
                    <a:pt x="190" y="615"/>
                    <a:pt x="226" y="615"/>
                  </a:cubicBezTo>
                  <a:cubicBezTo>
                    <a:pt x="421" y="615"/>
                    <a:pt x="505" y="442"/>
                    <a:pt x="615" y="313"/>
                  </a:cubicBezTo>
                  <a:cubicBezTo>
                    <a:pt x="472" y="102"/>
                    <a:pt x="332"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7"/>
            <p:cNvSpPr/>
            <p:nvPr/>
          </p:nvSpPr>
          <p:spPr>
            <a:xfrm>
              <a:off x="-786218" y="860486"/>
              <a:ext cx="101648" cy="109617"/>
            </a:xfrm>
            <a:custGeom>
              <a:avLst/>
              <a:gdLst/>
              <a:ahLst/>
              <a:cxnLst/>
              <a:rect l="l" t="t" r="r" b="b"/>
              <a:pathLst>
                <a:path w="574" h="619" extrusionOk="0">
                  <a:moveTo>
                    <a:pt x="174" y="1"/>
                  </a:moveTo>
                  <a:cubicBezTo>
                    <a:pt x="133" y="1"/>
                    <a:pt x="91" y="8"/>
                    <a:pt x="48" y="24"/>
                  </a:cubicBezTo>
                  <a:cubicBezTo>
                    <a:pt x="54" y="89"/>
                    <a:pt x="89" y="172"/>
                    <a:pt x="65" y="201"/>
                  </a:cubicBezTo>
                  <a:cubicBezTo>
                    <a:pt x="0" y="272"/>
                    <a:pt x="36" y="343"/>
                    <a:pt x="12" y="408"/>
                  </a:cubicBezTo>
                  <a:cubicBezTo>
                    <a:pt x="59" y="420"/>
                    <a:pt x="89" y="426"/>
                    <a:pt x="130" y="438"/>
                  </a:cubicBezTo>
                  <a:cubicBezTo>
                    <a:pt x="107" y="503"/>
                    <a:pt x="89" y="556"/>
                    <a:pt x="71" y="609"/>
                  </a:cubicBezTo>
                  <a:cubicBezTo>
                    <a:pt x="111" y="615"/>
                    <a:pt x="148" y="619"/>
                    <a:pt x="182" y="619"/>
                  </a:cubicBezTo>
                  <a:cubicBezTo>
                    <a:pt x="361" y="619"/>
                    <a:pt x="469" y="524"/>
                    <a:pt x="573" y="296"/>
                  </a:cubicBezTo>
                  <a:cubicBezTo>
                    <a:pt x="454" y="98"/>
                    <a:pt x="320"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7"/>
            <p:cNvSpPr/>
            <p:nvPr/>
          </p:nvSpPr>
          <p:spPr>
            <a:xfrm>
              <a:off x="-175442" y="915029"/>
              <a:ext cx="99523" cy="110148"/>
            </a:xfrm>
            <a:custGeom>
              <a:avLst/>
              <a:gdLst/>
              <a:ahLst/>
              <a:cxnLst/>
              <a:rect l="l" t="t" r="r" b="b"/>
              <a:pathLst>
                <a:path w="562" h="622" extrusionOk="0">
                  <a:moveTo>
                    <a:pt x="80" y="0"/>
                  </a:moveTo>
                  <a:cubicBezTo>
                    <a:pt x="55" y="0"/>
                    <a:pt x="28" y="2"/>
                    <a:pt x="1" y="6"/>
                  </a:cubicBezTo>
                  <a:cubicBezTo>
                    <a:pt x="24" y="76"/>
                    <a:pt x="48" y="135"/>
                    <a:pt x="54" y="159"/>
                  </a:cubicBezTo>
                  <a:cubicBezTo>
                    <a:pt x="30" y="248"/>
                    <a:pt x="1" y="301"/>
                    <a:pt x="7" y="348"/>
                  </a:cubicBezTo>
                  <a:cubicBezTo>
                    <a:pt x="12" y="384"/>
                    <a:pt x="60" y="419"/>
                    <a:pt x="95" y="460"/>
                  </a:cubicBezTo>
                  <a:cubicBezTo>
                    <a:pt x="77" y="502"/>
                    <a:pt x="60" y="549"/>
                    <a:pt x="42" y="614"/>
                  </a:cubicBezTo>
                  <a:cubicBezTo>
                    <a:pt x="76" y="619"/>
                    <a:pt x="107" y="621"/>
                    <a:pt x="138" y="621"/>
                  </a:cubicBezTo>
                  <a:cubicBezTo>
                    <a:pt x="324" y="621"/>
                    <a:pt x="445" y="525"/>
                    <a:pt x="562" y="301"/>
                  </a:cubicBezTo>
                  <a:cubicBezTo>
                    <a:pt x="440" y="132"/>
                    <a:pt x="299"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3" name="Title 2">
            <a:extLst>
              <a:ext uri="{FF2B5EF4-FFF2-40B4-BE49-F238E27FC236}">
                <a16:creationId xmlns:a16="http://schemas.microsoft.com/office/drawing/2014/main" id="{0545720E-56DA-C001-7003-FC2129EA70BF}"/>
              </a:ext>
            </a:extLst>
          </p:cNvPr>
          <p:cNvSpPr>
            <a:spLocks noGrp="1"/>
          </p:cNvSpPr>
          <p:nvPr>
            <p:ph type="title"/>
          </p:nvPr>
        </p:nvSpPr>
        <p:spPr>
          <a:xfrm>
            <a:off x="463117" y="442565"/>
            <a:ext cx="4201800" cy="635876"/>
          </a:xfrm>
        </p:spPr>
        <p:txBody>
          <a:bodyPr/>
          <a:lstStyle/>
          <a:p>
            <a:pPr algn="l"/>
            <a:r>
              <a:rPr lang="en" dirty="0"/>
              <a:t>THANKS!</a:t>
            </a:r>
            <a:endParaRPr lang="en-IN" dirty="0"/>
          </a:p>
        </p:txBody>
      </p:sp>
      <p:sp>
        <p:nvSpPr>
          <p:cNvPr id="5" name="Subtitle 4">
            <a:extLst>
              <a:ext uri="{FF2B5EF4-FFF2-40B4-BE49-F238E27FC236}">
                <a16:creationId xmlns:a16="http://schemas.microsoft.com/office/drawing/2014/main" id="{993BBB9B-D9BC-5BD0-1349-C833C9100FBF}"/>
              </a:ext>
            </a:extLst>
          </p:cNvPr>
          <p:cNvSpPr>
            <a:spLocks noGrp="1"/>
          </p:cNvSpPr>
          <p:nvPr>
            <p:ph type="subTitle" idx="1"/>
          </p:nvPr>
        </p:nvSpPr>
        <p:spPr>
          <a:xfrm>
            <a:off x="471220" y="1129445"/>
            <a:ext cx="3083870" cy="316310"/>
          </a:xfrm>
        </p:spPr>
        <p:txBody>
          <a:bodyPr/>
          <a:lstStyle/>
          <a:p>
            <a:pPr algn="l"/>
            <a:r>
              <a:rPr lang="en-US" sz="1400" b="1" dirty="0"/>
              <a:t>Do you have any questions?</a:t>
            </a:r>
          </a:p>
          <a:p>
            <a:endParaRPr lang="en-IN" dirty="0"/>
          </a:p>
          <a:p>
            <a:endParaRPr lang="en-IN" dirty="0"/>
          </a:p>
        </p:txBody>
      </p:sp>
      <p:grpSp>
        <p:nvGrpSpPr>
          <p:cNvPr id="6" name="Google Shape;1485;p71">
            <a:extLst>
              <a:ext uri="{FF2B5EF4-FFF2-40B4-BE49-F238E27FC236}">
                <a16:creationId xmlns:a16="http://schemas.microsoft.com/office/drawing/2014/main" id="{74FBA6AB-C81B-5AD1-3F0C-3ECEBA5EE0E3}"/>
              </a:ext>
            </a:extLst>
          </p:cNvPr>
          <p:cNvGrpSpPr/>
          <p:nvPr/>
        </p:nvGrpSpPr>
        <p:grpSpPr>
          <a:xfrm>
            <a:off x="4129549" y="125361"/>
            <a:ext cx="1614948" cy="4623619"/>
            <a:chOff x="5036675" y="584785"/>
            <a:chExt cx="2481845" cy="7295920"/>
          </a:xfrm>
        </p:grpSpPr>
        <p:sp>
          <p:nvSpPr>
            <p:cNvPr id="7" name="Google Shape;1486;p71">
              <a:extLst>
                <a:ext uri="{FF2B5EF4-FFF2-40B4-BE49-F238E27FC236}">
                  <a16:creationId xmlns:a16="http://schemas.microsoft.com/office/drawing/2014/main" id="{877E8D1E-44B3-6E69-2D8C-DA24D4B75152}"/>
                </a:ext>
              </a:extLst>
            </p:cNvPr>
            <p:cNvSpPr/>
            <p:nvPr/>
          </p:nvSpPr>
          <p:spPr>
            <a:xfrm>
              <a:off x="6503437" y="6873967"/>
              <a:ext cx="337086" cy="776635"/>
            </a:xfrm>
            <a:custGeom>
              <a:avLst/>
              <a:gdLst/>
              <a:ahLst/>
              <a:cxnLst/>
              <a:rect l="l" t="t" r="r" b="b"/>
              <a:pathLst>
                <a:path w="1941" h="4472" extrusionOk="0">
                  <a:moveTo>
                    <a:pt x="1" y="0"/>
                  </a:moveTo>
                  <a:lnTo>
                    <a:pt x="190" y="4342"/>
                  </a:lnTo>
                  <a:lnTo>
                    <a:pt x="1609" y="4472"/>
                  </a:lnTo>
                  <a:lnTo>
                    <a:pt x="1822" y="3951"/>
                  </a:lnTo>
                  <a:lnTo>
                    <a:pt x="1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87;p71">
              <a:extLst>
                <a:ext uri="{FF2B5EF4-FFF2-40B4-BE49-F238E27FC236}">
                  <a16:creationId xmlns:a16="http://schemas.microsoft.com/office/drawing/2014/main" id="{60113D04-BADD-D3AF-EA0E-15207D26C5B6}"/>
                </a:ext>
              </a:extLst>
            </p:cNvPr>
            <p:cNvSpPr/>
            <p:nvPr/>
          </p:nvSpPr>
          <p:spPr>
            <a:xfrm>
              <a:off x="6501353" y="6873967"/>
              <a:ext cx="335176" cy="388318"/>
            </a:xfrm>
            <a:custGeom>
              <a:avLst/>
              <a:gdLst/>
              <a:ahLst/>
              <a:cxnLst/>
              <a:rect l="l" t="t" r="r" b="b"/>
              <a:pathLst>
                <a:path w="1930" h="2236" extrusionOk="0">
                  <a:moveTo>
                    <a:pt x="1" y="0"/>
                  </a:moveTo>
                  <a:lnTo>
                    <a:pt x="72" y="1585"/>
                  </a:lnTo>
                  <a:cubicBezTo>
                    <a:pt x="498" y="1763"/>
                    <a:pt x="1207" y="2035"/>
                    <a:pt x="1882" y="2236"/>
                  </a:cubicBezTo>
                  <a:lnTo>
                    <a:pt x="1929" y="0"/>
                  </a:lnTo>
                  <a:close/>
                </a:path>
              </a:pathLst>
            </a:custGeom>
            <a:solidFill>
              <a:srgbClr val="D9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8;p71">
              <a:extLst>
                <a:ext uri="{FF2B5EF4-FFF2-40B4-BE49-F238E27FC236}">
                  <a16:creationId xmlns:a16="http://schemas.microsoft.com/office/drawing/2014/main" id="{60CFF08E-B934-82FF-5D2F-D3A6F5B4BFDB}"/>
                </a:ext>
              </a:extLst>
            </p:cNvPr>
            <p:cNvSpPr/>
            <p:nvPr/>
          </p:nvSpPr>
          <p:spPr>
            <a:xfrm>
              <a:off x="6503437" y="6873967"/>
              <a:ext cx="337086" cy="776635"/>
            </a:xfrm>
            <a:custGeom>
              <a:avLst/>
              <a:gdLst/>
              <a:ahLst/>
              <a:cxnLst/>
              <a:rect l="l" t="t" r="r" b="b"/>
              <a:pathLst>
                <a:path w="1941" h="4472" fill="none" extrusionOk="0">
                  <a:moveTo>
                    <a:pt x="1" y="0"/>
                  </a:moveTo>
                  <a:lnTo>
                    <a:pt x="190" y="4342"/>
                  </a:lnTo>
                  <a:lnTo>
                    <a:pt x="1609" y="4472"/>
                  </a:lnTo>
                  <a:lnTo>
                    <a:pt x="1822" y="3951"/>
                  </a:lnTo>
                  <a:lnTo>
                    <a:pt x="194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9;p71">
              <a:extLst>
                <a:ext uri="{FF2B5EF4-FFF2-40B4-BE49-F238E27FC236}">
                  <a16:creationId xmlns:a16="http://schemas.microsoft.com/office/drawing/2014/main" id="{1B642B4E-E8A7-305A-C4A2-FC9080175DCB}"/>
                </a:ext>
              </a:extLst>
            </p:cNvPr>
            <p:cNvSpPr/>
            <p:nvPr/>
          </p:nvSpPr>
          <p:spPr>
            <a:xfrm>
              <a:off x="5957092" y="7669004"/>
              <a:ext cx="269183" cy="129555"/>
            </a:xfrm>
            <a:custGeom>
              <a:avLst/>
              <a:gdLst/>
              <a:ahLst/>
              <a:cxnLst/>
              <a:rect l="l" t="t" r="r" b="b"/>
              <a:pathLst>
                <a:path w="1550" h="746" extrusionOk="0">
                  <a:moveTo>
                    <a:pt x="1230" y="0"/>
                  </a:moveTo>
                  <a:cubicBezTo>
                    <a:pt x="1230" y="0"/>
                    <a:pt x="201" y="118"/>
                    <a:pt x="0" y="745"/>
                  </a:cubicBezTo>
                  <a:lnTo>
                    <a:pt x="1550" y="745"/>
                  </a:lnTo>
                  <a:cubicBezTo>
                    <a:pt x="1526" y="142"/>
                    <a:pt x="1230" y="0"/>
                    <a:pt x="1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90;p71">
              <a:extLst>
                <a:ext uri="{FF2B5EF4-FFF2-40B4-BE49-F238E27FC236}">
                  <a16:creationId xmlns:a16="http://schemas.microsoft.com/office/drawing/2014/main" id="{BB539F0E-0278-BD83-0A3B-F8C261BB53C6}"/>
                </a:ext>
              </a:extLst>
            </p:cNvPr>
            <p:cNvSpPr/>
            <p:nvPr/>
          </p:nvSpPr>
          <p:spPr>
            <a:xfrm>
              <a:off x="5957092" y="7796300"/>
              <a:ext cx="871110" cy="84402"/>
            </a:xfrm>
            <a:custGeom>
              <a:avLst/>
              <a:gdLst/>
              <a:ahLst/>
              <a:cxnLst/>
              <a:rect l="l" t="t" r="r" b="b"/>
              <a:pathLst>
                <a:path w="5016" h="486" extrusionOk="0">
                  <a:moveTo>
                    <a:pt x="4992" y="0"/>
                  </a:moveTo>
                  <a:lnTo>
                    <a:pt x="1550" y="12"/>
                  </a:lnTo>
                  <a:lnTo>
                    <a:pt x="0" y="12"/>
                  </a:lnTo>
                  <a:lnTo>
                    <a:pt x="0" y="485"/>
                  </a:lnTo>
                  <a:lnTo>
                    <a:pt x="5016" y="485"/>
                  </a:lnTo>
                  <a:lnTo>
                    <a:pt x="49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91;p71">
              <a:extLst>
                <a:ext uri="{FF2B5EF4-FFF2-40B4-BE49-F238E27FC236}">
                  <a16:creationId xmlns:a16="http://schemas.microsoft.com/office/drawing/2014/main" id="{578D0C99-6C78-E896-EBB1-7457DB1AB2EE}"/>
                </a:ext>
              </a:extLst>
            </p:cNvPr>
            <p:cNvSpPr/>
            <p:nvPr/>
          </p:nvSpPr>
          <p:spPr>
            <a:xfrm>
              <a:off x="6170698" y="7514442"/>
              <a:ext cx="653506" cy="284118"/>
            </a:xfrm>
            <a:custGeom>
              <a:avLst/>
              <a:gdLst/>
              <a:ahLst/>
              <a:cxnLst/>
              <a:rect l="l" t="t" r="r" b="b"/>
              <a:pathLst>
                <a:path w="3763" h="1636" extrusionOk="0">
                  <a:moveTo>
                    <a:pt x="2134" y="0"/>
                  </a:moveTo>
                  <a:cubicBezTo>
                    <a:pt x="2082" y="0"/>
                    <a:pt x="2027" y="15"/>
                    <a:pt x="1964" y="50"/>
                  </a:cubicBezTo>
                  <a:cubicBezTo>
                    <a:pt x="1775" y="157"/>
                    <a:pt x="0" y="890"/>
                    <a:pt x="0" y="890"/>
                  </a:cubicBezTo>
                  <a:cubicBezTo>
                    <a:pt x="0" y="890"/>
                    <a:pt x="296" y="1044"/>
                    <a:pt x="320" y="1635"/>
                  </a:cubicBezTo>
                  <a:lnTo>
                    <a:pt x="3762" y="1623"/>
                  </a:lnTo>
                  <a:lnTo>
                    <a:pt x="3738" y="263"/>
                  </a:lnTo>
                  <a:cubicBezTo>
                    <a:pt x="3549" y="368"/>
                    <a:pt x="3371" y="407"/>
                    <a:pt x="3209" y="407"/>
                  </a:cubicBezTo>
                  <a:cubicBezTo>
                    <a:pt x="2824" y="407"/>
                    <a:pt x="2534" y="188"/>
                    <a:pt x="2425" y="121"/>
                  </a:cubicBezTo>
                  <a:cubicBezTo>
                    <a:pt x="2323" y="58"/>
                    <a:pt x="2236" y="0"/>
                    <a:pt x="2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2;p71">
              <a:extLst>
                <a:ext uri="{FF2B5EF4-FFF2-40B4-BE49-F238E27FC236}">
                  <a16:creationId xmlns:a16="http://schemas.microsoft.com/office/drawing/2014/main" id="{DC891751-728F-4072-E89B-663F2637F448}"/>
                </a:ext>
              </a:extLst>
            </p:cNvPr>
            <p:cNvSpPr/>
            <p:nvPr/>
          </p:nvSpPr>
          <p:spPr>
            <a:xfrm>
              <a:off x="5957092" y="7502459"/>
              <a:ext cx="871110" cy="378245"/>
            </a:xfrm>
            <a:custGeom>
              <a:avLst/>
              <a:gdLst/>
              <a:ahLst/>
              <a:cxnLst/>
              <a:rect l="l" t="t" r="r" b="b"/>
              <a:pathLst>
                <a:path w="5016" h="2178" fill="none" extrusionOk="0">
                  <a:moveTo>
                    <a:pt x="4992" y="1692"/>
                  </a:moveTo>
                  <a:lnTo>
                    <a:pt x="1550" y="1704"/>
                  </a:lnTo>
                  <a:lnTo>
                    <a:pt x="0" y="1704"/>
                  </a:lnTo>
                  <a:lnTo>
                    <a:pt x="0" y="2177"/>
                  </a:lnTo>
                  <a:lnTo>
                    <a:pt x="1301" y="2177"/>
                  </a:lnTo>
                  <a:lnTo>
                    <a:pt x="5016" y="2177"/>
                  </a:lnTo>
                  <a:lnTo>
                    <a:pt x="4992" y="1692"/>
                  </a:lnTo>
                  <a:lnTo>
                    <a:pt x="4968" y="320"/>
                  </a:lnTo>
                  <a:cubicBezTo>
                    <a:pt x="4330" y="675"/>
                    <a:pt x="3809" y="285"/>
                    <a:pt x="3667" y="178"/>
                  </a:cubicBezTo>
                  <a:cubicBezTo>
                    <a:pt x="3502" y="72"/>
                    <a:pt x="3383" y="1"/>
                    <a:pt x="3206" y="107"/>
                  </a:cubicBezTo>
                  <a:cubicBezTo>
                    <a:pt x="3017" y="214"/>
                    <a:pt x="1242" y="947"/>
                    <a:pt x="1242" y="947"/>
                  </a:cubicBezTo>
                  <a:cubicBezTo>
                    <a:pt x="1242" y="947"/>
                    <a:pt x="225" y="1066"/>
                    <a:pt x="12" y="1692"/>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93;p71">
              <a:extLst>
                <a:ext uri="{FF2B5EF4-FFF2-40B4-BE49-F238E27FC236}">
                  <a16:creationId xmlns:a16="http://schemas.microsoft.com/office/drawing/2014/main" id="{AE6CC2EF-6E02-4452-42FB-9D9F7035D787}"/>
                </a:ext>
              </a:extLst>
            </p:cNvPr>
            <p:cNvSpPr/>
            <p:nvPr/>
          </p:nvSpPr>
          <p:spPr>
            <a:xfrm>
              <a:off x="6170698" y="7669004"/>
              <a:ext cx="55573" cy="129555"/>
            </a:xfrm>
            <a:custGeom>
              <a:avLst/>
              <a:gdLst/>
              <a:ahLst/>
              <a:cxnLst/>
              <a:rect l="l" t="t" r="r" b="b"/>
              <a:pathLst>
                <a:path w="320" h="746" fill="none" extrusionOk="0">
                  <a:moveTo>
                    <a:pt x="0" y="0"/>
                  </a:moveTo>
                  <a:cubicBezTo>
                    <a:pt x="0" y="0"/>
                    <a:pt x="273" y="154"/>
                    <a:pt x="320" y="745"/>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4;p71">
              <a:extLst>
                <a:ext uri="{FF2B5EF4-FFF2-40B4-BE49-F238E27FC236}">
                  <a16:creationId xmlns:a16="http://schemas.microsoft.com/office/drawing/2014/main" id="{E2096C15-7015-B99B-D636-D4A2E5EADE54}"/>
                </a:ext>
              </a:extLst>
            </p:cNvPr>
            <p:cNvSpPr/>
            <p:nvPr/>
          </p:nvSpPr>
          <p:spPr>
            <a:xfrm>
              <a:off x="6450122" y="7488219"/>
              <a:ext cx="82318" cy="100726"/>
            </a:xfrm>
            <a:custGeom>
              <a:avLst/>
              <a:gdLst/>
              <a:ahLst/>
              <a:cxnLst/>
              <a:rect l="l" t="t" r="r" b="b"/>
              <a:pathLst>
                <a:path w="474" h="580" extrusionOk="0">
                  <a:moveTo>
                    <a:pt x="193" y="0"/>
                  </a:moveTo>
                  <a:cubicBezTo>
                    <a:pt x="173" y="0"/>
                    <a:pt x="152" y="4"/>
                    <a:pt x="130" y="12"/>
                  </a:cubicBezTo>
                  <a:cubicBezTo>
                    <a:pt x="48" y="47"/>
                    <a:pt x="0" y="142"/>
                    <a:pt x="24" y="225"/>
                  </a:cubicBezTo>
                  <a:lnTo>
                    <a:pt x="118" y="461"/>
                  </a:lnTo>
                  <a:cubicBezTo>
                    <a:pt x="155" y="535"/>
                    <a:pt x="213" y="580"/>
                    <a:pt x="281" y="580"/>
                  </a:cubicBezTo>
                  <a:cubicBezTo>
                    <a:pt x="301" y="580"/>
                    <a:pt x="322" y="576"/>
                    <a:pt x="343" y="568"/>
                  </a:cubicBezTo>
                  <a:cubicBezTo>
                    <a:pt x="426" y="532"/>
                    <a:pt x="473" y="438"/>
                    <a:pt x="438" y="343"/>
                  </a:cubicBezTo>
                  <a:lnTo>
                    <a:pt x="355" y="107"/>
                  </a:lnTo>
                  <a:cubicBezTo>
                    <a:pt x="319" y="43"/>
                    <a:pt x="261" y="0"/>
                    <a:pt x="193" y="0"/>
                  </a:cubicBezTo>
                  <a:close/>
                </a:path>
              </a:pathLst>
            </a:custGeom>
            <a:solidFill>
              <a:srgbClr val="FFFFFF"/>
            </a:solidFill>
            <a:ln w="5625" cap="rnd" cmpd="sng">
              <a:solidFill>
                <a:srgbClr val="5729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5;p71">
              <a:extLst>
                <a:ext uri="{FF2B5EF4-FFF2-40B4-BE49-F238E27FC236}">
                  <a16:creationId xmlns:a16="http://schemas.microsoft.com/office/drawing/2014/main" id="{88AD1770-8E77-4E9C-8C23-760C3985F03F}"/>
                </a:ext>
              </a:extLst>
            </p:cNvPr>
            <p:cNvSpPr/>
            <p:nvPr/>
          </p:nvSpPr>
          <p:spPr>
            <a:xfrm>
              <a:off x="6359643" y="7531288"/>
              <a:ext cx="82318" cy="101942"/>
            </a:xfrm>
            <a:custGeom>
              <a:avLst/>
              <a:gdLst/>
              <a:ahLst/>
              <a:cxnLst/>
              <a:rect l="l" t="t" r="r" b="b"/>
              <a:pathLst>
                <a:path w="474" h="587" extrusionOk="0">
                  <a:moveTo>
                    <a:pt x="193" y="1"/>
                  </a:moveTo>
                  <a:cubicBezTo>
                    <a:pt x="173" y="1"/>
                    <a:pt x="152" y="4"/>
                    <a:pt x="131" y="12"/>
                  </a:cubicBezTo>
                  <a:cubicBezTo>
                    <a:pt x="48" y="60"/>
                    <a:pt x="1" y="143"/>
                    <a:pt x="36" y="237"/>
                  </a:cubicBezTo>
                  <a:lnTo>
                    <a:pt x="119" y="474"/>
                  </a:lnTo>
                  <a:cubicBezTo>
                    <a:pt x="158" y="542"/>
                    <a:pt x="221" y="586"/>
                    <a:pt x="295" y="586"/>
                  </a:cubicBezTo>
                  <a:cubicBezTo>
                    <a:pt x="311" y="586"/>
                    <a:pt x="327" y="584"/>
                    <a:pt x="344" y="580"/>
                  </a:cubicBezTo>
                  <a:cubicBezTo>
                    <a:pt x="427" y="533"/>
                    <a:pt x="474" y="438"/>
                    <a:pt x="450" y="355"/>
                  </a:cubicBezTo>
                  <a:lnTo>
                    <a:pt x="356" y="119"/>
                  </a:lnTo>
                  <a:cubicBezTo>
                    <a:pt x="319" y="46"/>
                    <a:pt x="261"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96;p71">
              <a:extLst>
                <a:ext uri="{FF2B5EF4-FFF2-40B4-BE49-F238E27FC236}">
                  <a16:creationId xmlns:a16="http://schemas.microsoft.com/office/drawing/2014/main" id="{058B2C35-8F03-F37B-32BA-B5D0F296443B}"/>
                </a:ext>
              </a:extLst>
            </p:cNvPr>
            <p:cNvSpPr/>
            <p:nvPr/>
          </p:nvSpPr>
          <p:spPr>
            <a:xfrm>
              <a:off x="6269338" y="7575399"/>
              <a:ext cx="82318" cy="101074"/>
            </a:xfrm>
            <a:custGeom>
              <a:avLst/>
              <a:gdLst/>
              <a:ahLst/>
              <a:cxnLst/>
              <a:rect l="l" t="t" r="r" b="b"/>
              <a:pathLst>
                <a:path w="474" h="582" extrusionOk="0">
                  <a:moveTo>
                    <a:pt x="179" y="1"/>
                  </a:moveTo>
                  <a:cubicBezTo>
                    <a:pt x="163" y="1"/>
                    <a:pt x="147" y="3"/>
                    <a:pt x="130" y="7"/>
                  </a:cubicBezTo>
                  <a:cubicBezTo>
                    <a:pt x="48" y="54"/>
                    <a:pt x="0" y="137"/>
                    <a:pt x="36" y="232"/>
                  </a:cubicBezTo>
                  <a:lnTo>
                    <a:pt x="119" y="468"/>
                  </a:lnTo>
                  <a:cubicBezTo>
                    <a:pt x="156" y="544"/>
                    <a:pt x="225" y="582"/>
                    <a:pt x="293" y="582"/>
                  </a:cubicBezTo>
                  <a:cubicBezTo>
                    <a:pt x="310" y="582"/>
                    <a:pt x="327" y="579"/>
                    <a:pt x="343" y="575"/>
                  </a:cubicBezTo>
                  <a:cubicBezTo>
                    <a:pt x="426" y="527"/>
                    <a:pt x="473" y="444"/>
                    <a:pt x="450" y="350"/>
                  </a:cubicBezTo>
                  <a:lnTo>
                    <a:pt x="355" y="113"/>
                  </a:lnTo>
                  <a:cubicBezTo>
                    <a:pt x="316" y="45"/>
                    <a:pt x="253"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97;p71">
              <a:extLst>
                <a:ext uri="{FF2B5EF4-FFF2-40B4-BE49-F238E27FC236}">
                  <a16:creationId xmlns:a16="http://schemas.microsoft.com/office/drawing/2014/main" id="{564C7709-D8AF-DF26-167A-C982F70D0B32}"/>
                </a:ext>
              </a:extLst>
            </p:cNvPr>
            <p:cNvSpPr/>
            <p:nvPr/>
          </p:nvSpPr>
          <p:spPr>
            <a:xfrm>
              <a:off x="7107438" y="6873967"/>
              <a:ext cx="337086" cy="776635"/>
            </a:xfrm>
            <a:custGeom>
              <a:avLst/>
              <a:gdLst/>
              <a:ahLst/>
              <a:cxnLst/>
              <a:rect l="l" t="t" r="r" b="b"/>
              <a:pathLst>
                <a:path w="1941" h="4472" extrusionOk="0">
                  <a:moveTo>
                    <a:pt x="0" y="0"/>
                  </a:moveTo>
                  <a:lnTo>
                    <a:pt x="190" y="4342"/>
                  </a:lnTo>
                  <a:lnTo>
                    <a:pt x="1621" y="4472"/>
                  </a:lnTo>
                  <a:lnTo>
                    <a:pt x="1834" y="3951"/>
                  </a:lnTo>
                  <a:lnTo>
                    <a:pt x="1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98;p71">
              <a:extLst>
                <a:ext uri="{FF2B5EF4-FFF2-40B4-BE49-F238E27FC236}">
                  <a16:creationId xmlns:a16="http://schemas.microsoft.com/office/drawing/2014/main" id="{EE75CD76-1027-B271-9548-4E46D871C790}"/>
                </a:ext>
              </a:extLst>
            </p:cNvPr>
            <p:cNvSpPr/>
            <p:nvPr/>
          </p:nvSpPr>
          <p:spPr>
            <a:xfrm>
              <a:off x="7107438" y="6873967"/>
              <a:ext cx="337086" cy="388318"/>
            </a:xfrm>
            <a:custGeom>
              <a:avLst/>
              <a:gdLst/>
              <a:ahLst/>
              <a:cxnLst/>
              <a:rect l="l" t="t" r="r" b="b"/>
              <a:pathLst>
                <a:path w="1941" h="2236" extrusionOk="0">
                  <a:moveTo>
                    <a:pt x="0" y="0"/>
                  </a:moveTo>
                  <a:lnTo>
                    <a:pt x="71" y="1585"/>
                  </a:lnTo>
                  <a:cubicBezTo>
                    <a:pt x="497" y="1763"/>
                    <a:pt x="1207" y="2035"/>
                    <a:pt x="1881" y="2236"/>
                  </a:cubicBezTo>
                  <a:lnTo>
                    <a:pt x="1940" y="0"/>
                  </a:lnTo>
                  <a:close/>
                </a:path>
              </a:pathLst>
            </a:custGeom>
            <a:solidFill>
              <a:srgbClr val="D9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9;p71">
              <a:extLst>
                <a:ext uri="{FF2B5EF4-FFF2-40B4-BE49-F238E27FC236}">
                  <a16:creationId xmlns:a16="http://schemas.microsoft.com/office/drawing/2014/main" id="{2C333FFB-E551-FCF1-A70C-38E4A61601BF}"/>
                </a:ext>
              </a:extLst>
            </p:cNvPr>
            <p:cNvSpPr/>
            <p:nvPr/>
          </p:nvSpPr>
          <p:spPr>
            <a:xfrm>
              <a:off x="7107438" y="6873967"/>
              <a:ext cx="337086" cy="776635"/>
            </a:xfrm>
            <a:custGeom>
              <a:avLst/>
              <a:gdLst/>
              <a:ahLst/>
              <a:cxnLst/>
              <a:rect l="l" t="t" r="r" b="b"/>
              <a:pathLst>
                <a:path w="1941" h="4472" fill="none" extrusionOk="0">
                  <a:moveTo>
                    <a:pt x="0" y="0"/>
                  </a:moveTo>
                  <a:lnTo>
                    <a:pt x="190" y="4342"/>
                  </a:lnTo>
                  <a:lnTo>
                    <a:pt x="1621" y="4472"/>
                  </a:lnTo>
                  <a:lnTo>
                    <a:pt x="1834" y="3951"/>
                  </a:lnTo>
                  <a:lnTo>
                    <a:pt x="194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0;p71">
              <a:extLst>
                <a:ext uri="{FF2B5EF4-FFF2-40B4-BE49-F238E27FC236}">
                  <a16:creationId xmlns:a16="http://schemas.microsoft.com/office/drawing/2014/main" id="{F1BD2726-AF95-9306-669A-E8FB43E403EB}"/>
                </a:ext>
              </a:extLst>
            </p:cNvPr>
            <p:cNvSpPr/>
            <p:nvPr/>
          </p:nvSpPr>
          <p:spPr>
            <a:xfrm>
              <a:off x="6563003" y="7669004"/>
              <a:ext cx="269356" cy="129555"/>
            </a:xfrm>
            <a:custGeom>
              <a:avLst/>
              <a:gdLst/>
              <a:ahLst/>
              <a:cxnLst/>
              <a:rect l="l" t="t" r="r" b="b"/>
              <a:pathLst>
                <a:path w="1551" h="746" extrusionOk="0">
                  <a:moveTo>
                    <a:pt x="1231" y="0"/>
                  </a:moveTo>
                  <a:cubicBezTo>
                    <a:pt x="1231" y="0"/>
                    <a:pt x="202" y="118"/>
                    <a:pt x="1" y="745"/>
                  </a:cubicBezTo>
                  <a:lnTo>
                    <a:pt x="1550" y="745"/>
                  </a:lnTo>
                  <a:cubicBezTo>
                    <a:pt x="1503" y="142"/>
                    <a:pt x="1231" y="0"/>
                    <a:pt x="12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1;p71">
              <a:extLst>
                <a:ext uri="{FF2B5EF4-FFF2-40B4-BE49-F238E27FC236}">
                  <a16:creationId xmlns:a16="http://schemas.microsoft.com/office/drawing/2014/main" id="{1319F2DD-DD54-EB08-DB89-1CAEEAF840EA}"/>
                </a:ext>
              </a:extLst>
            </p:cNvPr>
            <p:cNvSpPr/>
            <p:nvPr/>
          </p:nvSpPr>
          <p:spPr>
            <a:xfrm>
              <a:off x="6563003" y="7796300"/>
              <a:ext cx="871283" cy="84402"/>
            </a:xfrm>
            <a:custGeom>
              <a:avLst/>
              <a:gdLst/>
              <a:ahLst/>
              <a:cxnLst/>
              <a:rect l="l" t="t" r="r" b="b"/>
              <a:pathLst>
                <a:path w="5017" h="486" extrusionOk="0">
                  <a:moveTo>
                    <a:pt x="4993" y="0"/>
                  </a:moveTo>
                  <a:lnTo>
                    <a:pt x="1550" y="12"/>
                  </a:lnTo>
                  <a:lnTo>
                    <a:pt x="1" y="12"/>
                  </a:lnTo>
                  <a:lnTo>
                    <a:pt x="1" y="485"/>
                  </a:lnTo>
                  <a:lnTo>
                    <a:pt x="5016" y="485"/>
                  </a:lnTo>
                  <a:lnTo>
                    <a:pt x="4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2;p71">
              <a:extLst>
                <a:ext uri="{FF2B5EF4-FFF2-40B4-BE49-F238E27FC236}">
                  <a16:creationId xmlns:a16="http://schemas.microsoft.com/office/drawing/2014/main" id="{B20DEE0D-FB06-867B-8DDC-20F8A191AD94}"/>
                </a:ext>
              </a:extLst>
            </p:cNvPr>
            <p:cNvSpPr/>
            <p:nvPr/>
          </p:nvSpPr>
          <p:spPr>
            <a:xfrm>
              <a:off x="6776609" y="7514442"/>
              <a:ext cx="653506" cy="284118"/>
            </a:xfrm>
            <a:custGeom>
              <a:avLst/>
              <a:gdLst/>
              <a:ahLst/>
              <a:cxnLst/>
              <a:rect l="l" t="t" r="r" b="b"/>
              <a:pathLst>
                <a:path w="3763" h="1636" extrusionOk="0">
                  <a:moveTo>
                    <a:pt x="2134" y="0"/>
                  </a:moveTo>
                  <a:cubicBezTo>
                    <a:pt x="2083" y="0"/>
                    <a:pt x="2028" y="15"/>
                    <a:pt x="1965" y="50"/>
                  </a:cubicBezTo>
                  <a:cubicBezTo>
                    <a:pt x="1775" y="157"/>
                    <a:pt x="1" y="890"/>
                    <a:pt x="1" y="890"/>
                  </a:cubicBezTo>
                  <a:cubicBezTo>
                    <a:pt x="1" y="890"/>
                    <a:pt x="297" y="1044"/>
                    <a:pt x="320" y="1635"/>
                  </a:cubicBezTo>
                  <a:lnTo>
                    <a:pt x="3763" y="1623"/>
                  </a:lnTo>
                  <a:lnTo>
                    <a:pt x="3739" y="263"/>
                  </a:lnTo>
                  <a:cubicBezTo>
                    <a:pt x="3550" y="368"/>
                    <a:pt x="3371" y="407"/>
                    <a:pt x="3209" y="407"/>
                  </a:cubicBezTo>
                  <a:cubicBezTo>
                    <a:pt x="2824" y="407"/>
                    <a:pt x="2534" y="188"/>
                    <a:pt x="2426" y="121"/>
                  </a:cubicBezTo>
                  <a:cubicBezTo>
                    <a:pt x="2323" y="58"/>
                    <a:pt x="2237" y="0"/>
                    <a:pt x="2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3;p71">
              <a:extLst>
                <a:ext uri="{FF2B5EF4-FFF2-40B4-BE49-F238E27FC236}">
                  <a16:creationId xmlns:a16="http://schemas.microsoft.com/office/drawing/2014/main" id="{10BABF2D-5D5D-96F3-5F02-02062F0C53C3}"/>
                </a:ext>
              </a:extLst>
            </p:cNvPr>
            <p:cNvSpPr/>
            <p:nvPr/>
          </p:nvSpPr>
          <p:spPr>
            <a:xfrm>
              <a:off x="6563003" y="7502459"/>
              <a:ext cx="871283" cy="378245"/>
            </a:xfrm>
            <a:custGeom>
              <a:avLst/>
              <a:gdLst/>
              <a:ahLst/>
              <a:cxnLst/>
              <a:rect l="l" t="t" r="r" b="b"/>
              <a:pathLst>
                <a:path w="5017" h="2178" fill="none" extrusionOk="0">
                  <a:moveTo>
                    <a:pt x="4993" y="1692"/>
                  </a:moveTo>
                  <a:lnTo>
                    <a:pt x="1550" y="1704"/>
                  </a:lnTo>
                  <a:lnTo>
                    <a:pt x="1" y="1704"/>
                  </a:lnTo>
                  <a:lnTo>
                    <a:pt x="1" y="2177"/>
                  </a:lnTo>
                  <a:lnTo>
                    <a:pt x="1302" y="2177"/>
                  </a:lnTo>
                  <a:lnTo>
                    <a:pt x="5016" y="2177"/>
                  </a:lnTo>
                  <a:lnTo>
                    <a:pt x="4993" y="1692"/>
                  </a:lnTo>
                  <a:lnTo>
                    <a:pt x="4969" y="320"/>
                  </a:lnTo>
                  <a:cubicBezTo>
                    <a:pt x="4330" y="675"/>
                    <a:pt x="3810" y="285"/>
                    <a:pt x="3668" y="178"/>
                  </a:cubicBezTo>
                  <a:cubicBezTo>
                    <a:pt x="3502" y="72"/>
                    <a:pt x="3384" y="1"/>
                    <a:pt x="3206" y="107"/>
                  </a:cubicBezTo>
                  <a:cubicBezTo>
                    <a:pt x="3017" y="214"/>
                    <a:pt x="1243" y="947"/>
                    <a:pt x="1243" y="947"/>
                  </a:cubicBezTo>
                  <a:cubicBezTo>
                    <a:pt x="1243" y="947"/>
                    <a:pt x="226" y="1066"/>
                    <a:pt x="13" y="1692"/>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4;p71">
              <a:extLst>
                <a:ext uri="{FF2B5EF4-FFF2-40B4-BE49-F238E27FC236}">
                  <a16:creationId xmlns:a16="http://schemas.microsoft.com/office/drawing/2014/main" id="{EBE80772-412E-59F0-3282-8B7466D7F2EF}"/>
                </a:ext>
              </a:extLst>
            </p:cNvPr>
            <p:cNvSpPr/>
            <p:nvPr/>
          </p:nvSpPr>
          <p:spPr>
            <a:xfrm>
              <a:off x="6776609" y="7669004"/>
              <a:ext cx="55747" cy="129555"/>
            </a:xfrm>
            <a:custGeom>
              <a:avLst/>
              <a:gdLst/>
              <a:ahLst/>
              <a:cxnLst/>
              <a:rect l="l" t="t" r="r" b="b"/>
              <a:pathLst>
                <a:path w="321" h="746" fill="none" extrusionOk="0">
                  <a:moveTo>
                    <a:pt x="1" y="0"/>
                  </a:moveTo>
                  <a:cubicBezTo>
                    <a:pt x="1" y="0"/>
                    <a:pt x="273" y="154"/>
                    <a:pt x="320" y="745"/>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5;p71">
              <a:extLst>
                <a:ext uri="{FF2B5EF4-FFF2-40B4-BE49-F238E27FC236}">
                  <a16:creationId xmlns:a16="http://schemas.microsoft.com/office/drawing/2014/main" id="{B6241045-7BE5-6682-59A6-E04F88D60E18}"/>
                </a:ext>
              </a:extLst>
            </p:cNvPr>
            <p:cNvSpPr/>
            <p:nvPr/>
          </p:nvSpPr>
          <p:spPr>
            <a:xfrm>
              <a:off x="7056034" y="7488219"/>
              <a:ext cx="82318" cy="100726"/>
            </a:xfrm>
            <a:custGeom>
              <a:avLst/>
              <a:gdLst/>
              <a:ahLst/>
              <a:cxnLst/>
              <a:rect l="l" t="t" r="r" b="b"/>
              <a:pathLst>
                <a:path w="474" h="580" extrusionOk="0">
                  <a:moveTo>
                    <a:pt x="194" y="0"/>
                  </a:moveTo>
                  <a:cubicBezTo>
                    <a:pt x="174" y="0"/>
                    <a:pt x="153" y="4"/>
                    <a:pt x="131" y="12"/>
                  </a:cubicBezTo>
                  <a:cubicBezTo>
                    <a:pt x="48" y="47"/>
                    <a:pt x="1" y="142"/>
                    <a:pt x="24" y="225"/>
                  </a:cubicBezTo>
                  <a:lnTo>
                    <a:pt x="119" y="461"/>
                  </a:lnTo>
                  <a:cubicBezTo>
                    <a:pt x="156" y="535"/>
                    <a:pt x="214" y="580"/>
                    <a:pt x="282" y="580"/>
                  </a:cubicBezTo>
                  <a:cubicBezTo>
                    <a:pt x="302" y="580"/>
                    <a:pt x="322" y="576"/>
                    <a:pt x="344" y="568"/>
                  </a:cubicBezTo>
                  <a:cubicBezTo>
                    <a:pt x="427" y="532"/>
                    <a:pt x="474" y="438"/>
                    <a:pt x="438" y="343"/>
                  </a:cubicBezTo>
                  <a:lnTo>
                    <a:pt x="356" y="107"/>
                  </a:lnTo>
                  <a:cubicBezTo>
                    <a:pt x="319" y="43"/>
                    <a:pt x="262" y="0"/>
                    <a:pt x="194" y="0"/>
                  </a:cubicBezTo>
                  <a:close/>
                </a:path>
              </a:pathLst>
            </a:custGeom>
            <a:solidFill>
              <a:srgbClr val="FFFFFF"/>
            </a:solidFill>
            <a:ln w="5625" cap="rnd" cmpd="sng">
              <a:solidFill>
                <a:srgbClr val="5729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06;p71">
              <a:extLst>
                <a:ext uri="{FF2B5EF4-FFF2-40B4-BE49-F238E27FC236}">
                  <a16:creationId xmlns:a16="http://schemas.microsoft.com/office/drawing/2014/main" id="{1FF6D545-ECA0-0D8C-133A-766853B78F90}"/>
                </a:ext>
              </a:extLst>
            </p:cNvPr>
            <p:cNvSpPr/>
            <p:nvPr/>
          </p:nvSpPr>
          <p:spPr>
            <a:xfrm>
              <a:off x="6965729" y="7531288"/>
              <a:ext cx="82318" cy="101942"/>
            </a:xfrm>
            <a:custGeom>
              <a:avLst/>
              <a:gdLst/>
              <a:ahLst/>
              <a:cxnLst/>
              <a:rect l="l" t="t" r="r" b="b"/>
              <a:pathLst>
                <a:path w="474" h="587" extrusionOk="0">
                  <a:moveTo>
                    <a:pt x="192" y="1"/>
                  </a:moveTo>
                  <a:cubicBezTo>
                    <a:pt x="172" y="1"/>
                    <a:pt x="152" y="4"/>
                    <a:pt x="130" y="12"/>
                  </a:cubicBezTo>
                  <a:cubicBezTo>
                    <a:pt x="48" y="60"/>
                    <a:pt x="0" y="143"/>
                    <a:pt x="36" y="237"/>
                  </a:cubicBezTo>
                  <a:lnTo>
                    <a:pt x="119" y="474"/>
                  </a:lnTo>
                  <a:cubicBezTo>
                    <a:pt x="158" y="542"/>
                    <a:pt x="221" y="586"/>
                    <a:pt x="295" y="586"/>
                  </a:cubicBezTo>
                  <a:cubicBezTo>
                    <a:pt x="311" y="586"/>
                    <a:pt x="327" y="584"/>
                    <a:pt x="343" y="580"/>
                  </a:cubicBezTo>
                  <a:cubicBezTo>
                    <a:pt x="426" y="533"/>
                    <a:pt x="473" y="438"/>
                    <a:pt x="450" y="355"/>
                  </a:cubicBezTo>
                  <a:lnTo>
                    <a:pt x="355" y="119"/>
                  </a:lnTo>
                  <a:cubicBezTo>
                    <a:pt x="318" y="46"/>
                    <a:pt x="260"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07;p71">
              <a:extLst>
                <a:ext uri="{FF2B5EF4-FFF2-40B4-BE49-F238E27FC236}">
                  <a16:creationId xmlns:a16="http://schemas.microsoft.com/office/drawing/2014/main" id="{7DF385BE-A642-96F3-E2B1-099F7C75A6BE}"/>
                </a:ext>
              </a:extLst>
            </p:cNvPr>
            <p:cNvSpPr/>
            <p:nvPr/>
          </p:nvSpPr>
          <p:spPr>
            <a:xfrm>
              <a:off x="6875250" y="7575399"/>
              <a:ext cx="82318" cy="101074"/>
            </a:xfrm>
            <a:custGeom>
              <a:avLst/>
              <a:gdLst/>
              <a:ahLst/>
              <a:cxnLst/>
              <a:rect l="l" t="t" r="r" b="b"/>
              <a:pathLst>
                <a:path w="474" h="582" extrusionOk="0">
                  <a:moveTo>
                    <a:pt x="187" y="1"/>
                  </a:moveTo>
                  <a:cubicBezTo>
                    <a:pt x="172" y="1"/>
                    <a:pt x="157" y="3"/>
                    <a:pt x="143" y="7"/>
                  </a:cubicBezTo>
                  <a:cubicBezTo>
                    <a:pt x="48" y="54"/>
                    <a:pt x="1" y="137"/>
                    <a:pt x="36" y="232"/>
                  </a:cubicBezTo>
                  <a:lnTo>
                    <a:pt x="119" y="468"/>
                  </a:lnTo>
                  <a:cubicBezTo>
                    <a:pt x="157" y="544"/>
                    <a:pt x="225" y="582"/>
                    <a:pt x="293" y="582"/>
                  </a:cubicBezTo>
                  <a:cubicBezTo>
                    <a:pt x="310" y="582"/>
                    <a:pt x="327" y="579"/>
                    <a:pt x="344" y="575"/>
                  </a:cubicBezTo>
                  <a:cubicBezTo>
                    <a:pt x="438" y="527"/>
                    <a:pt x="474" y="444"/>
                    <a:pt x="450" y="350"/>
                  </a:cubicBezTo>
                  <a:lnTo>
                    <a:pt x="356" y="113"/>
                  </a:lnTo>
                  <a:cubicBezTo>
                    <a:pt x="326" y="45"/>
                    <a:pt x="257" y="1"/>
                    <a:pt x="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08;p71">
              <a:extLst>
                <a:ext uri="{FF2B5EF4-FFF2-40B4-BE49-F238E27FC236}">
                  <a16:creationId xmlns:a16="http://schemas.microsoft.com/office/drawing/2014/main" id="{512F1BCD-91B0-F589-AC6E-202BF5DA797E}"/>
                </a:ext>
              </a:extLst>
            </p:cNvPr>
            <p:cNvSpPr/>
            <p:nvPr/>
          </p:nvSpPr>
          <p:spPr>
            <a:xfrm>
              <a:off x="6135791" y="1264942"/>
              <a:ext cx="1331325" cy="840197"/>
            </a:xfrm>
            <a:custGeom>
              <a:avLst/>
              <a:gdLst/>
              <a:ahLst/>
              <a:cxnLst/>
              <a:rect l="l" t="t" r="r" b="b"/>
              <a:pathLst>
                <a:path w="7666" h="4838" extrusionOk="0">
                  <a:moveTo>
                    <a:pt x="6156" y="1"/>
                  </a:moveTo>
                  <a:cubicBezTo>
                    <a:pt x="5158" y="1"/>
                    <a:pt x="2917" y="165"/>
                    <a:pt x="1656" y="1543"/>
                  </a:cubicBezTo>
                  <a:cubicBezTo>
                    <a:pt x="0" y="3341"/>
                    <a:pt x="1656" y="4429"/>
                    <a:pt x="3017" y="4737"/>
                  </a:cubicBezTo>
                  <a:cubicBezTo>
                    <a:pt x="3312" y="4804"/>
                    <a:pt x="3623" y="4838"/>
                    <a:pt x="3939" y="4838"/>
                  </a:cubicBezTo>
                  <a:cubicBezTo>
                    <a:pt x="5078" y="4838"/>
                    <a:pt x="6264" y="4389"/>
                    <a:pt x="6885" y="3388"/>
                  </a:cubicBezTo>
                  <a:cubicBezTo>
                    <a:pt x="7666" y="2111"/>
                    <a:pt x="6625" y="1330"/>
                    <a:pt x="6660" y="17"/>
                  </a:cubicBezTo>
                  <a:cubicBezTo>
                    <a:pt x="6660" y="17"/>
                    <a:pt x="6469" y="1"/>
                    <a:pt x="6156" y="1"/>
                  </a:cubicBezTo>
                  <a:close/>
                </a:path>
              </a:pathLst>
            </a:custGeom>
            <a:solidFill>
              <a:schemeClr val="dk1"/>
            </a:solidFill>
            <a:ln w="3850" cap="rnd" cmpd="sng">
              <a:solidFill>
                <a:srgbClr val="5729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09;p71">
              <a:extLst>
                <a:ext uri="{FF2B5EF4-FFF2-40B4-BE49-F238E27FC236}">
                  <a16:creationId xmlns:a16="http://schemas.microsoft.com/office/drawing/2014/main" id="{9D7DB5A2-13F8-5E94-0547-840B5C84BC87}"/>
                </a:ext>
              </a:extLst>
            </p:cNvPr>
            <p:cNvSpPr/>
            <p:nvPr/>
          </p:nvSpPr>
          <p:spPr>
            <a:xfrm>
              <a:off x="6495275" y="1627380"/>
              <a:ext cx="606095" cy="600364"/>
            </a:xfrm>
            <a:custGeom>
              <a:avLst/>
              <a:gdLst/>
              <a:ahLst/>
              <a:cxnLst/>
              <a:rect l="l" t="t" r="r" b="b"/>
              <a:pathLst>
                <a:path w="3490" h="3457" extrusionOk="0">
                  <a:moveTo>
                    <a:pt x="2946" y="0"/>
                  </a:moveTo>
                  <a:lnTo>
                    <a:pt x="1030" y="450"/>
                  </a:lnTo>
                  <a:cubicBezTo>
                    <a:pt x="1030" y="450"/>
                    <a:pt x="947" y="1727"/>
                    <a:pt x="769" y="1999"/>
                  </a:cubicBezTo>
                  <a:cubicBezTo>
                    <a:pt x="592" y="2259"/>
                    <a:pt x="272" y="2390"/>
                    <a:pt x="272" y="2390"/>
                  </a:cubicBezTo>
                  <a:lnTo>
                    <a:pt x="0" y="3064"/>
                  </a:lnTo>
                  <a:cubicBezTo>
                    <a:pt x="0" y="3064"/>
                    <a:pt x="22" y="3456"/>
                    <a:pt x="1238" y="3456"/>
                  </a:cubicBezTo>
                  <a:cubicBezTo>
                    <a:pt x="1289" y="3456"/>
                    <a:pt x="1341" y="3456"/>
                    <a:pt x="1396" y="3454"/>
                  </a:cubicBezTo>
                  <a:cubicBezTo>
                    <a:pt x="2768" y="3431"/>
                    <a:pt x="3490" y="2744"/>
                    <a:pt x="3490" y="2744"/>
                  </a:cubicBezTo>
                  <a:cubicBezTo>
                    <a:pt x="3490" y="2744"/>
                    <a:pt x="2934" y="2330"/>
                    <a:pt x="2934" y="1491"/>
                  </a:cubicBezTo>
                  <a:cubicBezTo>
                    <a:pt x="2922" y="639"/>
                    <a:pt x="2946" y="0"/>
                    <a:pt x="2946" y="0"/>
                  </a:cubicBezTo>
                  <a:close/>
                </a:path>
              </a:pathLst>
            </a:custGeom>
            <a:solidFill>
              <a:srgbClr val="FFFFFF"/>
            </a:solidFill>
            <a:ln w="5625" cap="rnd" cmpd="sng">
              <a:solidFill>
                <a:srgbClr val="5729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0;p71">
              <a:extLst>
                <a:ext uri="{FF2B5EF4-FFF2-40B4-BE49-F238E27FC236}">
                  <a16:creationId xmlns:a16="http://schemas.microsoft.com/office/drawing/2014/main" id="{78F1FF91-E78E-D0FA-C312-8C146FFFB482}"/>
                </a:ext>
              </a:extLst>
            </p:cNvPr>
            <p:cNvSpPr/>
            <p:nvPr/>
          </p:nvSpPr>
          <p:spPr>
            <a:xfrm>
              <a:off x="6324737" y="838074"/>
              <a:ext cx="858953" cy="1037656"/>
            </a:xfrm>
            <a:custGeom>
              <a:avLst/>
              <a:gdLst/>
              <a:ahLst/>
              <a:cxnLst/>
              <a:rect l="l" t="t" r="r" b="b"/>
              <a:pathLst>
                <a:path w="4946" h="5975" extrusionOk="0">
                  <a:moveTo>
                    <a:pt x="2515" y="1"/>
                  </a:moveTo>
                  <a:cubicBezTo>
                    <a:pt x="1451" y="1"/>
                    <a:pt x="753" y="369"/>
                    <a:pt x="391" y="878"/>
                  </a:cubicBezTo>
                  <a:cubicBezTo>
                    <a:pt x="95" y="1304"/>
                    <a:pt x="1" y="1742"/>
                    <a:pt x="202" y="2925"/>
                  </a:cubicBezTo>
                  <a:cubicBezTo>
                    <a:pt x="308" y="3552"/>
                    <a:pt x="273" y="4344"/>
                    <a:pt x="391" y="4770"/>
                  </a:cubicBezTo>
                  <a:cubicBezTo>
                    <a:pt x="497" y="5196"/>
                    <a:pt x="1006" y="5527"/>
                    <a:pt x="1207" y="5740"/>
                  </a:cubicBezTo>
                  <a:cubicBezTo>
                    <a:pt x="1369" y="5901"/>
                    <a:pt x="1551" y="5974"/>
                    <a:pt x="1769" y="5974"/>
                  </a:cubicBezTo>
                  <a:cubicBezTo>
                    <a:pt x="1838" y="5974"/>
                    <a:pt x="1911" y="5967"/>
                    <a:pt x="1988" y="5953"/>
                  </a:cubicBezTo>
                  <a:cubicBezTo>
                    <a:pt x="2319" y="5894"/>
                    <a:pt x="3431" y="5432"/>
                    <a:pt x="3881" y="4604"/>
                  </a:cubicBezTo>
                  <a:cubicBezTo>
                    <a:pt x="4448" y="4368"/>
                    <a:pt x="4945" y="3622"/>
                    <a:pt x="4862" y="2250"/>
                  </a:cubicBezTo>
                  <a:cubicBezTo>
                    <a:pt x="4768" y="878"/>
                    <a:pt x="3798" y="50"/>
                    <a:pt x="2662" y="3"/>
                  </a:cubicBezTo>
                  <a:cubicBezTo>
                    <a:pt x="2612" y="1"/>
                    <a:pt x="2563" y="1"/>
                    <a:pt x="25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511;p71">
              <a:extLst>
                <a:ext uri="{FF2B5EF4-FFF2-40B4-BE49-F238E27FC236}">
                  <a16:creationId xmlns:a16="http://schemas.microsoft.com/office/drawing/2014/main" id="{58D8CCD3-A5AF-2EC5-F51E-3299D9C70E66}"/>
                </a:ext>
              </a:extLst>
            </p:cNvPr>
            <p:cNvSpPr/>
            <p:nvPr/>
          </p:nvSpPr>
          <p:spPr>
            <a:xfrm>
              <a:off x="6550673" y="1625296"/>
              <a:ext cx="10420" cy="4168"/>
            </a:xfrm>
            <a:custGeom>
              <a:avLst/>
              <a:gdLst/>
              <a:ahLst/>
              <a:cxnLst/>
              <a:rect l="l" t="t" r="r" b="b"/>
              <a:pathLst>
                <a:path w="60" h="24" fill="none" extrusionOk="0">
                  <a:moveTo>
                    <a:pt x="1" y="0"/>
                  </a:moveTo>
                  <a:cubicBezTo>
                    <a:pt x="1" y="0"/>
                    <a:pt x="36" y="12"/>
                    <a:pt x="60" y="24"/>
                  </a:cubicBezTo>
                </a:path>
              </a:pathLst>
            </a:custGeom>
            <a:noFill/>
            <a:ln w="2650" cap="rnd" cmpd="sng">
              <a:solidFill>
                <a:srgbClr val="D791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512;p71">
              <a:extLst>
                <a:ext uri="{FF2B5EF4-FFF2-40B4-BE49-F238E27FC236}">
                  <a16:creationId xmlns:a16="http://schemas.microsoft.com/office/drawing/2014/main" id="{B60B662D-2ABF-7B5D-F62E-98A2AD73E43F}"/>
                </a:ext>
              </a:extLst>
            </p:cNvPr>
            <p:cNvSpPr/>
            <p:nvPr/>
          </p:nvSpPr>
          <p:spPr>
            <a:xfrm>
              <a:off x="6203520" y="723455"/>
              <a:ext cx="1103302" cy="977915"/>
            </a:xfrm>
            <a:custGeom>
              <a:avLst/>
              <a:gdLst/>
              <a:ahLst/>
              <a:cxnLst/>
              <a:rect l="l" t="t" r="r" b="b"/>
              <a:pathLst>
                <a:path w="6353" h="5631" extrusionOk="0">
                  <a:moveTo>
                    <a:pt x="3179" y="0"/>
                  </a:moveTo>
                  <a:cubicBezTo>
                    <a:pt x="3172" y="0"/>
                    <a:pt x="3166" y="0"/>
                    <a:pt x="3159" y="0"/>
                  </a:cubicBezTo>
                  <a:cubicBezTo>
                    <a:pt x="1846" y="12"/>
                    <a:pt x="1124" y="757"/>
                    <a:pt x="1124" y="757"/>
                  </a:cubicBezTo>
                  <a:cubicBezTo>
                    <a:pt x="1124" y="757"/>
                    <a:pt x="498" y="1349"/>
                    <a:pt x="249" y="2579"/>
                  </a:cubicBezTo>
                  <a:cubicBezTo>
                    <a:pt x="1" y="3821"/>
                    <a:pt x="971" y="4247"/>
                    <a:pt x="971" y="4247"/>
                  </a:cubicBezTo>
                  <a:cubicBezTo>
                    <a:pt x="971" y="4247"/>
                    <a:pt x="699" y="3206"/>
                    <a:pt x="1124" y="2201"/>
                  </a:cubicBezTo>
                  <a:cubicBezTo>
                    <a:pt x="1124" y="2201"/>
                    <a:pt x="1373" y="3017"/>
                    <a:pt x="2023" y="3336"/>
                  </a:cubicBezTo>
                  <a:cubicBezTo>
                    <a:pt x="2023" y="3336"/>
                    <a:pt x="1787" y="2828"/>
                    <a:pt x="1621" y="2141"/>
                  </a:cubicBezTo>
                  <a:lnTo>
                    <a:pt x="1621" y="2141"/>
                  </a:lnTo>
                  <a:cubicBezTo>
                    <a:pt x="2745" y="3502"/>
                    <a:pt x="3963" y="4046"/>
                    <a:pt x="4851" y="4081"/>
                  </a:cubicBezTo>
                  <a:cubicBezTo>
                    <a:pt x="4851" y="4081"/>
                    <a:pt x="4614" y="5075"/>
                    <a:pt x="4685" y="5631"/>
                  </a:cubicBezTo>
                  <a:cubicBezTo>
                    <a:pt x="5608" y="4921"/>
                    <a:pt x="6353" y="4271"/>
                    <a:pt x="6282" y="2721"/>
                  </a:cubicBezTo>
                  <a:cubicBezTo>
                    <a:pt x="6211" y="1179"/>
                    <a:pt x="4501" y="0"/>
                    <a:pt x="3179" y="0"/>
                  </a:cubicBezTo>
                  <a:close/>
                </a:path>
              </a:pathLst>
            </a:custGeom>
            <a:solidFill>
              <a:schemeClr val="dk1"/>
            </a:solidFill>
            <a:ln w="3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513;p71">
              <a:extLst>
                <a:ext uri="{FF2B5EF4-FFF2-40B4-BE49-F238E27FC236}">
                  <a16:creationId xmlns:a16="http://schemas.microsoft.com/office/drawing/2014/main" id="{1AFF5DE9-C093-3E2D-DED9-B64014253522}"/>
                </a:ext>
              </a:extLst>
            </p:cNvPr>
            <p:cNvGrpSpPr/>
            <p:nvPr/>
          </p:nvGrpSpPr>
          <p:grpSpPr>
            <a:xfrm>
              <a:off x="6033056" y="584785"/>
              <a:ext cx="1329238" cy="730266"/>
              <a:chOff x="6357359" y="1233582"/>
              <a:chExt cx="870889" cy="478455"/>
            </a:xfrm>
          </p:grpSpPr>
          <p:sp>
            <p:nvSpPr>
              <p:cNvPr id="1206" name="Google Shape;1514;p71">
                <a:extLst>
                  <a:ext uri="{FF2B5EF4-FFF2-40B4-BE49-F238E27FC236}">
                    <a16:creationId xmlns:a16="http://schemas.microsoft.com/office/drawing/2014/main" id="{D97C424F-53E8-3A9F-722C-9EDA6483E08B}"/>
                  </a:ext>
                </a:extLst>
              </p:cNvPr>
              <p:cNvSpPr/>
              <p:nvPr/>
            </p:nvSpPr>
            <p:spPr>
              <a:xfrm>
                <a:off x="6485248" y="1233582"/>
                <a:ext cx="743000" cy="478455"/>
              </a:xfrm>
              <a:custGeom>
                <a:avLst/>
                <a:gdLst/>
                <a:ahLst/>
                <a:cxnLst/>
                <a:rect l="l" t="t" r="r" b="b"/>
                <a:pathLst>
                  <a:path w="6530" h="4205" extrusionOk="0">
                    <a:moveTo>
                      <a:pt x="3272" y="0"/>
                    </a:moveTo>
                    <a:cubicBezTo>
                      <a:pt x="2953" y="0"/>
                      <a:pt x="2601" y="35"/>
                      <a:pt x="2200" y="100"/>
                    </a:cubicBezTo>
                    <a:cubicBezTo>
                      <a:pt x="899" y="290"/>
                      <a:pt x="0" y="1283"/>
                      <a:pt x="0" y="3152"/>
                    </a:cubicBezTo>
                    <a:lnTo>
                      <a:pt x="0" y="4205"/>
                    </a:lnTo>
                    <a:lnTo>
                      <a:pt x="4046" y="4205"/>
                    </a:lnTo>
                    <a:lnTo>
                      <a:pt x="4046" y="4193"/>
                    </a:lnTo>
                    <a:lnTo>
                      <a:pt x="6116" y="4193"/>
                    </a:lnTo>
                    <a:cubicBezTo>
                      <a:pt x="6116" y="4193"/>
                      <a:pt x="6352" y="4169"/>
                      <a:pt x="6352" y="3909"/>
                    </a:cubicBezTo>
                    <a:cubicBezTo>
                      <a:pt x="6352" y="3649"/>
                      <a:pt x="6530" y="2017"/>
                      <a:pt x="5584" y="1047"/>
                    </a:cubicBezTo>
                    <a:cubicBezTo>
                      <a:pt x="4874" y="311"/>
                      <a:pt x="4225" y="0"/>
                      <a:pt x="3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515;p71">
                <a:extLst>
                  <a:ext uri="{FF2B5EF4-FFF2-40B4-BE49-F238E27FC236}">
                    <a16:creationId xmlns:a16="http://schemas.microsoft.com/office/drawing/2014/main" id="{E6488F4E-D248-E466-D3B7-C1AE65176811}"/>
                  </a:ext>
                </a:extLst>
              </p:cNvPr>
              <p:cNvSpPr/>
              <p:nvPr/>
            </p:nvSpPr>
            <p:spPr>
              <a:xfrm>
                <a:off x="6357359" y="1503358"/>
                <a:ext cx="611126" cy="207425"/>
              </a:xfrm>
              <a:custGeom>
                <a:avLst/>
                <a:gdLst/>
                <a:ahLst/>
                <a:cxnLst/>
                <a:rect l="l" t="t" r="r" b="b"/>
                <a:pathLst>
                  <a:path w="5371" h="1823" extrusionOk="0">
                    <a:moveTo>
                      <a:pt x="1822" y="0"/>
                    </a:moveTo>
                    <a:cubicBezTo>
                      <a:pt x="1657" y="0"/>
                      <a:pt x="1645" y="24"/>
                      <a:pt x="1290" y="414"/>
                    </a:cubicBezTo>
                    <a:cubicBezTo>
                      <a:pt x="935" y="805"/>
                      <a:pt x="202" y="1278"/>
                      <a:pt x="107" y="1420"/>
                    </a:cubicBezTo>
                    <a:cubicBezTo>
                      <a:pt x="1" y="1574"/>
                      <a:pt x="60" y="1822"/>
                      <a:pt x="202" y="1822"/>
                    </a:cubicBezTo>
                    <a:lnTo>
                      <a:pt x="5253" y="1822"/>
                    </a:lnTo>
                    <a:cubicBezTo>
                      <a:pt x="5347" y="1633"/>
                      <a:pt x="5371" y="1337"/>
                      <a:pt x="4839" y="1242"/>
                    </a:cubicBezTo>
                    <a:cubicBezTo>
                      <a:pt x="4306" y="1160"/>
                      <a:pt x="3632" y="651"/>
                      <a:pt x="3443" y="391"/>
                    </a:cubicBezTo>
                    <a:cubicBezTo>
                      <a:pt x="3254" y="119"/>
                      <a:pt x="3088" y="0"/>
                      <a:pt x="2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516;p71">
              <a:extLst>
                <a:ext uri="{FF2B5EF4-FFF2-40B4-BE49-F238E27FC236}">
                  <a16:creationId xmlns:a16="http://schemas.microsoft.com/office/drawing/2014/main" id="{84A387C9-65BF-EC5A-0427-031183CF23CC}"/>
                </a:ext>
              </a:extLst>
            </p:cNvPr>
            <p:cNvSpPr/>
            <p:nvPr/>
          </p:nvSpPr>
          <p:spPr>
            <a:xfrm>
              <a:off x="6201436" y="4236172"/>
              <a:ext cx="772641" cy="3209005"/>
            </a:xfrm>
            <a:custGeom>
              <a:avLst/>
              <a:gdLst/>
              <a:ahLst/>
              <a:cxnLst/>
              <a:rect l="l" t="t" r="r" b="b"/>
              <a:pathLst>
                <a:path w="4449" h="18478" extrusionOk="0">
                  <a:moveTo>
                    <a:pt x="1" y="1"/>
                  </a:moveTo>
                  <a:lnTo>
                    <a:pt x="1" y="297"/>
                  </a:lnTo>
                  <a:lnTo>
                    <a:pt x="13" y="297"/>
                  </a:lnTo>
                  <a:cubicBezTo>
                    <a:pt x="13" y="297"/>
                    <a:pt x="308" y="8435"/>
                    <a:pt x="569" y="9511"/>
                  </a:cubicBezTo>
                  <a:cubicBezTo>
                    <a:pt x="841" y="10588"/>
                    <a:pt x="1799" y="18430"/>
                    <a:pt x="1799" y="18430"/>
                  </a:cubicBezTo>
                  <a:cubicBezTo>
                    <a:pt x="1799" y="18430"/>
                    <a:pt x="1983" y="18478"/>
                    <a:pt x="2540" y="18478"/>
                  </a:cubicBezTo>
                  <a:cubicBezTo>
                    <a:pt x="2819" y="18478"/>
                    <a:pt x="3191" y="18466"/>
                    <a:pt x="3680" y="18430"/>
                  </a:cubicBezTo>
                  <a:cubicBezTo>
                    <a:pt x="3680" y="18430"/>
                    <a:pt x="3727" y="12291"/>
                    <a:pt x="3680" y="11333"/>
                  </a:cubicBezTo>
                  <a:cubicBezTo>
                    <a:pt x="3632" y="10363"/>
                    <a:pt x="3254" y="9701"/>
                    <a:pt x="3218" y="8151"/>
                  </a:cubicBezTo>
                  <a:cubicBezTo>
                    <a:pt x="3195" y="6601"/>
                    <a:pt x="4449" y="3005"/>
                    <a:pt x="4389"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517;p71">
              <a:extLst>
                <a:ext uri="{FF2B5EF4-FFF2-40B4-BE49-F238E27FC236}">
                  <a16:creationId xmlns:a16="http://schemas.microsoft.com/office/drawing/2014/main" id="{4E8C0CC7-AA36-EFFA-6BD1-F0945677D944}"/>
                </a:ext>
              </a:extLst>
            </p:cNvPr>
            <p:cNvSpPr/>
            <p:nvPr/>
          </p:nvSpPr>
          <p:spPr>
            <a:xfrm>
              <a:off x="6583669" y="4236172"/>
              <a:ext cx="865031" cy="3209005"/>
            </a:xfrm>
            <a:custGeom>
              <a:avLst/>
              <a:gdLst/>
              <a:ahLst/>
              <a:cxnLst/>
              <a:rect l="l" t="t" r="r" b="b"/>
              <a:pathLst>
                <a:path w="4981" h="18478" extrusionOk="0">
                  <a:moveTo>
                    <a:pt x="0" y="1"/>
                  </a:moveTo>
                  <a:lnTo>
                    <a:pt x="0" y="297"/>
                  </a:lnTo>
                  <a:cubicBezTo>
                    <a:pt x="0" y="297"/>
                    <a:pt x="1550" y="8435"/>
                    <a:pt x="1834" y="9511"/>
                  </a:cubicBezTo>
                  <a:cubicBezTo>
                    <a:pt x="2094" y="10588"/>
                    <a:pt x="3064" y="18430"/>
                    <a:pt x="3064" y="18430"/>
                  </a:cubicBezTo>
                  <a:cubicBezTo>
                    <a:pt x="3064" y="18430"/>
                    <a:pt x="3248" y="18478"/>
                    <a:pt x="3802" y="18478"/>
                  </a:cubicBezTo>
                  <a:cubicBezTo>
                    <a:pt x="4078" y="18478"/>
                    <a:pt x="4448" y="18466"/>
                    <a:pt x="4933" y="18430"/>
                  </a:cubicBezTo>
                  <a:cubicBezTo>
                    <a:pt x="4933" y="18430"/>
                    <a:pt x="4980" y="12291"/>
                    <a:pt x="4933" y="11333"/>
                  </a:cubicBezTo>
                  <a:cubicBezTo>
                    <a:pt x="4897" y="10363"/>
                    <a:pt x="4495" y="9358"/>
                    <a:pt x="4460" y="7808"/>
                  </a:cubicBezTo>
                  <a:cubicBezTo>
                    <a:pt x="4436" y="6258"/>
                    <a:pt x="4838" y="3005"/>
                    <a:pt x="4791" y="1"/>
                  </a:cubicBezTo>
                  <a:close/>
                </a:path>
              </a:pathLst>
            </a:custGeom>
            <a:solidFill>
              <a:schemeClr val="accent4">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518;p71">
              <a:extLst>
                <a:ext uri="{FF2B5EF4-FFF2-40B4-BE49-F238E27FC236}">
                  <a16:creationId xmlns:a16="http://schemas.microsoft.com/office/drawing/2014/main" id="{6C4D5E22-0B41-BBC9-BA14-A1B9EB3878B4}"/>
                </a:ext>
              </a:extLst>
            </p:cNvPr>
            <p:cNvSpPr/>
            <p:nvPr/>
          </p:nvSpPr>
          <p:spPr>
            <a:xfrm>
              <a:off x="5503135" y="2192312"/>
              <a:ext cx="990245" cy="1249702"/>
            </a:xfrm>
            <a:custGeom>
              <a:avLst/>
              <a:gdLst/>
              <a:ahLst/>
              <a:cxnLst/>
              <a:rect l="l" t="t" r="r" b="b"/>
              <a:pathLst>
                <a:path w="5702" h="7196" extrusionOk="0">
                  <a:moveTo>
                    <a:pt x="5110" y="0"/>
                  </a:moveTo>
                  <a:lnTo>
                    <a:pt x="3206" y="4708"/>
                  </a:lnTo>
                  <a:lnTo>
                    <a:pt x="438" y="2851"/>
                  </a:lnTo>
                  <a:lnTo>
                    <a:pt x="0" y="4188"/>
                  </a:lnTo>
                  <a:cubicBezTo>
                    <a:pt x="0" y="4188"/>
                    <a:pt x="1964" y="6269"/>
                    <a:pt x="2555" y="6790"/>
                  </a:cubicBezTo>
                  <a:cubicBezTo>
                    <a:pt x="2845" y="7045"/>
                    <a:pt x="3224" y="7195"/>
                    <a:pt x="3583" y="7195"/>
                  </a:cubicBezTo>
                  <a:cubicBezTo>
                    <a:pt x="3956" y="7195"/>
                    <a:pt x="4308" y="7033"/>
                    <a:pt x="4519" y="6660"/>
                  </a:cubicBezTo>
                  <a:cubicBezTo>
                    <a:pt x="4933" y="5915"/>
                    <a:pt x="5702" y="4010"/>
                    <a:pt x="5702" y="4010"/>
                  </a:cubicBezTo>
                  <a:lnTo>
                    <a:pt x="5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519;p71">
              <a:extLst>
                <a:ext uri="{FF2B5EF4-FFF2-40B4-BE49-F238E27FC236}">
                  <a16:creationId xmlns:a16="http://schemas.microsoft.com/office/drawing/2014/main" id="{08EFF404-905E-7374-0132-93276F89292B}"/>
                </a:ext>
              </a:extLst>
            </p:cNvPr>
            <p:cNvSpPr/>
            <p:nvPr/>
          </p:nvSpPr>
          <p:spPr>
            <a:xfrm>
              <a:off x="6185112" y="2060847"/>
              <a:ext cx="1323163" cy="2147209"/>
            </a:xfrm>
            <a:custGeom>
              <a:avLst/>
              <a:gdLst/>
              <a:ahLst/>
              <a:cxnLst/>
              <a:rect l="l" t="t" r="r" b="b"/>
              <a:pathLst>
                <a:path w="7619" h="12364" extrusionOk="0">
                  <a:moveTo>
                    <a:pt x="5276" y="0"/>
                  </a:moveTo>
                  <a:lnTo>
                    <a:pt x="2082" y="142"/>
                  </a:lnTo>
                  <a:cubicBezTo>
                    <a:pt x="1834" y="260"/>
                    <a:pt x="1290" y="497"/>
                    <a:pt x="1183" y="769"/>
                  </a:cubicBezTo>
                  <a:cubicBezTo>
                    <a:pt x="1077" y="1053"/>
                    <a:pt x="509" y="2839"/>
                    <a:pt x="249" y="3762"/>
                  </a:cubicBezTo>
                  <a:cubicBezTo>
                    <a:pt x="0" y="4672"/>
                    <a:pt x="485" y="5583"/>
                    <a:pt x="485" y="5583"/>
                  </a:cubicBezTo>
                  <a:cubicBezTo>
                    <a:pt x="237" y="7902"/>
                    <a:pt x="107" y="11770"/>
                    <a:pt x="107" y="11770"/>
                  </a:cubicBezTo>
                  <a:cubicBezTo>
                    <a:pt x="1089" y="12215"/>
                    <a:pt x="2174" y="12364"/>
                    <a:pt x="3185" y="12364"/>
                  </a:cubicBezTo>
                  <a:cubicBezTo>
                    <a:pt x="5208" y="12364"/>
                    <a:pt x="6932" y="11770"/>
                    <a:pt x="6932" y="11770"/>
                  </a:cubicBezTo>
                  <a:cubicBezTo>
                    <a:pt x="6837" y="10563"/>
                    <a:pt x="6092" y="9108"/>
                    <a:pt x="6128" y="8694"/>
                  </a:cubicBezTo>
                  <a:cubicBezTo>
                    <a:pt x="6151" y="8280"/>
                    <a:pt x="7275" y="3218"/>
                    <a:pt x="7452" y="2307"/>
                  </a:cubicBezTo>
                  <a:cubicBezTo>
                    <a:pt x="7618" y="1408"/>
                    <a:pt x="7192" y="946"/>
                    <a:pt x="6837" y="769"/>
                  </a:cubicBezTo>
                  <a:cubicBezTo>
                    <a:pt x="6459" y="580"/>
                    <a:pt x="5276" y="0"/>
                    <a:pt x="5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520;p71">
              <a:extLst>
                <a:ext uri="{FF2B5EF4-FFF2-40B4-BE49-F238E27FC236}">
                  <a16:creationId xmlns:a16="http://schemas.microsoft.com/office/drawing/2014/main" id="{5B2F6657-6074-1C1C-5154-DC2B5ECD2FA7}"/>
                </a:ext>
              </a:extLst>
            </p:cNvPr>
            <p:cNvSpPr/>
            <p:nvPr/>
          </p:nvSpPr>
          <p:spPr>
            <a:xfrm>
              <a:off x="6505521" y="1863564"/>
              <a:ext cx="612347" cy="362615"/>
            </a:xfrm>
            <a:custGeom>
              <a:avLst/>
              <a:gdLst/>
              <a:ahLst/>
              <a:cxnLst/>
              <a:rect l="l" t="t" r="r" b="b"/>
              <a:pathLst>
                <a:path w="3526" h="2088" extrusionOk="0">
                  <a:moveTo>
                    <a:pt x="2884" y="0"/>
                  </a:moveTo>
                  <a:cubicBezTo>
                    <a:pt x="2878" y="0"/>
                    <a:pt x="2875" y="0"/>
                    <a:pt x="2875" y="0"/>
                  </a:cubicBezTo>
                  <a:cubicBezTo>
                    <a:pt x="2182" y="205"/>
                    <a:pt x="1690" y="260"/>
                    <a:pt x="1362" y="260"/>
                  </a:cubicBezTo>
                  <a:cubicBezTo>
                    <a:pt x="989" y="260"/>
                    <a:pt x="829" y="190"/>
                    <a:pt x="829" y="190"/>
                  </a:cubicBezTo>
                  <a:cubicBezTo>
                    <a:pt x="829" y="190"/>
                    <a:pt x="639" y="284"/>
                    <a:pt x="616" y="355"/>
                  </a:cubicBezTo>
                  <a:cubicBezTo>
                    <a:pt x="568" y="426"/>
                    <a:pt x="154" y="1124"/>
                    <a:pt x="83" y="1302"/>
                  </a:cubicBezTo>
                  <a:cubicBezTo>
                    <a:pt x="1" y="1479"/>
                    <a:pt x="308" y="2059"/>
                    <a:pt x="1136" y="2082"/>
                  </a:cubicBezTo>
                  <a:cubicBezTo>
                    <a:pt x="1224" y="2086"/>
                    <a:pt x="1308" y="2088"/>
                    <a:pt x="1389" y="2088"/>
                  </a:cubicBezTo>
                  <a:cubicBezTo>
                    <a:pt x="3201" y="2088"/>
                    <a:pt x="3526" y="1243"/>
                    <a:pt x="3526" y="1243"/>
                  </a:cubicBezTo>
                  <a:cubicBezTo>
                    <a:pt x="3526" y="1243"/>
                    <a:pt x="3242" y="403"/>
                    <a:pt x="3194" y="190"/>
                  </a:cubicBezTo>
                  <a:cubicBezTo>
                    <a:pt x="3163" y="10"/>
                    <a:pt x="2932" y="0"/>
                    <a:pt x="2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521;p71">
              <a:extLst>
                <a:ext uri="{FF2B5EF4-FFF2-40B4-BE49-F238E27FC236}">
                  <a16:creationId xmlns:a16="http://schemas.microsoft.com/office/drawing/2014/main" id="{681D4F6D-3F7C-F08C-B894-940E46C282D0}"/>
                </a:ext>
              </a:extLst>
            </p:cNvPr>
            <p:cNvSpPr/>
            <p:nvPr/>
          </p:nvSpPr>
          <p:spPr>
            <a:xfrm>
              <a:off x="6160452" y="3971160"/>
              <a:ext cx="1304581" cy="412110"/>
            </a:xfrm>
            <a:custGeom>
              <a:avLst/>
              <a:gdLst/>
              <a:ahLst/>
              <a:cxnLst/>
              <a:rect l="l" t="t" r="r" b="b"/>
              <a:pathLst>
                <a:path w="7512" h="2373" extrusionOk="0">
                  <a:moveTo>
                    <a:pt x="6979" y="1"/>
                  </a:moveTo>
                  <a:cubicBezTo>
                    <a:pt x="6979" y="1"/>
                    <a:pt x="5539" y="638"/>
                    <a:pt x="3268" y="638"/>
                  </a:cubicBezTo>
                  <a:cubicBezTo>
                    <a:pt x="2384" y="638"/>
                    <a:pt x="1373" y="542"/>
                    <a:pt x="272" y="273"/>
                  </a:cubicBezTo>
                  <a:cubicBezTo>
                    <a:pt x="272" y="273"/>
                    <a:pt x="24" y="320"/>
                    <a:pt x="24" y="510"/>
                  </a:cubicBezTo>
                  <a:cubicBezTo>
                    <a:pt x="24" y="687"/>
                    <a:pt x="0" y="1527"/>
                    <a:pt x="0" y="1681"/>
                  </a:cubicBezTo>
                  <a:cubicBezTo>
                    <a:pt x="0" y="1834"/>
                    <a:pt x="95" y="2000"/>
                    <a:pt x="213" y="2047"/>
                  </a:cubicBezTo>
                  <a:cubicBezTo>
                    <a:pt x="300" y="2076"/>
                    <a:pt x="1546" y="2373"/>
                    <a:pt x="3338" y="2373"/>
                  </a:cubicBezTo>
                  <a:cubicBezTo>
                    <a:pt x="4487" y="2373"/>
                    <a:pt x="5861" y="2251"/>
                    <a:pt x="7299" y="1858"/>
                  </a:cubicBezTo>
                  <a:cubicBezTo>
                    <a:pt x="7299" y="1858"/>
                    <a:pt x="7512" y="1693"/>
                    <a:pt x="7476" y="1456"/>
                  </a:cubicBezTo>
                  <a:cubicBezTo>
                    <a:pt x="7453" y="1219"/>
                    <a:pt x="7275" y="297"/>
                    <a:pt x="7228" y="202"/>
                  </a:cubicBezTo>
                  <a:cubicBezTo>
                    <a:pt x="7180" y="84"/>
                    <a:pt x="6979" y="1"/>
                    <a:pt x="69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522;p71">
              <a:extLst>
                <a:ext uri="{FF2B5EF4-FFF2-40B4-BE49-F238E27FC236}">
                  <a16:creationId xmlns:a16="http://schemas.microsoft.com/office/drawing/2014/main" id="{6CEE2999-49CA-A3CF-7381-E9E46899F972}"/>
                </a:ext>
              </a:extLst>
            </p:cNvPr>
            <p:cNvSpPr/>
            <p:nvPr/>
          </p:nvSpPr>
          <p:spPr>
            <a:xfrm>
              <a:off x="5036675" y="2153237"/>
              <a:ext cx="1054154" cy="1068395"/>
            </a:xfrm>
            <a:custGeom>
              <a:avLst/>
              <a:gdLst/>
              <a:ahLst/>
              <a:cxnLst/>
              <a:rect l="l" t="t" r="r" b="b"/>
              <a:pathLst>
                <a:path w="6070" h="6152" extrusionOk="0">
                  <a:moveTo>
                    <a:pt x="1" y="0"/>
                  </a:moveTo>
                  <a:lnTo>
                    <a:pt x="2012" y="6151"/>
                  </a:lnTo>
                  <a:lnTo>
                    <a:pt x="6069" y="6151"/>
                  </a:lnTo>
                  <a:lnTo>
                    <a:pt x="4058" y="0"/>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523;p71">
              <a:extLst>
                <a:ext uri="{FF2B5EF4-FFF2-40B4-BE49-F238E27FC236}">
                  <a16:creationId xmlns:a16="http://schemas.microsoft.com/office/drawing/2014/main" id="{D37BEEBE-19DC-2EFF-5A00-1AF2F4159436}"/>
                </a:ext>
              </a:extLst>
            </p:cNvPr>
            <p:cNvSpPr/>
            <p:nvPr/>
          </p:nvSpPr>
          <p:spPr>
            <a:xfrm>
              <a:off x="5616538" y="2510639"/>
              <a:ext cx="700222" cy="554864"/>
            </a:xfrm>
            <a:custGeom>
              <a:avLst/>
              <a:gdLst/>
              <a:ahLst/>
              <a:cxnLst/>
              <a:rect l="l" t="t" r="r" b="b"/>
              <a:pathLst>
                <a:path w="4032" h="3195" extrusionOk="0">
                  <a:moveTo>
                    <a:pt x="1370" y="1"/>
                  </a:moveTo>
                  <a:lnTo>
                    <a:pt x="1512" y="462"/>
                  </a:lnTo>
                  <a:cubicBezTo>
                    <a:pt x="1512" y="462"/>
                    <a:pt x="625" y="391"/>
                    <a:pt x="364" y="355"/>
                  </a:cubicBezTo>
                  <a:cubicBezTo>
                    <a:pt x="343" y="354"/>
                    <a:pt x="322" y="353"/>
                    <a:pt x="303" y="353"/>
                  </a:cubicBezTo>
                  <a:cubicBezTo>
                    <a:pt x="78" y="353"/>
                    <a:pt x="0" y="475"/>
                    <a:pt x="33" y="628"/>
                  </a:cubicBezTo>
                  <a:cubicBezTo>
                    <a:pt x="80" y="781"/>
                    <a:pt x="731" y="1716"/>
                    <a:pt x="1074" y="2047"/>
                  </a:cubicBezTo>
                  <a:cubicBezTo>
                    <a:pt x="1417" y="2366"/>
                    <a:pt x="1831" y="2189"/>
                    <a:pt x="2375" y="2402"/>
                  </a:cubicBezTo>
                  <a:cubicBezTo>
                    <a:pt x="2919" y="2603"/>
                    <a:pt x="4031" y="3194"/>
                    <a:pt x="4031" y="3194"/>
                  </a:cubicBezTo>
                  <a:lnTo>
                    <a:pt x="3747" y="1751"/>
                  </a:lnTo>
                  <a:cubicBezTo>
                    <a:pt x="3747" y="1751"/>
                    <a:pt x="2482" y="1136"/>
                    <a:pt x="2363" y="1101"/>
                  </a:cubicBezTo>
                  <a:cubicBezTo>
                    <a:pt x="2245" y="1053"/>
                    <a:pt x="2139" y="545"/>
                    <a:pt x="2032" y="403"/>
                  </a:cubicBezTo>
                  <a:cubicBezTo>
                    <a:pt x="1926" y="249"/>
                    <a:pt x="1370" y="1"/>
                    <a:pt x="1370" y="1"/>
                  </a:cubicBezTo>
                  <a:close/>
                </a:path>
              </a:pathLst>
            </a:custGeom>
            <a:solidFill>
              <a:schemeClr val="lt1"/>
            </a:solidFill>
            <a:ln w="56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524;p71">
              <a:extLst>
                <a:ext uri="{FF2B5EF4-FFF2-40B4-BE49-F238E27FC236}">
                  <a16:creationId xmlns:a16="http://schemas.microsoft.com/office/drawing/2014/main" id="{C9F23DA4-FB45-F052-6ECA-3DDCA44D5030}"/>
                </a:ext>
              </a:extLst>
            </p:cNvPr>
            <p:cNvSpPr/>
            <p:nvPr/>
          </p:nvSpPr>
          <p:spPr>
            <a:xfrm>
              <a:off x="6226096" y="2187449"/>
              <a:ext cx="1292424" cy="1282525"/>
            </a:xfrm>
            <a:custGeom>
              <a:avLst/>
              <a:gdLst/>
              <a:ahLst/>
              <a:cxnLst/>
              <a:rect l="l" t="t" r="r" b="b"/>
              <a:pathLst>
                <a:path w="7442" h="7385" extrusionOk="0">
                  <a:moveTo>
                    <a:pt x="6429" y="1"/>
                  </a:moveTo>
                  <a:cubicBezTo>
                    <a:pt x="5843" y="1"/>
                    <a:pt x="5152" y="872"/>
                    <a:pt x="4851" y="1850"/>
                  </a:cubicBezTo>
                  <a:cubicBezTo>
                    <a:pt x="4531" y="2926"/>
                    <a:pt x="3904" y="4996"/>
                    <a:pt x="3904" y="4996"/>
                  </a:cubicBezTo>
                  <a:lnTo>
                    <a:pt x="1" y="3435"/>
                  </a:lnTo>
                  <a:lnTo>
                    <a:pt x="1" y="5623"/>
                  </a:lnTo>
                  <a:cubicBezTo>
                    <a:pt x="1" y="5623"/>
                    <a:pt x="3242" y="7019"/>
                    <a:pt x="3857" y="7244"/>
                  </a:cubicBezTo>
                  <a:cubicBezTo>
                    <a:pt x="4104" y="7332"/>
                    <a:pt x="4327" y="7384"/>
                    <a:pt x="4528" y="7384"/>
                  </a:cubicBezTo>
                  <a:cubicBezTo>
                    <a:pt x="4838" y="7384"/>
                    <a:pt x="5097" y="7261"/>
                    <a:pt x="5312" y="6960"/>
                  </a:cubicBezTo>
                  <a:cubicBezTo>
                    <a:pt x="5655" y="6487"/>
                    <a:pt x="6448" y="4109"/>
                    <a:pt x="6921" y="2879"/>
                  </a:cubicBezTo>
                  <a:cubicBezTo>
                    <a:pt x="7429" y="1660"/>
                    <a:pt x="7441" y="324"/>
                    <a:pt x="6601" y="28"/>
                  </a:cubicBezTo>
                  <a:cubicBezTo>
                    <a:pt x="6545" y="10"/>
                    <a:pt x="6487" y="1"/>
                    <a:pt x="6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525;p71">
              <a:extLst>
                <a:ext uri="{FF2B5EF4-FFF2-40B4-BE49-F238E27FC236}">
                  <a16:creationId xmlns:a16="http://schemas.microsoft.com/office/drawing/2014/main" id="{4446C19A-3735-09E3-44C3-BCBAD3800951}"/>
                </a:ext>
              </a:extLst>
            </p:cNvPr>
            <p:cNvSpPr/>
            <p:nvPr/>
          </p:nvSpPr>
          <p:spPr>
            <a:xfrm flipH="1">
              <a:off x="6636243" y="1429790"/>
              <a:ext cx="68503" cy="82837"/>
            </a:xfrm>
            <a:custGeom>
              <a:avLst/>
              <a:gdLst/>
              <a:ahLst/>
              <a:cxnLst/>
              <a:rect l="l" t="t" r="r" b="b"/>
              <a:pathLst>
                <a:path w="392" h="474" extrusionOk="0">
                  <a:moveTo>
                    <a:pt x="190" y="0"/>
                  </a:moveTo>
                  <a:cubicBezTo>
                    <a:pt x="96" y="0"/>
                    <a:pt x="1" y="107"/>
                    <a:pt x="1" y="237"/>
                  </a:cubicBezTo>
                  <a:cubicBezTo>
                    <a:pt x="1" y="367"/>
                    <a:pt x="96" y="473"/>
                    <a:pt x="202" y="473"/>
                  </a:cubicBezTo>
                  <a:cubicBezTo>
                    <a:pt x="297" y="473"/>
                    <a:pt x="391" y="367"/>
                    <a:pt x="391" y="237"/>
                  </a:cubicBezTo>
                  <a:cubicBezTo>
                    <a:pt x="391" y="107"/>
                    <a:pt x="297"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526;p71">
              <a:extLst>
                <a:ext uri="{FF2B5EF4-FFF2-40B4-BE49-F238E27FC236}">
                  <a16:creationId xmlns:a16="http://schemas.microsoft.com/office/drawing/2014/main" id="{9347A5CE-9BF9-DF99-05FC-C1A71BCF5BE5}"/>
                </a:ext>
              </a:extLst>
            </p:cNvPr>
            <p:cNvSpPr/>
            <p:nvPr/>
          </p:nvSpPr>
          <p:spPr>
            <a:xfrm flipH="1">
              <a:off x="6458519" y="1429790"/>
              <a:ext cx="68328" cy="82837"/>
            </a:xfrm>
            <a:custGeom>
              <a:avLst/>
              <a:gdLst/>
              <a:ahLst/>
              <a:cxnLst/>
              <a:rect l="l" t="t" r="r" b="b"/>
              <a:pathLst>
                <a:path w="391" h="474" extrusionOk="0">
                  <a:moveTo>
                    <a:pt x="201" y="0"/>
                  </a:moveTo>
                  <a:cubicBezTo>
                    <a:pt x="95" y="0"/>
                    <a:pt x="0" y="107"/>
                    <a:pt x="12" y="237"/>
                  </a:cubicBezTo>
                  <a:cubicBezTo>
                    <a:pt x="12" y="367"/>
                    <a:pt x="95" y="473"/>
                    <a:pt x="201" y="473"/>
                  </a:cubicBezTo>
                  <a:cubicBezTo>
                    <a:pt x="308" y="473"/>
                    <a:pt x="391" y="367"/>
                    <a:pt x="391" y="237"/>
                  </a:cubicBezTo>
                  <a:cubicBezTo>
                    <a:pt x="391" y="107"/>
                    <a:pt x="308" y="0"/>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527;p71">
              <a:extLst>
                <a:ext uri="{FF2B5EF4-FFF2-40B4-BE49-F238E27FC236}">
                  <a16:creationId xmlns:a16="http://schemas.microsoft.com/office/drawing/2014/main" id="{9D268A9D-E3EF-EF5F-735A-5715A5909E70}"/>
                </a:ext>
              </a:extLst>
            </p:cNvPr>
            <p:cNvSpPr/>
            <p:nvPr/>
          </p:nvSpPr>
          <p:spPr>
            <a:xfrm flipH="1">
              <a:off x="6530867" y="1493928"/>
              <a:ext cx="80736" cy="142781"/>
            </a:xfrm>
            <a:custGeom>
              <a:avLst/>
              <a:gdLst/>
              <a:ahLst/>
              <a:cxnLst/>
              <a:rect l="l" t="t" r="r" b="b"/>
              <a:pathLst>
                <a:path w="462" h="817" extrusionOk="0">
                  <a:moveTo>
                    <a:pt x="130" y="0"/>
                  </a:moveTo>
                  <a:cubicBezTo>
                    <a:pt x="119" y="0"/>
                    <a:pt x="119" y="0"/>
                    <a:pt x="119" y="24"/>
                  </a:cubicBezTo>
                  <a:cubicBezTo>
                    <a:pt x="119" y="189"/>
                    <a:pt x="190" y="343"/>
                    <a:pt x="331" y="450"/>
                  </a:cubicBezTo>
                  <a:lnTo>
                    <a:pt x="343" y="461"/>
                  </a:lnTo>
                  <a:cubicBezTo>
                    <a:pt x="367" y="485"/>
                    <a:pt x="402" y="509"/>
                    <a:pt x="414" y="544"/>
                  </a:cubicBezTo>
                  <a:cubicBezTo>
                    <a:pt x="450" y="580"/>
                    <a:pt x="426" y="662"/>
                    <a:pt x="391" y="698"/>
                  </a:cubicBezTo>
                  <a:cubicBezTo>
                    <a:pt x="343" y="745"/>
                    <a:pt x="284" y="781"/>
                    <a:pt x="213" y="781"/>
                  </a:cubicBezTo>
                  <a:cubicBezTo>
                    <a:pt x="154" y="781"/>
                    <a:pt x="71" y="781"/>
                    <a:pt x="12" y="757"/>
                  </a:cubicBezTo>
                  <a:cubicBezTo>
                    <a:pt x="0" y="757"/>
                    <a:pt x="0" y="757"/>
                    <a:pt x="0" y="781"/>
                  </a:cubicBezTo>
                  <a:cubicBezTo>
                    <a:pt x="0" y="793"/>
                    <a:pt x="0" y="793"/>
                    <a:pt x="12" y="793"/>
                  </a:cubicBezTo>
                  <a:cubicBezTo>
                    <a:pt x="59" y="816"/>
                    <a:pt x="119" y="816"/>
                    <a:pt x="178" y="816"/>
                  </a:cubicBezTo>
                  <a:lnTo>
                    <a:pt x="213" y="816"/>
                  </a:lnTo>
                  <a:cubicBezTo>
                    <a:pt x="284" y="816"/>
                    <a:pt x="355" y="793"/>
                    <a:pt x="402" y="733"/>
                  </a:cubicBezTo>
                  <a:cubicBezTo>
                    <a:pt x="462" y="674"/>
                    <a:pt x="462" y="580"/>
                    <a:pt x="438" y="520"/>
                  </a:cubicBezTo>
                  <a:cubicBezTo>
                    <a:pt x="414" y="497"/>
                    <a:pt x="391" y="461"/>
                    <a:pt x="355" y="450"/>
                  </a:cubicBezTo>
                  <a:lnTo>
                    <a:pt x="343" y="438"/>
                  </a:lnTo>
                  <a:cubicBezTo>
                    <a:pt x="225" y="331"/>
                    <a:pt x="154" y="189"/>
                    <a:pt x="154" y="24"/>
                  </a:cubicBezTo>
                  <a:cubicBezTo>
                    <a:pt x="154" y="0"/>
                    <a:pt x="154"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528;p71">
              <a:extLst>
                <a:ext uri="{FF2B5EF4-FFF2-40B4-BE49-F238E27FC236}">
                  <a16:creationId xmlns:a16="http://schemas.microsoft.com/office/drawing/2014/main" id="{E01607A5-88E0-8BFF-B390-0CFBA716C8FF}"/>
                </a:ext>
              </a:extLst>
            </p:cNvPr>
            <p:cNvSpPr/>
            <p:nvPr/>
          </p:nvSpPr>
          <p:spPr>
            <a:xfrm flipH="1">
              <a:off x="6501858" y="1675682"/>
              <a:ext cx="157277" cy="41943"/>
            </a:xfrm>
            <a:custGeom>
              <a:avLst/>
              <a:gdLst/>
              <a:ahLst/>
              <a:cxnLst/>
              <a:rect l="l" t="t" r="r" b="b"/>
              <a:pathLst>
                <a:path w="900" h="240" extrusionOk="0">
                  <a:moveTo>
                    <a:pt x="864" y="1"/>
                  </a:moveTo>
                  <a:cubicBezTo>
                    <a:pt x="722" y="107"/>
                    <a:pt x="592" y="167"/>
                    <a:pt x="450" y="178"/>
                  </a:cubicBezTo>
                  <a:cubicBezTo>
                    <a:pt x="437" y="179"/>
                    <a:pt x="424" y="180"/>
                    <a:pt x="411" y="180"/>
                  </a:cubicBezTo>
                  <a:cubicBezTo>
                    <a:pt x="270" y="180"/>
                    <a:pt x="133" y="121"/>
                    <a:pt x="36" y="13"/>
                  </a:cubicBezTo>
                  <a:cubicBezTo>
                    <a:pt x="30" y="7"/>
                    <a:pt x="24" y="4"/>
                    <a:pt x="19" y="4"/>
                  </a:cubicBezTo>
                  <a:cubicBezTo>
                    <a:pt x="15" y="4"/>
                    <a:pt x="12" y="7"/>
                    <a:pt x="12" y="13"/>
                  </a:cubicBezTo>
                  <a:cubicBezTo>
                    <a:pt x="0" y="36"/>
                    <a:pt x="0" y="48"/>
                    <a:pt x="12" y="60"/>
                  </a:cubicBezTo>
                  <a:cubicBezTo>
                    <a:pt x="110" y="179"/>
                    <a:pt x="247" y="239"/>
                    <a:pt x="406" y="239"/>
                  </a:cubicBezTo>
                  <a:cubicBezTo>
                    <a:pt x="420" y="239"/>
                    <a:pt x="435" y="239"/>
                    <a:pt x="450" y="238"/>
                  </a:cubicBezTo>
                  <a:cubicBezTo>
                    <a:pt x="592" y="226"/>
                    <a:pt x="734" y="167"/>
                    <a:pt x="887" y="60"/>
                  </a:cubicBezTo>
                  <a:cubicBezTo>
                    <a:pt x="899" y="48"/>
                    <a:pt x="899" y="36"/>
                    <a:pt x="899" y="13"/>
                  </a:cubicBezTo>
                  <a:cubicBezTo>
                    <a:pt x="899" y="1"/>
                    <a:pt x="864"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529;p71">
              <a:extLst>
                <a:ext uri="{FF2B5EF4-FFF2-40B4-BE49-F238E27FC236}">
                  <a16:creationId xmlns:a16="http://schemas.microsoft.com/office/drawing/2014/main" id="{7579CD10-A938-6095-601E-366E801AE892}"/>
                </a:ext>
              </a:extLst>
            </p:cNvPr>
            <p:cNvSpPr/>
            <p:nvPr/>
          </p:nvSpPr>
          <p:spPr>
            <a:xfrm flipH="1">
              <a:off x="6638341" y="1382255"/>
              <a:ext cx="117958" cy="20797"/>
            </a:xfrm>
            <a:custGeom>
              <a:avLst/>
              <a:gdLst/>
              <a:ahLst/>
              <a:cxnLst/>
              <a:rect l="l" t="t" r="r" b="b"/>
              <a:pathLst>
                <a:path w="675" h="119" extrusionOk="0">
                  <a:moveTo>
                    <a:pt x="83" y="0"/>
                  </a:moveTo>
                  <a:cubicBezTo>
                    <a:pt x="48" y="0"/>
                    <a:pt x="24" y="24"/>
                    <a:pt x="24" y="59"/>
                  </a:cubicBezTo>
                  <a:cubicBezTo>
                    <a:pt x="0" y="83"/>
                    <a:pt x="36" y="119"/>
                    <a:pt x="83" y="119"/>
                  </a:cubicBezTo>
                  <a:lnTo>
                    <a:pt x="615" y="119"/>
                  </a:lnTo>
                  <a:cubicBezTo>
                    <a:pt x="639" y="119"/>
                    <a:pt x="674" y="83"/>
                    <a:pt x="674" y="59"/>
                  </a:cubicBezTo>
                  <a:cubicBezTo>
                    <a:pt x="674" y="24"/>
                    <a:pt x="639" y="0"/>
                    <a:pt x="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530;p71">
              <a:extLst>
                <a:ext uri="{FF2B5EF4-FFF2-40B4-BE49-F238E27FC236}">
                  <a16:creationId xmlns:a16="http://schemas.microsoft.com/office/drawing/2014/main" id="{F49CD394-F90F-3DEC-CA48-F78A7B85D2CC}"/>
                </a:ext>
              </a:extLst>
            </p:cNvPr>
            <p:cNvSpPr/>
            <p:nvPr/>
          </p:nvSpPr>
          <p:spPr>
            <a:xfrm flipH="1">
              <a:off x="6419199" y="1382255"/>
              <a:ext cx="116036" cy="20797"/>
            </a:xfrm>
            <a:custGeom>
              <a:avLst/>
              <a:gdLst/>
              <a:ahLst/>
              <a:cxnLst/>
              <a:rect l="l" t="t" r="r" b="b"/>
              <a:pathLst>
                <a:path w="664" h="119" extrusionOk="0">
                  <a:moveTo>
                    <a:pt x="72" y="0"/>
                  </a:moveTo>
                  <a:cubicBezTo>
                    <a:pt x="36" y="0"/>
                    <a:pt x="13" y="24"/>
                    <a:pt x="13" y="59"/>
                  </a:cubicBezTo>
                  <a:cubicBezTo>
                    <a:pt x="1" y="83"/>
                    <a:pt x="25" y="119"/>
                    <a:pt x="72" y="119"/>
                  </a:cubicBezTo>
                  <a:lnTo>
                    <a:pt x="604" y="119"/>
                  </a:lnTo>
                  <a:cubicBezTo>
                    <a:pt x="628" y="119"/>
                    <a:pt x="663" y="83"/>
                    <a:pt x="663" y="59"/>
                  </a:cubicBezTo>
                  <a:cubicBezTo>
                    <a:pt x="663" y="24"/>
                    <a:pt x="628" y="0"/>
                    <a:pt x="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531;p71">
              <a:extLst>
                <a:ext uri="{FF2B5EF4-FFF2-40B4-BE49-F238E27FC236}">
                  <a16:creationId xmlns:a16="http://schemas.microsoft.com/office/drawing/2014/main" id="{2CD9C755-D2A7-A67E-D5DC-C00016D8FA08}"/>
                </a:ext>
              </a:extLst>
            </p:cNvPr>
            <p:cNvSpPr/>
            <p:nvPr/>
          </p:nvSpPr>
          <p:spPr>
            <a:xfrm>
              <a:off x="6936575" y="1431125"/>
              <a:ext cx="210300" cy="21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9766;p102">
            <a:extLst>
              <a:ext uri="{FF2B5EF4-FFF2-40B4-BE49-F238E27FC236}">
                <a16:creationId xmlns:a16="http://schemas.microsoft.com/office/drawing/2014/main" id="{8A88DE24-3729-8A00-A937-23DD59263A69}"/>
              </a:ext>
            </a:extLst>
          </p:cNvPr>
          <p:cNvGrpSpPr/>
          <p:nvPr/>
        </p:nvGrpSpPr>
        <p:grpSpPr>
          <a:xfrm>
            <a:off x="471220" y="1578792"/>
            <a:ext cx="387665" cy="387663"/>
            <a:chOff x="1379798" y="1723250"/>
            <a:chExt cx="397887" cy="397887"/>
          </a:xfrm>
        </p:grpSpPr>
        <p:sp>
          <p:nvSpPr>
            <p:cNvPr id="1209" name="Google Shape;9767;p102">
              <a:extLst>
                <a:ext uri="{FF2B5EF4-FFF2-40B4-BE49-F238E27FC236}">
                  <a16:creationId xmlns:a16="http://schemas.microsoft.com/office/drawing/2014/main" id="{97A9C674-6A3D-6424-41E6-1C5950AA2C67}"/>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210" name="Google Shape;9768;p102">
              <a:extLst>
                <a:ext uri="{FF2B5EF4-FFF2-40B4-BE49-F238E27FC236}">
                  <a16:creationId xmlns:a16="http://schemas.microsoft.com/office/drawing/2014/main" id="{F8252A1C-2CDB-B31E-3E46-F85A4106CED3}"/>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211" name="Google Shape;9769;p102">
              <a:extLst>
                <a:ext uri="{FF2B5EF4-FFF2-40B4-BE49-F238E27FC236}">
                  <a16:creationId xmlns:a16="http://schemas.microsoft.com/office/drawing/2014/main" id="{1C2F18E5-7160-1014-F821-AD08A9A1382E}"/>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sp>
          <p:nvSpPr>
            <p:cNvPr id="1212" name="Google Shape;9770;p102">
              <a:extLst>
                <a:ext uri="{FF2B5EF4-FFF2-40B4-BE49-F238E27FC236}">
                  <a16:creationId xmlns:a16="http://schemas.microsoft.com/office/drawing/2014/main" id="{DACFD768-376B-FFE0-B9B1-71E4F69174D2}"/>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49"/>
          <p:cNvSpPr txBox="1">
            <a:spLocks noGrp="1"/>
          </p:cNvSpPr>
          <p:nvPr>
            <p:ph type="title"/>
          </p:nvPr>
        </p:nvSpPr>
        <p:spPr>
          <a:xfrm>
            <a:off x="3943525" y="205351"/>
            <a:ext cx="3858900" cy="600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dirty="0"/>
              <a:t>OBJECTIVE</a:t>
            </a:r>
            <a:endParaRPr dirty="0"/>
          </a:p>
        </p:txBody>
      </p:sp>
      <p:sp>
        <p:nvSpPr>
          <p:cNvPr id="1112" name="Google Shape;1112;p49"/>
          <p:cNvSpPr txBox="1">
            <a:spLocks noGrp="1"/>
          </p:cNvSpPr>
          <p:nvPr>
            <p:ph type="subTitle" idx="1"/>
          </p:nvPr>
        </p:nvSpPr>
        <p:spPr>
          <a:xfrm>
            <a:off x="3696123" y="898747"/>
            <a:ext cx="4903838" cy="2964453"/>
          </a:xfrm>
          <a:prstGeom prst="rect">
            <a:avLst/>
          </a:prstGeom>
        </p:spPr>
        <p:txBody>
          <a:bodyPr spcFirstLastPara="1" wrap="square" lIns="0" tIns="0" rIns="0" bIns="0" anchor="t" anchorCtr="0">
            <a:noAutofit/>
          </a:bodyPr>
          <a:lstStyle/>
          <a:p>
            <a:pPr algn="just"/>
            <a:r>
              <a:rPr lang="en-US" dirty="0"/>
              <a:t>A machine learning project that has the potential to revolutionize submarine warfare. The goal of this project is to develop an accurate and reliable system for differentiating between rocks and mines in submarine environments.</a:t>
            </a:r>
          </a:p>
          <a:p>
            <a:pPr algn="just"/>
            <a:r>
              <a:rPr lang="en-US" dirty="0"/>
              <a:t>The importance of this project cannot be overstated. Misidentification of rocks as mines can have catastrophic consequences, putting submarines and their crews at risk. By developing a machine learning solution to this challenge, we hope to significantly reduce the risk of accidents and improve the safety of submarines around the world.</a:t>
            </a:r>
          </a:p>
        </p:txBody>
      </p:sp>
      <p:grpSp>
        <p:nvGrpSpPr>
          <p:cNvPr id="1113" name="Google Shape;1113;p49"/>
          <p:cNvGrpSpPr/>
          <p:nvPr/>
        </p:nvGrpSpPr>
        <p:grpSpPr>
          <a:xfrm>
            <a:off x="1341575" y="1558845"/>
            <a:ext cx="1900255" cy="2153567"/>
            <a:chOff x="5818150" y="1558845"/>
            <a:chExt cx="1900255" cy="2153567"/>
          </a:xfrm>
        </p:grpSpPr>
        <p:sp>
          <p:nvSpPr>
            <p:cNvPr id="1114" name="Google Shape;1114;p49"/>
            <p:cNvSpPr/>
            <p:nvPr/>
          </p:nvSpPr>
          <p:spPr>
            <a:xfrm>
              <a:off x="5818150" y="1558845"/>
              <a:ext cx="1900255" cy="2153567"/>
            </a:xfrm>
            <a:custGeom>
              <a:avLst/>
              <a:gdLst/>
              <a:ahLst/>
              <a:cxnLst/>
              <a:rect l="l" t="t" r="r" b="b"/>
              <a:pathLst>
                <a:path w="18454" h="20914" extrusionOk="0">
                  <a:moveTo>
                    <a:pt x="8706" y="4424"/>
                  </a:moveTo>
                  <a:lnTo>
                    <a:pt x="8706" y="9570"/>
                  </a:lnTo>
                  <a:lnTo>
                    <a:pt x="4259" y="6991"/>
                  </a:lnTo>
                  <a:cubicBezTo>
                    <a:pt x="5264" y="5560"/>
                    <a:pt x="6873" y="4578"/>
                    <a:pt x="8706" y="4424"/>
                  </a:cubicBezTo>
                  <a:close/>
                  <a:moveTo>
                    <a:pt x="9747" y="4424"/>
                  </a:moveTo>
                  <a:cubicBezTo>
                    <a:pt x="11593" y="4578"/>
                    <a:pt x="13190" y="5560"/>
                    <a:pt x="14195" y="6991"/>
                  </a:cubicBezTo>
                  <a:lnTo>
                    <a:pt x="9747" y="9570"/>
                  </a:lnTo>
                  <a:lnTo>
                    <a:pt x="9747" y="4424"/>
                  </a:lnTo>
                  <a:close/>
                  <a:moveTo>
                    <a:pt x="3738" y="7878"/>
                  </a:moveTo>
                  <a:lnTo>
                    <a:pt x="8186" y="10457"/>
                  </a:lnTo>
                  <a:lnTo>
                    <a:pt x="3738" y="13024"/>
                  </a:lnTo>
                  <a:cubicBezTo>
                    <a:pt x="3372" y="12255"/>
                    <a:pt x="3159" y="11380"/>
                    <a:pt x="3159" y="10457"/>
                  </a:cubicBezTo>
                  <a:cubicBezTo>
                    <a:pt x="3159" y="9534"/>
                    <a:pt x="3372" y="8659"/>
                    <a:pt x="3738" y="7878"/>
                  </a:cubicBezTo>
                  <a:close/>
                  <a:moveTo>
                    <a:pt x="14716" y="7878"/>
                  </a:moveTo>
                  <a:cubicBezTo>
                    <a:pt x="15082" y="8659"/>
                    <a:pt x="15283" y="9534"/>
                    <a:pt x="15283" y="10457"/>
                  </a:cubicBezTo>
                  <a:cubicBezTo>
                    <a:pt x="15283" y="11368"/>
                    <a:pt x="15082" y="12243"/>
                    <a:pt x="14716" y="13024"/>
                  </a:cubicBezTo>
                  <a:lnTo>
                    <a:pt x="10256" y="10457"/>
                  </a:lnTo>
                  <a:lnTo>
                    <a:pt x="14716" y="7878"/>
                  </a:lnTo>
                  <a:close/>
                  <a:moveTo>
                    <a:pt x="8706" y="11356"/>
                  </a:moveTo>
                  <a:lnTo>
                    <a:pt x="8706" y="16502"/>
                  </a:lnTo>
                  <a:cubicBezTo>
                    <a:pt x="6873" y="16336"/>
                    <a:pt x="5264" y="15366"/>
                    <a:pt x="4259" y="13923"/>
                  </a:cubicBezTo>
                  <a:lnTo>
                    <a:pt x="8706" y="11356"/>
                  </a:lnTo>
                  <a:close/>
                  <a:moveTo>
                    <a:pt x="9747" y="11356"/>
                  </a:moveTo>
                  <a:lnTo>
                    <a:pt x="14195" y="13923"/>
                  </a:lnTo>
                  <a:cubicBezTo>
                    <a:pt x="13190" y="15366"/>
                    <a:pt x="11593" y="16336"/>
                    <a:pt x="9747" y="16502"/>
                  </a:cubicBezTo>
                  <a:lnTo>
                    <a:pt x="9747" y="11356"/>
                  </a:lnTo>
                  <a:close/>
                  <a:moveTo>
                    <a:pt x="9227" y="0"/>
                  </a:moveTo>
                  <a:cubicBezTo>
                    <a:pt x="8943" y="0"/>
                    <a:pt x="8706" y="237"/>
                    <a:pt x="8706" y="521"/>
                  </a:cubicBezTo>
                  <a:lnTo>
                    <a:pt x="8706" y="3383"/>
                  </a:lnTo>
                  <a:cubicBezTo>
                    <a:pt x="6494" y="3549"/>
                    <a:pt x="4543" y="4732"/>
                    <a:pt x="3360" y="6471"/>
                  </a:cubicBezTo>
                  <a:lnTo>
                    <a:pt x="852" y="5028"/>
                  </a:lnTo>
                  <a:cubicBezTo>
                    <a:pt x="770" y="4977"/>
                    <a:pt x="682" y="4953"/>
                    <a:pt x="594" y="4953"/>
                  </a:cubicBezTo>
                  <a:cubicBezTo>
                    <a:pt x="417" y="4953"/>
                    <a:pt x="245" y="5051"/>
                    <a:pt x="142" y="5217"/>
                  </a:cubicBezTo>
                  <a:cubicBezTo>
                    <a:pt x="0" y="5465"/>
                    <a:pt x="83" y="5785"/>
                    <a:pt x="343" y="5927"/>
                  </a:cubicBezTo>
                  <a:lnTo>
                    <a:pt x="2839" y="7358"/>
                  </a:lnTo>
                  <a:cubicBezTo>
                    <a:pt x="2378" y="8292"/>
                    <a:pt x="2130" y="9345"/>
                    <a:pt x="2130" y="10457"/>
                  </a:cubicBezTo>
                  <a:cubicBezTo>
                    <a:pt x="2130" y="11557"/>
                    <a:pt x="2378" y="12610"/>
                    <a:pt x="2839" y="13544"/>
                  </a:cubicBezTo>
                  <a:lnTo>
                    <a:pt x="343" y="14976"/>
                  </a:lnTo>
                  <a:cubicBezTo>
                    <a:pt x="83" y="15130"/>
                    <a:pt x="12" y="15437"/>
                    <a:pt x="142" y="15686"/>
                  </a:cubicBezTo>
                  <a:cubicBezTo>
                    <a:pt x="237" y="15851"/>
                    <a:pt x="414" y="15946"/>
                    <a:pt x="592" y="15946"/>
                  </a:cubicBezTo>
                  <a:cubicBezTo>
                    <a:pt x="675" y="15946"/>
                    <a:pt x="769" y="15922"/>
                    <a:pt x="840" y="15875"/>
                  </a:cubicBezTo>
                  <a:lnTo>
                    <a:pt x="3336" y="14432"/>
                  </a:lnTo>
                  <a:cubicBezTo>
                    <a:pt x="4519" y="16171"/>
                    <a:pt x="6471" y="17353"/>
                    <a:pt x="8695" y="17519"/>
                  </a:cubicBezTo>
                  <a:lnTo>
                    <a:pt x="8695" y="20405"/>
                  </a:lnTo>
                  <a:cubicBezTo>
                    <a:pt x="8695" y="20689"/>
                    <a:pt x="8931" y="20914"/>
                    <a:pt x="9215" y="20914"/>
                  </a:cubicBezTo>
                  <a:cubicBezTo>
                    <a:pt x="9487" y="20914"/>
                    <a:pt x="9724" y="20689"/>
                    <a:pt x="9724" y="20405"/>
                  </a:cubicBezTo>
                  <a:lnTo>
                    <a:pt x="9724" y="17519"/>
                  </a:lnTo>
                  <a:cubicBezTo>
                    <a:pt x="11948" y="17353"/>
                    <a:pt x="13899" y="16171"/>
                    <a:pt x="15082" y="14432"/>
                  </a:cubicBezTo>
                  <a:lnTo>
                    <a:pt x="17578" y="15875"/>
                  </a:lnTo>
                  <a:cubicBezTo>
                    <a:pt x="17673" y="15922"/>
                    <a:pt x="17756" y="15946"/>
                    <a:pt x="17827" y="15946"/>
                  </a:cubicBezTo>
                  <a:cubicBezTo>
                    <a:pt x="18004" y="15946"/>
                    <a:pt x="18181" y="15863"/>
                    <a:pt x="18276" y="15686"/>
                  </a:cubicBezTo>
                  <a:cubicBezTo>
                    <a:pt x="18454" y="15449"/>
                    <a:pt x="18359" y="15141"/>
                    <a:pt x="18110" y="14988"/>
                  </a:cubicBezTo>
                  <a:lnTo>
                    <a:pt x="15615" y="13556"/>
                  </a:lnTo>
                  <a:cubicBezTo>
                    <a:pt x="16076" y="12622"/>
                    <a:pt x="16324" y="11581"/>
                    <a:pt x="16324" y="10469"/>
                  </a:cubicBezTo>
                  <a:cubicBezTo>
                    <a:pt x="16324" y="9357"/>
                    <a:pt x="16076" y="8304"/>
                    <a:pt x="15615" y="7382"/>
                  </a:cubicBezTo>
                  <a:lnTo>
                    <a:pt x="18110" y="5938"/>
                  </a:lnTo>
                  <a:cubicBezTo>
                    <a:pt x="18359" y="5797"/>
                    <a:pt x="18442" y="5489"/>
                    <a:pt x="18300" y="5229"/>
                  </a:cubicBezTo>
                  <a:cubicBezTo>
                    <a:pt x="18205" y="5062"/>
                    <a:pt x="18035" y="4975"/>
                    <a:pt x="17855" y="4975"/>
                  </a:cubicBezTo>
                  <a:cubicBezTo>
                    <a:pt x="17767" y="4975"/>
                    <a:pt x="17676" y="4997"/>
                    <a:pt x="17590" y="5039"/>
                  </a:cubicBezTo>
                  <a:lnTo>
                    <a:pt x="15094" y="6494"/>
                  </a:lnTo>
                  <a:cubicBezTo>
                    <a:pt x="13911" y="4744"/>
                    <a:pt x="11959" y="3561"/>
                    <a:pt x="9747" y="3395"/>
                  </a:cubicBezTo>
                  <a:lnTo>
                    <a:pt x="9747" y="521"/>
                  </a:lnTo>
                  <a:cubicBezTo>
                    <a:pt x="9747" y="237"/>
                    <a:pt x="9511" y="0"/>
                    <a:pt x="9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513625" y="2380974"/>
              <a:ext cx="509302" cy="508066"/>
            </a:xfrm>
            <a:custGeom>
              <a:avLst/>
              <a:gdLst/>
              <a:ahLst/>
              <a:cxnLst/>
              <a:rect l="l" t="t" r="r" b="b"/>
              <a:pathLst>
                <a:path w="4946" h="4934" extrusionOk="0">
                  <a:moveTo>
                    <a:pt x="2473" y="1"/>
                  </a:moveTo>
                  <a:cubicBezTo>
                    <a:pt x="1101" y="1"/>
                    <a:pt x="1" y="1101"/>
                    <a:pt x="1" y="2461"/>
                  </a:cubicBezTo>
                  <a:cubicBezTo>
                    <a:pt x="1" y="3833"/>
                    <a:pt x="1101" y="4934"/>
                    <a:pt x="2473" y="4934"/>
                  </a:cubicBezTo>
                  <a:cubicBezTo>
                    <a:pt x="3833" y="4934"/>
                    <a:pt x="4945" y="3833"/>
                    <a:pt x="4945" y="2461"/>
                  </a:cubicBezTo>
                  <a:cubicBezTo>
                    <a:pt x="4945" y="1101"/>
                    <a:pt x="3833" y="1"/>
                    <a:pt x="2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671997" y="2539345"/>
              <a:ext cx="192559" cy="191323"/>
            </a:xfrm>
            <a:custGeom>
              <a:avLst/>
              <a:gdLst/>
              <a:ahLst/>
              <a:cxnLst/>
              <a:rect l="l" t="t" r="r" b="b"/>
              <a:pathLst>
                <a:path w="1870" h="1858" extrusionOk="0">
                  <a:moveTo>
                    <a:pt x="935" y="1"/>
                  </a:moveTo>
                  <a:cubicBezTo>
                    <a:pt x="414" y="1"/>
                    <a:pt x="0" y="415"/>
                    <a:pt x="0" y="935"/>
                  </a:cubicBezTo>
                  <a:cubicBezTo>
                    <a:pt x="0" y="1444"/>
                    <a:pt x="414" y="1858"/>
                    <a:pt x="935" y="1858"/>
                  </a:cubicBezTo>
                  <a:cubicBezTo>
                    <a:pt x="1455" y="1858"/>
                    <a:pt x="1869" y="1444"/>
                    <a:pt x="1869" y="935"/>
                  </a:cubicBezTo>
                  <a:cubicBezTo>
                    <a:pt x="1869" y="415"/>
                    <a:pt x="1455" y="1"/>
                    <a:pt x="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48"/>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 dirty="0"/>
              <a:t>WORK FLOW</a:t>
            </a:r>
            <a:endParaRPr dirty="0"/>
          </a:p>
        </p:txBody>
      </p:sp>
      <p:pic>
        <p:nvPicPr>
          <p:cNvPr id="27" name="Picture 26">
            <a:extLst>
              <a:ext uri="{FF2B5EF4-FFF2-40B4-BE49-F238E27FC236}">
                <a16:creationId xmlns:a16="http://schemas.microsoft.com/office/drawing/2014/main" id="{91C40659-0B37-0CA9-71ED-6ACEA9A1CFB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37" b="95563" l="9408" r="89199">
                        <a14:foregroundMark x1="35192" y1="9556" x2="35192" y2="9556"/>
                        <a14:foregroundMark x1="45993" y1="9556" x2="45993" y2="9556"/>
                        <a14:foregroundMark x1="50174" y1="4778" x2="50174" y2="4778"/>
                        <a14:foregroundMark x1="44599" y1="57679" x2="44599" y2="57679"/>
                        <a14:foregroundMark x1="84669" y1="95563" x2="84669" y2="95563"/>
                        <a14:foregroundMark x1="36585" y1="33788" x2="36585" y2="33788"/>
                        <a14:foregroundMark x1="25784" y1="33106" x2="25784" y2="33106"/>
                        <a14:foregroundMark x1="32404" y1="35836" x2="32404" y2="35836"/>
                        <a14:foregroundMark x1="33101" y1="41980" x2="33101" y2="41980"/>
                        <a14:foregroundMark x1="39373" y1="44369" x2="39373" y2="44369"/>
                        <a14:foregroundMark x1="23693" y1="45051" x2="23693" y2="45051"/>
                        <a14:foregroundMark x1="24390" y1="53584" x2="24390" y2="53584"/>
                        <a14:foregroundMark x1="29965" y1="54266" x2="29965" y2="54266"/>
                      </a14:backgroundRemoval>
                    </a14:imgEffect>
                  </a14:imgLayer>
                </a14:imgProps>
              </a:ext>
            </a:extLst>
          </a:blip>
          <a:stretch>
            <a:fillRect/>
          </a:stretch>
        </p:blipFill>
        <p:spPr>
          <a:xfrm>
            <a:off x="713225" y="1169761"/>
            <a:ext cx="1057884" cy="1080000"/>
          </a:xfrm>
          <a:prstGeom prst="rect">
            <a:avLst/>
          </a:prstGeom>
        </p:spPr>
      </p:pic>
      <p:pic>
        <p:nvPicPr>
          <p:cNvPr id="29" name="Picture 28">
            <a:extLst>
              <a:ext uri="{FF2B5EF4-FFF2-40B4-BE49-F238E27FC236}">
                <a16:creationId xmlns:a16="http://schemas.microsoft.com/office/drawing/2014/main" id="{5CB9CDC1-3FB1-9409-071B-FABF01C1024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2755841" y="1093908"/>
            <a:ext cx="1124734" cy="1080000"/>
          </a:xfrm>
          <a:prstGeom prst="rect">
            <a:avLst/>
          </a:prstGeom>
        </p:spPr>
      </p:pic>
      <p:pic>
        <p:nvPicPr>
          <p:cNvPr id="31" name="Picture 30">
            <a:extLst>
              <a:ext uri="{FF2B5EF4-FFF2-40B4-BE49-F238E27FC236}">
                <a16:creationId xmlns:a16="http://schemas.microsoft.com/office/drawing/2014/main" id="{B15C6C85-6748-7F86-4CA8-92E6C31550A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707" b="93040" l="9753" r="94231">
                        <a14:foregroundMark x1="55769" y1="26740" x2="55769" y2="26740"/>
                        <a14:foregroundMark x1="93681" y1="81136" x2="93681" y2="81136"/>
                        <a14:foregroundMark x1="93681" y1="81136" x2="93681" y2="81136"/>
                        <a14:foregroundMark x1="69780" y1="93040" x2="69780" y2="93040"/>
                        <a14:foregroundMark x1="75687" y1="30769" x2="75687" y2="30769"/>
                        <a14:foregroundMark x1="79258" y1="27473" x2="79258" y2="27473"/>
                        <a14:foregroundMark x1="79258" y1="27473" x2="79258" y2="27473"/>
                        <a14:foregroundMark x1="79258" y1="27473" x2="79258" y2="27473"/>
                        <a14:foregroundMark x1="79258" y1="27473" x2="79258" y2="27473"/>
                        <a14:foregroundMark x1="79258" y1="27473" x2="79258" y2="27473"/>
                        <a14:foregroundMark x1="75687" y1="22894" x2="75687" y2="22894"/>
                        <a14:foregroundMark x1="71291" y1="20147" x2="71291" y2="20147"/>
                        <a14:foregroundMark x1="82143" y1="54579" x2="82143" y2="54579"/>
                        <a14:foregroundMark x1="87225" y1="53297" x2="87225" y2="53297"/>
                        <a14:foregroundMark x1="94231" y1="59158" x2="94231" y2="59158"/>
                        <a14:foregroundMark x1="94231" y1="59158" x2="94231" y2="59158"/>
                        <a14:foregroundMark x1="81731" y1="61172" x2="81731" y2="61172"/>
                        <a14:foregroundMark x1="81181" y1="70513" x2="81181" y2="70513"/>
                        <a14:foregroundMark x1="68269" y1="79670" x2="68269" y2="79670"/>
                        <a14:foregroundMark x1="34753" y1="93040" x2="34753" y2="93040"/>
                        <a14:foregroundMark x1="28297" y1="21612" x2="28297" y2="21612"/>
                        <a14:foregroundMark x1="29808" y1="25458" x2="29808" y2="25458"/>
                        <a14:foregroundMark x1="32830" y1="52015" x2="32830" y2="52015"/>
                        <a14:foregroundMark x1="27335" y1="61172" x2="27335" y2="61172"/>
                        <a14:foregroundMark x1="31731" y1="72527" x2="31731" y2="72527"/>
                        <a14:foregroundMark x1="23352" y1="79121" x2="23352" y2="79121"/>
                      </a14:backgroundRemoval>
                    </a14:imgEffect>
                  </a14:imgLayer>
                </a14:imgProps>
              </a:ext>
            </a:extLst>
          </a:blip>
          <a:stretch>
            <a:fillRect/>
          </a:stretch>
        </p:blipFill>
        <p:spPr>
          <a:xfrm>
            <a:off x="4967152" y="1103456"/>
            <a:ext cx="1431118" cy="1080000"/>
          </a:xfrm>
          <a:prstGeom prst="rect">
            <a:avLst/>
          </a:prstGeom>
        </p:spPr>
      </p:pic>
      <p:pic>
        <p:nvPicPr>
          <p:cNvPr id="1089" name="Picture 1088">
            <a:extLst>
              <a:ext uri="{FF2B5EF4-FFF2-40B4-BE49-F238E27FC236}">
                <a16:creationId xmlns:a16="http://schemas.microsoft.com/office/drawing/2014/main" id="{639222DF-708F-AF0E-41FC-4DEE91AF3DAE}"/>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774" b="91729" l="9722" r="89583">
                        <a14:foregroundMark x1="55556" y1="91729" x2="55556" y2="91729"/>
                      </a14:backgroundRemoval>
                    </a14:imgEffect>
                  </a14:imgLayer>
                </a14:imgProps>
              </a:ext>
            </a:extLst>
          </a:blip>
          <a:stretch>
            <a:fillRect/>
          </a:stretch>
        </p:blipFill>
        <p:spPr>
          <a:xfrm>
            <a:off x="7261402" y="1093908"/>
            <a:ext cx="1169323" cy="1080000"/>
          </a:xfrm>
          <a:prstGeom prst="rect">
            <a:avLst/>
          </a:prstGeom>
        </p:spPr>
      </p:pic>
      <p:pic>
        <p:nvPicPr>
          <p:cNvPr id="1091" name="Picture 1090">
            <a:extLst>
              <a:ext uri="{FF2B5EF4-FFF2-40B4-BE49-F238E27FC236}">
                <a16:creationId xmlns:a16="http://schemas.microsoft.com/office/drawing/2014/main" id="{3B80C627-5F6C-712A-A111-2457489CCA7C}"/>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36533" y1="35556" x2="36533" y2="35556"/>
                        <a14:foregroundMark x1="38667" y1="22963" x2="38667" y2="22963"/>
                        <a14:foregroundMark x1="62133" y1="34321" x2="62133" y2="34321"/>
                        <a14:foregroundMark x1="43733" y1="46914" x2="43733" y2="46914"/>
                        <a14:foregroundMark x1="80000" y1="50123" x2="80000" y2="50123"/>
                        <a14:foregroundMark x1="73600" y1="78025" x2="73600" y2="78025"/>
                        <a14:foregroundMark x1="28000" y1="53580" x2="28000" y2="53580"/>
                        <a14:foregroundMark x1="22933" y1="53580" x2="22933" y2="53580"/>
                        <a14:foregroundMark x1="23733" y1="63457" x2="23733" y2="63457"/>
                        <a14:foregroundMark x1="28533" y1="62716" x2="28533" y2="62716"/>
                        <a14:foregroundMark x1="34400" y1="62716" x2="34400" y2="62716"/>
                        <a14:foregroundMark x1="40000" y1="62716" x2="40000" y2="62716"/>
                        <a14:foregroundMark x1="40000" y1="71358" x2="40000" y2="71358"/>
                        <a14:foregroundMark x1="35200" y1="74568" x2="35200" y2="74568"/>
                        <a14:foregroundMark x1="30133" y1="76543" x2="30133" y2="76543"/>
                        <a14:foregroundMark x1="24267" y1="77284" x2="24267" y2="77284"/>
                        <a14:foregroundMark x1="23733" y1="85926" x2="23733" y2="85926"/>
                        <a14:foregroundMark x1="29333" y1="85926" x2="29333" y2="85926"/>
                        <a14:foregroundMark x1="33600" y1="85185" x2="33600" y2="85185"/>
                        <a14:foregroundMark x1="41600" y1="85185" x2="41600" y2="85185"/>
                        <a14:foregroundMark x1="46400" y1="84444" x2="46400" y2="84444"/>
                      </a14:backgroundRemoval>
                    </a14:imgEffect>
                  </a14:imgLayer>
                </a14:imgProps>
              </a:ext>
            </a:extLst>
          </a:blip>
          <a:stretch>
            <a:fillRect/>
          </a:stretch>
        </p:blipFill>
        <p:spPr>
          <a:xfrm>
            <a:off x="742167" y="2801588"/>
            <a:ext cx="1000000" cy="1080000"/>
          </a:xfrm>
          <a:prstGeom prst="rect">
            <a:avLst/>
          </a:prstGeom>
        </p:spPr>
      </p:pic>
      <p:pic>
        <p:nvPicPr>
          <p:cNvPr id="1092" name="Picture 1091">
            <a:extLst>
              <a:ext uri="{FF2B5EF4-FFF2-40B4-BE49-F238E27FC236}">
                <a16:creationId xmlns:a16="http://schemas.microsoft.com/office/drawing/2014/main" id="{9B92F8F9-D0EF-CD27-BFF9-BF048A2D2AE5}"/>
              </a:ext>
            </a:extLst>
          </p:cNvPr>
          <p:cNvPicPr>
            <a:picLocks noChangeAspect="1"/>
          </p:cNvPicPr>
          <p:nvPr/>
        </p:nvPicPr>
        <p:blipFill>
          <a:blip r:embed="rId13">
            <a:extLst>
              <a:ext uri="{BEBA8EAE-BF5A-486C-A8C5-ECC9F3942E4B}">
                <a14:imgProps xmlns:a14="http://schemas.microsoft.com/office/drawing/2010/main">
                  <a14:imgLayer r:embed="rId10">
                    <a14:imgEffect>
                      <a14:backgroundRemoval t="9774" b="93985" l="9722" r="89583">
                        <a14:foregroundMark x1="56250" y1="93985" x2="56250" y2="93985"/>
                      </a14:backgroundRemoval>
                    </a14:imgEffect>
                  </a14:imgLayer>
                </a14:imgProps>
              </a:ext>
            </a:extLst>
          </a:blip>
          <a:stretch>
            <a:fillRect/>
          </a:stretch>
        </p:blipFill>
        <p:spPr>
          <a:xfrm>
            <a:off x="2648885" y="2801588"/>
            <a:ext cx="1169323" cy="1080000"/>
          </a:xfrm>
          <a:prstGeom prst="rect">
            <a:avLst/>
          </a:prstGeom>
        </p:spPr>
      </p:pic>
      <p:grpSp>
        <p:nvGrpSpPr>
          <p:cNvPr id="1093" name="Google Shape;2357;p90">
            <a:extLst>
              <a:ext uri="{FF2B5EF4-FFF2-40B4-BE49-F238E27FC236}">
                <a16:creationId xmlns:a16="http://schemas.microsoft.com/office/drawing/2014/main" id="{0765E43A-ABA0-0A90-B7B4-CA1867DB7E43}"/>
              </a:ext>
            </a:extLst>
          </p:cNvPr>
          <p:cNvGrpSpPr/>
          <p:nvPr/>
        </p:nvGrpSpPr>
        <p:grpSpPr>
          <a:xfrm>
            <a:off x="1977725" y="1602939"/>
            <a:ext cx="571500" cy="213644"/>
            <a:chOff x="4662475" y="1976500"/>
            <a:chExt cx="68725" cy="36625"/>
          </a:xfrm>
        </p:grpSpPr>
        <p:sp>
          <p:nvSpPr>
            <p:cNvPr id="1107" name="Google Shape;2358;p90">
              <a:extLst>
                <a:ext uri="{FF2B5EF4-FFF2-40B4-BE49-F238E27FC236}">
                  <a16:creationId xmlns:a16="http://schemas.microsoft.com/office/drawing/2014/main" id="{40F34A91-1084-AAAB-C0B7-C86F4C31D087}"/>
                </a:ext>
              </a:extLst>
            </p:cNvPr>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2359;p90">
              <a:extLst>
                <a:ext uri="{FF2B5EF4-FFF2-40B4-BE49-F238E27FC236}">
                  <a16:creationId xmlns:a16="http://schemas.microsoft.com/office/drawing/2014/main" id="{85A946BD-C719-6001-D867-E98E257C29F4}"/>
                </a:ext>
              </a:extLst>
            </p:cNvPr>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360;p90">
              <a:extLst>
                <a:ext uri="{FF2B5EF4-FFF2-40B4-BE49-F238E27FC236}">
                  <a16:creationId xmlns:a16="http://schemas.microsoft.com/office/drawing/2014/main" id="{94869E73-4E6E-C7F6-D6FD-4D0CFC2559A1}"/>
                </a:ext>
              </a:extLst>
            </p:cNvPr>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2357;p90">
            <a:extLst>
              <a:ext uri="{FF2B5EF4-FFF2-40B4-BE49-F238E27FC236}">
                <a16:creationId xmlns:a16="http://schemas.microsoft.com/office/drawing/2014/main" id="{7CDB853D-2516-2DD6-635E-8119AACDB2C5}"/>
              </a:ext>
            </a:extLst>
          </p:cNvPr>
          <p:cNvGrpSpPr/>
          <p:nvPr/>
        </p:nvGrpSpPr>
        <p:grpSpPr>
          <a:xfrm>
            <a:off x="4138113" y="1583325"/>
            <a:ext cx="571500" cy="213644"/>
            <a:chOff x="4662475" y="1976500"/>
            <a:chExt cx="68725" cy="36625"/>
          </a:xfrm>
        </p:grpSpPr>
        <p:sp>
          <p:nvSpPr>
            <p:cNvPr id="1111" name="Google Shape;2358;p90">
              <a:extLst>
                <a:ext uri="{FF2B5EF4-FFF2-40B4-BE49-F238E27FC236}">
                  <a16:creationId xmlns:a16="http://schemas.microsoft.com/office/drawing/2014/main" id="{C7CBED53-3BB8-6CD6-1DD4-D2D1CA4616B0}"/>
                </a:ext>
              </a:extLst>
            </p:cNvPr>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2359;p90">
              <a:extLst>
                <a:ext uri="{FF2B5EF4-FFF2-40B4-BE49-F238E27FC236}">
                  <a16:creationId xmlns:a16="http://schemas.microsoft.com/office/drawing/2014/main" id="{CFDBB412-ACE5-97CD-5BD5-A58DC0289BD2}"/>
                </a:ext>
              </a:extLst>
            </p:cNvPr>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360;p90">
              <a:extLst>
                <a:ext uri="{FF2B5EF4-FFF2-40B4-BE49-F238E27FC236}">
                  <a16:creationId xmlns:a16="http://schemas.microsoft.com/office/drawing/2014/main" id="{DEC2FDA2-7206-E05E-2AE3-242AC52A45C9}"/>
                </a:ext>
              </a:extLst>
            </p:cNvPr>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2357;p90">
            <a:extLst>
              <a:ext uri="{FF2B5EF4-FFF2-40B4-BE49-F238E27FC236}">
                <a16:creationId xmlns:a16="http://schemas.microsoft.com/office/drawing/2014/main" id="{ECEE4CFC-B07F-0998-8019-C7347EFAF0DB}"/>
              </a:ext>
            </a:extLst>
          </p:cNvPr>
          <p:cNvGrpSpPr/>
          <p:nvPr/>
        </p:nvGrpSpPr>
        <p:grpSpPr>
          <a:xfrm>
            <a:off x="6544086" y="1583325"/>
            <a:ext cx="571500" cy="213644"/>
            <a:chOff x="4662475" y="1976500"/>
            <a:chExt cx="68725" cy="36625"/>
          </a:xfrm>
        </p:grpSpPr>
        <p:sp>
          <p:nvSpPr>
            <p:cNvPr id="1115" name="Google Shape;2358;p90">
              <a:extLst>
                <a:ext uri="{FF2B5EF4-FFF2-40B4-BE49-F238E27FC236}">
                  <a16:creationId xmlns:a16="http://schemas.microsoft.com/office/drawing/2014/main" id="{61C9EB6F-077D-DCAD-0DAF-54868BF54F09}"/>
                </a:ext>
              </a:extLst>
            </p:cNvPr>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2359;p90">
              <a:extLst>
                <a:ext uri="{FF2B5EF4-FFF2-40B4-BE49-F238E27FC236}">
                  <a16:creationId xmlns:a16="http://schemas.microsoft.com/office/drawing/2014/main" id="{EEAD49DE-5064-3120-D311-090A27B0D806}"/>
                </a:ext>
              </a:extLst>
            </p:cNvPr>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360;p90">
              <a:extLst>
                <a:ext uri="{FF2B5EF4-FFF2-40B4-BE49-F238E27FC236}">
                  <a16:creationId xmlns:a16="http://schemas.microsoft.com/office/drawing/2014/main" id="{08AB935E-F87A-9E90-FA2C-0B707658963A}"/>
                </a:ext>
              </a:extLst>
            </p:cNvPr>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TextBox 1117">
            <a:extLst>
              <a:ext uri="{FF2B5EF4-FFF2-40B4-BE49-F238E27FC236}">
                <a16:creationId xmlns:a16="http://schemas.microsoft.com/office/drawing/2014/main" id="{43C1F88E-11BA-32F8-CB2B-DF07BC8F074C}"/>
              </a:ext>
            </a:extLst>
          </p:cNvPr>
          <p:cNvSpPr txBox="1"/>
          <p:nvPr/>
        </p:nvSpPr>
        <p:spPr>
          <a:xfrm>
            <a:off x="742167" y="2364581"/>
            <a:ext cx="1000000" cy="246221"/>
          </a:xfrm>
          <a:prstGeom prst="rect">
            <a:avLst/>
          </a:prstGeom>
          <a:noFill/>
        </p:spPr>
        <p:txBody>
          <a:bodyPr wrap="square" rtlCol="0">
            <a:spAutoFit/>
          </a:bodyPr>
          <a:lstStyle/>
          <a:p>
            <a:pPr algn="ctr"/>
            <a:r>
              <a:rPr lang="en-IN" sz="1000" dirty="0"/>
              <a:t>Data</a:t>
            </a:r>
          </a:p>
        </p:txBody>
      </p:sp>
      <p:sp>
        <p:nvSpPr>
          <p:cNvPr id="1123" name="TextBox 1122">
            <a:extLst>
              <a:ext uri="{FF2B5EF4-FFF2-40B4-BE49-F238E27FC236}">
                <a16:creationId xmlns:a16="http://schemas.microsoft.com/office/drawing/2014/main" id="{1E539B4B-569B-8A68-EC15-A90D121023DC}"/>
              </a:ext>
            </a:extLst>
          </p:cNvPr>
          <p:cNvSpPr txBox="1"/>
          <p:nvPr/>
        </p:nvSpPr>
        <p:spPr>
          <a:xfrm>
            <a:off x="2648885" y="2330823"/>
            <a:ext cx="1430196" cy="400110"/>
          </a:xfrm>
          <a:prstGeom prst="rect">
            <a:avLst/>
          </a:prstGeom>
          <a:noFill/>
        </p:spPr>
        <p:txBody>
          <a:bodyPr wrap="square" rtlCol="0">
            <a:spAutoFit/>
          </a:bodyPr>
          <a:lstStyle/>
          <a:p>
            <a:r>
              <a:rPr lang="en-IN" sz="1000" dirty="0"/>
              <a:t>Data pre processing</a:t>
            </a:r>
          </a:p>
          <a:p>
            <a:endParaRPr lang="en-IN" sz="1000" dirty="0"/>
          </a:p>
        </p:txBody>
      </p:sp>
      <p:sp>
        <p:nvSpPr>
          <p:cNvPr id="1124" name="TextBox 1123">
            <a:extLst>
              <a:ext uri="{FF2B5EF4-FFF2-40B4-BE49-F238E27FC236}">
                <a16:creationId xmlns:a16="http://schemas.microsoft.com/office/drawing/2014/main" id="{3BE7E4DC-E8E9-A4A6-5723-0702FFC2FA5F}"/>
              </a:ext>
            </a:extLst>
          </p:cNvPr>
          <p:cNvSpPr txBox="1"/>
          <p:nvPr/>
        </p:nvSpPr>
        <p:spPr>
          <a:xfrm>
            <a:off x="5064921" y="2330823"/>
            <a:ext cx="1333349" cy="246221"/>
          </a:xfrm>
          <a:prstGeom prst="rect">
            <a:avLst/>
          </a:prstGeom>
          <a:noFill/>
        </p:spPr>
        <p:txBody>
          <a:bodyPr wrap="square" rtlCol="0">
            <a:spAutoFit/>
          </a:bodyPr>
          <a:lstStyle/>
          <a:p>
            <a:pPr algn="ctr"/>
            <a:r>
              <a:rPr lang="en-IN" sz="1000" dirty="0"/>
              <a:t>Train Test split</a:t>
            </a:r>
          </a:p>
        </p:txBody>
      </p:sp>
      <p:sp>
        <p:nvSpPr>
          <p:cNvPr id="1125" name="TextBox 1124">
            <a:extLst>
              <a:ext uri="{FF2B5EF4-FFF2-40B4-BE49-F238E27FC236}">
                <a16:creationId xmlns:a16="http://schemas.microsoft.com/office/drawing/2014/main" id="{245CEA54-0035-879D-F48A-6A6192D48A63}"/>
              </a:ext>
            </a:extLst>
          </p:cNvPr>
          <p:cNvSpPr txBox="1"/>
          <p:nvPr/>
        </p:nvSpPr>
        <p:spPr>
          <a:xfrm>
            <a:off x="7430725" y="2288467"/>
            <a:ext cx="1000000" cy="246221"/>
          </a:xfrm>
          <a:prstGeom prst="rect">
            <a:avLst/>
          </a:prstGeom>
          <a:noFill/>
        </p:spPr>
        <p:txBody>
          <a:bodyPr wrap="square" rtlCol="0">
            <a:spAutoFit/>
          </a:bodyPr>
          <a:lstStyle/>
          <a:p>
            <a:pPr algn="ctr"/>
            <a:r>
              <a:rPr lang="en-IN" sz="1000" dirty="0"/>
              <a:t>ML Algorithms</a:t>
            </a:r>
          </a:p>
        </p:txBody>
      </p:sp>
      <p:sp>
        <p:nvSpPr>
          <p:cNvPr id="1126" name="TextBox 1125">
            <a:extLst>
              <a:ext uri="{FF2B5EF4-FFF2-40B4-BE49-F238E27FC236}">
                <a16:creationId xmlns:a16="http://schemas.microsoft.com/office/drawing/2014/main" id="{8E496D8D-584B-F8F4-B8D1-728EB2A08927}"/>
              </a:ext>
            </a:extLst>
          </p:cNvPr>
          <p:cNvSpPr txBox="1"/>
          <p:nvPr/>
        </p:nvSpPr>
        <p:spPr>
          <a:xfrm>
            <a:off x="713225" y="3949263"/>
            <a:ext cx="1000000" cy="246221"/>
          </a:xfrm>
          <a:prstGeom prst="rect">
            <a:avLst/>
          </a:prstGeom>
          <a:noFill/>
        </p:spPr>
        <p:txBody>
          <a:bodyPr wrap="square" rtlCol="0">
            <a:spAutoFit/>
          </a:bodyPr>
          <a:lstStyle/>
          <a:p>
            <a:pPr algn="ctr"/>
            <a:r>
              <a:rPr lang="en-IN" sz="1000" dirty="0"/>
              <a:t>New Data</a:t>
            </a:r>
          </a:p>
        </p:txBody>
      </p:sp>
      <p:sp>
        <p:nvSpPr>
          <p:cNvPr id="1127" name="TextBox 1126">
            <a:extLst>
              <a:ext uri="{FF2B5EF4-FFF2-40B4-BE49-F238E27FC236}">
                <a16:creationId xmlns:a16="http://schemas.microsoft.com/office/drawing/2014/main" id="{8783CE1D-4BC4-3BD8-40EA-F8DDB6040758}"/>
              </a:ext>
            </a:extLst>
          </p:cNvPr>
          <p:cNvSpPr txBox="1"/>
          <p:nvPr/>
        </p:nvSpPr>
        <p:spPr>
          <a:xfrm>
            <a:off x="2733546" y="3944273"/>
            <a:ext cx="1000000" cy="246221"/>
          </a:xfrm>
          <a:prstGeom prst="rect">
            <a:avLst/>
          </a:prstGeom>
          <a:noFill/>
        </p:spPr>
        <p:txBody>
          <a:bodyPr wrap="square" rtlCol="0">
            <a:spAutoFit/>
          </a:bodyPr>
          <a:lstStyle/>
          <a:p>
            <a:pPr algn="ctr"/>
            <a:r>
              <a:rPr lang="en-IN" sz="1000" dirty="0"/>
              <a:t>Trained model</a:t>
            </a:r>
          </a:p>
        </p:txBody>
      </p:sp>
      <p:sp>
        <p:nvSpPr>
          <p:cNvPr id="1128" name="TextBox 1127">
            <a:extLst>
              <a:ext uri="{FF2B5EF4-FFF2-40B4-BE49-F238E27FC236}">
                <a16:creationId xmlns:a16="http://schemas.microsoft.com/office/drawing/2014/main" id="{8746A50E-6F35-6A07-2D13-938483749332}"/>
              </a:ext>
            </a:extLst>
          </p:cNvPr>
          <p:cNvSpPr txBox="1"/>
          <p:nvPr/>
        </p:nvSpPr>
        <p:spPr>
          <a:xfrm>
            <a:off x="4731595" y="3218477"/>
            <a:ext cx="1000000" cy="246221"/>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pPr algn="ctr"/>
            <a:r>
              <a:rPr lang="en-IN" sz="1000" dirty="0"/>
              <a:t>Predication</a:t>
            </a:r>
          </a:p>
        </p:txBody>
      </p:sp>
      <p:grpSp>
        <p:nvGrpSpPr>
          <p:cNvPr id="1129" name="Google Shape;2357;p90">
            <a:extLst>
              <a:ext uri="{FF2B5EF4-FFF2-40B4-BE49-F238E27FC236}">
                <a16:creationId xmlns:a16="http://schemas.microsoft.com/office/drawing/2014/main" id="{249E713E-EF06-265A-14FF-0791FB10F862}"/>
              </a:ext>
            </a:extLst>
          </p:cNvPr>
          <p:cNvGrpSpPr/>
          <p:nvPr/>
        </p:nvGrpSpPr>
        <p:grpSpPr>
          <a:xfrm>
            <a:off x="1906442" y="3234765"/>
            <a:ext cx="571500" cy="213644"/>
            <a:chOff x="4662475" y="1976500"/>
            <a:chExt cx="68725" cy="36625"/>
          </a:xfrm>
          <a:solidFill>
            <a:srgbClr val="002060"/>
          </a:solidFill>
        </p:grpSpPr>
        <p:sp>
          <p:nvSpPr>
            <p:cNvPr id="1130" name="Google Shape;2358;p90">
              <a:extLst>
                <a:ext uri="{FF2B5EF4-FFF2-40B4-BE49-F238E27FC236}">
                  <a16:creationId xmlns:a16="http://schemas.microsoft.com/office/drawing/2014/main" id="{BBDEFED0-520C-FCAA-59F9-44F768300A73}"/>
                </a:ext>
              </a:extLst>
            </p:cNvPr>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359;p90">
              <a:extLst>
                <a:ext uri="{FF2B5EF4-FFF2-40B4-BE49-F238E27FC236}">
                  <a16:creationId xmlns:a16="http://schemas.microsoft.com/office/drawing/2014/main" id="{03196F1F-ADA8-61F6-7889-EA3B5CDE42EA}"/>
                </a:ext>
              </a:extLst>
            </p:cNvPr>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360;p90">
              <a:extLst>
                <a:ext uri="{FF2B5EF4-FFF2-40B4-BE49-F238E27FC236}">
                  <a16:creationId xmlns:a16="http://schemas.microsoft.com/office/drawing/2014/main" id="{D1616BEE-B1CE-881A-040E-68264F5912E6}"/>
                </a:ext>
              </a:extLst>
            </p:cNvPr>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2357;p90">
            <a:extLst>
              <a:ext uri="{FF2B5EF4-FFF2-40B4-BE49-F238E27FC236}">
                <a16:creationId xmlns:a16="http://schemas.microsoft.com/office/drawing/2014/main" id="{84BC5416-0E42-E91E-3582-7C8725326FF1}"/>
              </a:ext>
            </a:extLst>
          </p:cNvPr>
          <p:cNvGrpSpPr/>
          <p:nvPr/>
        </p:nvGrpSpPr>
        <p:grpSpPr>
          <a:xfrm>
            <a:off x="3951320" y="3255310"/>
            <a:ext cx="571500" cy="213644"/>
            <a:chOff x="4662475" y="1976500"/>
            <a:chExt cx="68725" cy="36625"/>
          </a:xfrm>
        </p:grpSpPr>
        <p:sp>
          <p:nvSpPr>
            <p:cNvPr id="1134" name="Google Shape;2358;p90">
              <a:extLst>
                <a:ext uri="{FF2B5EF4-FFF2-40B4-BE49-F238E27FC236}">
                  <a16:creationId xmlns:a16="http://schemas.microsoft.com/office/drawing/2014/main" id="{E5A3C59D-33AC-4827-AE0D-A7555F8C2C41}"/>
                </a:ext>
              </a:extLst>
            </p:cNvPr>
            <p:cNvSpPr/>
            <p:nvPr/>
          </p:nvSpPr>
          <p:spPr>
            <a:xfrm>
              <a:off x="4690800" y="1976500"/>
              <a:ext cx="40400" cy="36625"/>
            </a:xfrm>
            <a:custGeom>
              <a:avLst/>
              <a:gdLst/>
              <a:ahLst/>
              <a:cxnLst/>
              <a:rect l="l" t="t" r="r" b="b"/>
              <a:pathLst>
                <a:path w="1616" h="1465" extrusionOk="0">
                  <a:moveTo>
                    <a:pt x="887" y="0"/>
                  </a:moveTo>
                  <a:lnTo>
                    <a:pt x="692" y="188"/>
                  </a:lnTo>
                  <a:lnTo>
                    <a:pt x="1104" y="599"/>
                  </a:lnTo>
                  <a:lnTo>
                    <a:pt x="0" y="599"/>
                  </a:lnTo>
                  <a:lnTo>
                    <a:pt x="0" y="866"/>
                  </a:lnTo>
                  <a:lnTo>
                    <a:pt x="1104" y="866"/>
                  </a:lnTo>
                  <a:lnTo>
                    <a:pt x="692" y="1269"/>
                  </a:lnTo>
                  <a:lnTo>
                    <a:pt x="887" y="1464"/>
                  </a:lnTo>
                  <a:lnTo>
                    <a:pt x="1616" y="729"/>
                  </a:lnTo>
                  <a:lnTo>
                    <a:pt x="887"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2359;p90">
              <a:extLst>
                <a:ext uri="{FF2B5EF4-FFF2-40B4-BE49-F238E27FC236}">
                  <a16:creationId xmlns:a16="http://schemas.microsoft.com/office/drawing/2014/main" id="{7085F427-1173-F1DC-0F5C-29BBA96AB90F}"/>
                </a:ext>
              </a:extLst>
            </p:cNvPr>
            <p:cNvSpPr/>
            <p:nvPr/>
          </p:nvSpPr>
          <p:spPr>
            <a:xfrm>
              <a:off x="4674375" y="1991450"/>
              <a:ext cx="10675" cy="6700"/>
            </a:xfrm>
            <a:custGeom>
              <a:avLst/>
              <a:gdLst/>
              <a:ahLst/>
              <a:cxnLst/>
              <a:rect l="l" t="t" r="r" b="b"/>
              <a:pathLst>
                <a:path w="427" h="268" extrusionOk="0">
                  <a:moveTo>
                    <a:pt x="1" y="1"/>
                  </a:moveTo>
                  <a:lnTo>
                    <a:pt x="1" y="268"/>
                  </a:lnTo>
                  <a:lnTo>
                    <a:pt x="426" y="268"/>
                  </a:lnTo>
                  <a:lnTo>
                    <a:pt x="42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360;p90">
              <a:extLst>
                <a:ext uri="{FF2B5EF4-FFF2-40B4-BE49-F238E27FC236}">
                  <a16:creationId xmlns:a16="http://schemas.microsoft.com/office/drawing/2014/main" id="{CF0C3B43-75CD-AD84-7449-872047A3BB26}"/>
                </a:ext>
              </a:extLst>
            </p:cNvPr>
            <p:cNvSpPr/>
            <p:nvPr/>
          </p:nvSpPr>
          <p:spPr>
            <a:xfrm>
              <a:off x="4662475" y="1991450"/>
              <a:ext cx="5625" cy="6700"/>
            </a:xfrm>
            <a:custGeom>
              <a:avLst/>
              <a:gdLst/>
              <a:ahLst/>
              <a:cxnLst/>
              <a:rect l="l" t="t" r="r" b="b"/>
              <a:pathLst>
                <a:path w="225" h="268" extrusionOk="0">
                  <a:moveTo>
                    <a:pt x="1" y="1"/>
                  </a:moveTo>
                  <a:lnTo>
                    <a:pt x="1" y="268"/>
                  </a:lnTo>
                  <a:lnTo>
                    <a:pt x="224" y="268"/>
                  </a:lnTo>
                  <a:lnTo>
                    <a:pt x="22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52"/>
          <p:cNvSpPr txBox="1">
            <a:spLocks noGrp="1"/>
          </p:cNvSpPr>
          <p:nvPr>
            <p:ph type="title"/>
          </p:nvPr>
        </p:nvSpPr>
        <p:spPr>
          <a:xfrm>
            <a:off x="4054625" y="521200"/>
            <a:ext cx="4376100" cy="6247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PROBLEM</a:t>
            </a:r>
            <a:endParaRPr dirty="0"/>
          </a:p>
        </p:txBody>
      </p:sp>
      <p:sp>
        <p:nvSpPr>
          <p:cNvPr id="1135" name="Google Shape;1135;p52"/>
          <p:cNvSpPr txBox="1">
            <a:spLocks noGrp="1"/>
          </p:cNvSpPr>
          <p:nvPr>
            <p:ph type="subTitle" idx="1"/>
          </p:nvPr>
        </p:nvSpPr>
        <p:spPr>
          <a:xfrm>
            <a:off x="4054625" y="1145903"/>
            <a:ext cx="4376100" cy="3094257"/>
          </a:xfrm>
          <a:prstGeom prst="rect">
            <a:avLst/>
          </a:prstGeom>
        </p:spPr>
        <p:txBody>
          <a:bodyPr spcFirstLastPara="1" wrap="square" lIns="0" tIns="0" rIns="0" bIns="0" anchor="t" anchorCtr="0">
            <a:noAutofit/>
          </a:bodyPr>
          <a:lstStyle/>
          <a:p>
            <a:pPr algn="just">
              <a:buNone/>
            </a:pPr>
            <a:r>
              <a:rPr lang="en-US" dirty="0">
                <a:solidFill>
                  <a:schemeClr val="accent1"/>
                </a:solidFill>
              </a:rPr>
              <a:t>Differentiating between rocks and mines in submarine environments is an incredibly difficult task. The underwater terrain is often cluttered with rocks and other debris, making it challenging to distinguish between natural formations and man-made objects. This is further complicated by the fact that mines can be designed to look like rocks, making them even harder to detect.</a:t>
            </a:r>
          </a:p>
          <a:p>
            <a:pPr algn="just">
              <a:buNone/>
            </a:pPr>
            <a:r>
              <a:rPr lang="en-US" dirty="0">
                <a:solidFill>
                  <a:schemeClr val="accent1"/>
                </a:solidFill>
              </a:rPr>
              <a:t>Misidentification of rocks as mines can have serious consequences. It can lead to accidental detonation of mines, which can cause significant damage to submarines and put their crews at risk. Therefore, it is crucial that we find a way to accurately identify mines in submarine environments.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54"/>
          <p:cNvSpPr txBox="1">
            <a:spLocks noGrp="1"/>
          </p:cNvSpPr>
          <p:nvPr>
            <p:ph type="ctrTitle"/>
          </p:nvPr>
        </p:nvSpPr>
        <p:spPr>
          <a:xfrm>
            <a:off x="3904549" y="1221581"/>
            <a:ext cx="4527900" cy="2473739"/>
          </a:xfrm>
          <a:prstGeom prst="rect">
            <a:avLst/>
          </a:prstGeom>
        </p:spPr>
        <p:txBody>
          <a:bodyPr spcFirstLastPara="1" wrap="square" lIns="0" tIns="0" rIns="0" bIns="0" anchor="t" anchorCtr="0">
            <a:normAutofit/>
          </a:bodyPr>
          <a:lstStyle/>
          <a:p>
            <a:pPr algn="just"/>
            <a:r>
              <a:rPr lang="en-US" sz="1400" dirty="0">
                <a:latin typeface="Arial"/>
                <a:cs typeface="Arial"/>
                <a:sym typeface="Arial"/>
              </a:rPr>
              <a:t>Our machine learning solution to the challenge of identifying rocks and mines in submarine environments is based on a machine learning model. The system is trained using a  dataset of sonar , which have been labeled as either rocks or mines.</a:t>
            </a:r>
            <a:br>
              <a:rPr lang="en-US" sz="1400" dirty="0">
                <a:latin typeface="Arial"/>
                <a:cs typeface="Arial"/>
                <a:sym typeface="Arial"/>
              </a:rPr>
            </a:br>
            <a:r>
              <a:rPr lang="en-US" sz="1400" dirty="0">
                <a:latin typeface="Arial"/>
                <a:cs typeface="Arial"/>
                <a:sym typeface="Arial"/>
              </a:rPr>
              <a:t>The machine learning is able to learn the distinguishing features of rocks and mines, and can accurately classify new data. This makes it an incredibly effective tool for identifying potential threats in submarine environments.</a:t>
            </a:r>
          </a:p>
        </p:txBody>
      </p:sp>
      <p:sp>
        <p:nvSpPr>
          <p:cNvPr id="1161" name="Google Shape;1161;p54"/>
          <p:cNvSpPr txBox="1">
            <a:spLocks noGrp="1"/>
          </p:cNvSpPr>
          <p:nvPr>
            <p:ph type="subTitle" idx="1"/>
          </p:nvPr>
        </p:nvSpPr>
        <p:spPr>
          <a:xfrm>
            <a:off x="3904549" y="612937"/>
            <a:ext cx="4527900" cy="60864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600" dirty="0">
                <a:solidFill>
                  <a:schemeClr val="accent1"/>
                </a:solidFill>
                <a:latin typeface="Prompt Black"/>
                <a:cs typeface="Prompt Black"/>
              </a:rPr>
              <a:t>THE</a:t>
            </a:r>
            <a:r>
              <a:rPr lang="en" dirty="0"/>
              <a:t> </a:t>
            </a:r>
            <a:r>
              <a:rPr lang="en-IN" sz="3600" dirty="0">
                <a:solidFill>
                  <a:schemeClr val="accent1"/>
                </a:solidFill>
                <a:latin typeface="Prompt Black"/>
                <a:cs typeface="Prompt Black"/>
              </a:rPr>
              <a:t>SOLUTION</a:t>
            </a:r>
            <a:endParaRPr lang="en-US" sz="3600" dirty="0">
              <a:solidFill>
                <a:schemeClr val="accent1"/>
              </a:solidFill>
              <a:latin typeface="Prompt Black"/>
              <a:cs typeface="Prompt Black"/>
              <a:sym typeface="Prompt Black"/>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53"/>
          <p:cNvSpPr txBox="1">
            <a:spLocks noGrp="1"/>
          </p:cNvSpPr>
          <p:nvPr>
            <p:ph type="title"/>
          </p:nvPr>
        </p:nvSpPr>
        <p:spPr>
          <a:xfrm>
            <a:off x="1371600" y="521225"/>
            <a:ext cx="6400800" cy="1237800"/>
          </a:xfrm>
          <a:prstGeom prst="rect">
            <a:avLst/>
          </a:prstGeom>
        </p:spPr>
        <p:txBody>
          <a:bodyPr spcFirstLastPara="1" wrap="square" lIns="0" tIns="0" rIns="0" bIns="0" anchor="t" anchorCtr="0">
            <a:noAutofit/>
          </a:bodyPr>
          <a:lstStyle/>
          <a:p>
            <a:pPr marL="0" lvl="0" indent="0" algn="ctr" rtl="0">
              <a:spcBef>
                <a:spcPts val="0"/>
              </a:spcBef>
              <a:spcAft>
                <a:spcPts val="0"/>
              </a:spcAft>
              <a:buSzPts val="990"/>
              <a:buNone/>
            </a:pPr>
            <a:r>
              <a:rPr lang="en" dirty="0"/>
              <a:t>ABOUT DATASET</a:t>
            </a:r>
            <a:endParaRPr dirty="0"/>
          </a:p>
        </p:txBody>
      </p:sp>
      <p:sp>
        <p:nvSpPr>
          <p:cNvPr id="1141" name="Google Shape;1141;p53"/>
          <p:cNvSpPr txBox="1">
            <a:spLocks noGrp="1"/>
          </p:cNvSpPr>
          <p:nvPr>
            <p:ph type="subTitle" idx="1"/>
          </p:nvPr>
        </p:nvSpPr>
        <p:spPr>
          <a:xfrm>
            <a:off x="2003400" y="2941193"/>
            <a:ext cx="2286000" cy="7716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dirty="0"/>
              <a:t>61</a:t>
            </a:r>
            <a:endParaRPr dirty="0"/>
          </a:p>
        </p:txBody>
      </p:sp>
      <p:sp>
        <p:nvSpPr>
          <p:cNvPr id="1142" name="Google Shape;1142;p53"/>
          <p:cNvSpPr txBox="1">
            <a:spLocks noGrp="1"/>
          </p:cNvSpPr>
          <p:nvPr>
            <p:ph type="subTitle" idx="2"/>
          </p:nvPr>
        </p:nvSpPr>
        <p:spPr>
          <a:xfrm>
            <a:off x="2003400" y="2426208"/>
            <a:ext cx="2286000" cy="39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dirty="0"/>
              <a:t>COLUMNS</a:t>
            </a:r>
          </a:p>
        </p:txBody>
      </p:sp>
      <p:sp>
        <p:nvSpPr>
          <p:cNvPr id="1143" name="Google Shape;1143;p53"/>
          <p:cNvSpPr txBox="1">
            <a:spLocks noGrp="1"/>
          </p:cNvSpPr>
          <p:nvPr>
            <p:ph type="subTitle" idx="3"/>
          </p:nvPr>
        </p:nvSpPr>
        <p:spPr>
          <a:xfrm>
            <a:off x="4854600" y="2941193"/>
            <a:ext cx="2286000" cy="77160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dirty="0"/>
              <a:t>208</a:t>
            </a:r>
            <a:endParaRPr dirty="0"/>
          </a:p>
        </p:txBody>
      </p:sp>
      <p:sp>
        <p:nvSpPr>
          <p:cNvPr id="1144" name="Google Shape;1144;p53"/>
          <p:cNvSpPr txBox="1">
            <a:spLocks noGrp="1"/>
          </p:cNvSpPr>
          <p:nvPr>
            <p:ph type="subTitle" idx="4"/>
          </p:nvPr>
        </p:nvSpPr>
        <p:spPr>
          <a:xfrm>
            <a:off x="4854600" y="2426208"/>
            <a:ext cx="2286000" cy="392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ROWS</a:t>
            </a:r>
            <a:endParaRPr dirty="0"/>
          </a:p>
        </p:txBody>
      </p:sp>
      <p:grpSp>
        <p:nvGrpSpPr>
          <p:cNvPr id="2" name="Google Shape;6699;p96">
            <a:extLst>
              <a:ext uri="{FF2B5EF4-FFF2-40B4-BE49-F238E27FC236}">
                <a16:creationId xmlns:a16="http://schemas.microsoft.com/office/drawing/2014/main" id="{48558FC6-0CED-6CAA-8E79-7BE883A64FE2}"/>
              </a:ext>
            </a:extLst>
          </p:cNvPr>
          <p:cNvGrpSpPr/>
          <p:nvPr/>
        </p:nvGrpSpPr>
        <p:grpSpPr>
          <a:xfrm>
            <a:off x="2925448" y="2091974"/>
            <a:ext cx="339253" cy="339252"/>
            <a:chOff x="5660400" y="238125"/>
            <a:chExt cx="481825" cy="481825"/>
          </a:xfrm>
        </p:grpSpPr>
        <p:sp>
          <p:nvSpPr>
            <p:cNvPr id="3" name="Google Shape;6700;p96">
              <a:extLst>
                <a:ext uri="{FF2B5EF4-FFF2-40B4-BE49-F238E27FC236}">
                  <a16:creationId xmlns:a16="http://schemas.microsoft.com/office/drawing/2014/main" id="{D55DF127-93AB-2DF6-0499-63F8247563B4}"/>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solidFill>
                  <a:schemeClr val="tx1"/>
                </a:solidFill>
              </a:endParaRPr>
            </a:p>
          </p:txBody>
        </p:sp>
        <p:sp>
          <p:nvSpPr>
            <p:cNvPr id="4" name="Google Shape;6701;p96">
              <a:extLst>
                <a:ext uri="{FF2B5EF4-FFF2-40B4-BE49-F238E27FC236}">
                  <a16:creationId xmlns:a16="http://schemas.microsoft.com/office/drawing/2014/main" id="{1F879780-F7E0-B263-17A3-0D91FC18DA72}"/>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solidFill>
                  <a:schemeClr val="tx1"/>
                </a:solidFill>
              </a:endParaRPr>
            </a:p>
          </p:txBody>
        </p:sp>
      </p:grpSp>
      <p:grpSp>
        <p:nvGrpSpPr>
          <p:cNvPr id="5" name="Google Shape;6699;p96">
            <a:extLst>
              <a:ext uri="{FF2B5EF4-FFF2-40B4-BE49-F238E27FC236}">
                <a16:creationId xmlns:a16="http://schemas.microsoft.com/office/drawing/2014/main" id="{05F1D40B-5B6F-A8B4-FA3D-D9E0EC822734}"/>
              </a:ext>
            </a:extLst>
          </p:cNvPr>
          <p:cNvGrpSpPr/>
          <p:nvPr/>
        </p:nvGrpSpPr>
        <p:grpSpPr>
          <a:xfrm>
            <a:off x="5827973" y="2086956"/>
            <a:ext cx="339253" cy="339252"/>
            <a:chOff x="5660400" y="238125"/>
            <a:chExt cx="481825" cy="481825"/>
          </a:xfrm>
        </p:grpSpPr>
        <p:sp>
          <p:nvSpPr>
            <p:cNvPr id="6" name="Google Shape;6700;p96">
              <a:extLst>
                <a:ext uri="{FF2B5EF4-FFF2-40B4-BE49-F238E27FC236}">
                  <a16:creationId xmlns:a16="http://schemas.microsoft.com/office/drawing/2014/main" id="{D91B599B-FD53-EDA1-EA3E-364D876EADF6}"/>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solidFill>
                  <a:schemeClr val="tx1"/>
                </a:solidFill>
              </a:endParaRPr>
            </a:p>
          </p:txBody>
        </p:sp>
        <p:sp>
          <p:nvSpPr>
            <p:cNvPr id="7" name="Google Shape;6701;p96">
              <a:extLst>
                <a:ext uri="{FF2B5EF4-FFF2-40B4-BE49-F238E27FC236}">
                  <a16:creationId xmlns:a16="http://schemas.microsoft.com/office/drawing/2014/main" id="{D45B38F0-EF82-8E5F-2001-ABD916739CAC}"/>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rgbClr val="00206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solidFill>
                  <a:schemeClr val="tx1"/>
                </a:solidFill>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66"/>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 dirty="0"/>
              <a:t>TARGET </a:t>
            </a:r>
            <a:endParaRPr dirty="0"/>
          </a:p>
        </p:txBody>
      </p:sp>
      <p:pic>
        <p:nvPicPr>
          <p:cNvPr id="1318" name="Google Shape;1318;p66" title="Chart">
            <a:hlinkClick r:id="rId3"/>
          </p:cNvPr>
          <p:cNvPicPr preferRelativeResize="0"/>
          <p:nvPr/>
        </p:nvPicPr>
        <p:blipFill>
          <a:blip r:embed="rId4">
            <a:alphaModFix/>
          </a:blip>
          <a:stretch>
            <a:fillRect/>
          </a:stretch>
        </p:blipFill>
        <p:spPr>
          <a:xfrm>
            <a:off x="3056975" y="1776425"/>
            <a:ext cx="3030042" cy="1873574"/>
          </a:xfrm>
          <a:prstGeom prst="rect">
            <a:avLst/>
          </a:prstGeom>
          <a:noFill/>
          <a:ln>
            <a:noFill/>
          </a:ln>
        </p:spPr>
      </p:pic>
      <p:sp>
        <p:nvSpPr>
          <p:cNvPr id="1319" name="Google Shape;1319;p66"/>
          <p:cNvSpPr txBox="1"/>
          <p:nvPr/>
        </p:nvSpPr>
        <p:spPr>
          <a:xfrm>
            <a:off x="2286000" y="3785616"/>
            <a:ext cx="4572000" cy="378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latin typeface="Montserrat"/>
                <a:ea typeface="Montserrat"/>
                <a:cs typeface="Montserrat"/>
                <a:sym typeface="Montserrat"/>
              </a:rPr>
              <a:t>TARGET VARIABLE</a:t>
            </a:r>
            <a:endParaRPr dirty="0">
              <a:solidFill>
                <a:schemeClr val="accent1"/>
              </a:solidFill>
              <a:latin typeface="Montserrat"/>
              <a:ea typeface="Montserrat"/>
              <a:cs typeface="Montserrat"/>
              <a:sym typeface="Montserrat"/>
            </a:endParaRPr>
          </a:p>
        </p:txBody>
      </p:sp>
      <p:sp>
        <p:nvSpPr>
          <p:cNvPr id="1321" name="Google Shape;1321;p66"/>
          <p:cNvSpPr txBox="1">
            <a:spLocks noGrp="1"/>
          </p:cNvSpPr>
          <p:nvPr>
            <p:ph type="subTitle" idx="4294967295"/>
          </p:nvPr>
        </p:nvSpPr>
        <p:spPr>
          <a:xfrm>
            <a:off x="6876175" y="2307405"/>
            <a:ext cx="1554600" cy="383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2000" b="1" dirty="0">
                <a:solidFill>
                  <a:schemeClr val="accent2"/>
                </a:solidFill>
                <a:latin typeface="Prompt"/>
                <a:ea typeface="Prompt"/>
                <a:cs typeface="Prompt"/>
                <a:sym typeface="Prompt"/>
              </a:rPr>
              <a:t>ROCK</a:t>
            </a:r>
            <a:endParaRPr sz="2000" b="1" dirty="0">
              <a:solidFill>
                <a:schemeClr val="accent2"/>
              </a:solidFill>
              <a:latin typeface="Prompt"/>
              <a:ea typeface="Prompt"/>
              <a:cs typeface="Prompt"/>
              <a:sym typeface="Prompt"/>
            </a:endParaRPr>
          </a:p>
        </p:txBody>
      </p:sp>
      <p:sp>
        <p:nvSpPr>
          <p:cNvPr id="1323" name="Google Shape;1323;p66"/>
          <p:cNvSpPr txBox="1">
            <a:spLocks noGrp="1"/>
          </p:cNvSpPr>
          <p:nvPr>
            <p:ph type="subTitle" idx="4294967295"/>
          </p:nvPr>
        </p:nvSpPr>
        <p:spPr>
          <a:xfrm>
            <a:off x="713225" y="2307405"/>
            <a:ext cx="1554600" cy="383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Prompt"/>
                <a:ea typeface="Prompt"/>
                <a:cs typeface="Prompt"/>
                <a:sym typeface="Prompt"/>
              </a:rPr>
              <a:t>MINE</a:t>
            </a:r>
            <a:endParaRPr sz="2000" b="1" dirty="0">
              <a:solidFill>
                <a:schemeClr val="accent1"/>
              </a:solidFill>
              <a:latin typeface="Prompt"/>
              <a:ea typeface="Prompt"/>
              <a:cs typeface="Prompt"/>
              <a:sym typeface="Prompt"/>
            </a:endParaRPr>
          </a:p>
        </p:txBody>
      </p:sp>
      <p:sp>
        <p:nvSpPr>
          <p:cNvPr id="1324" name="Google Shape;1324;p66"/>
          <p:cNvSpPr txBox="1">
            <a:spLocks noGrp="1"/>
          </p:cNvSpPr>
          <p:nvPr>
            <p:ph type="title" idx="4294967295"/>
          </p:nvPr>
        </p:nvSpPr>
        <p:spPr>
          <a:xfrm>
            <a:off x="6876175" y="1658425"/>
            <a:ext cx="1554600" cy="75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solidFill>
                  <a:schemeClr val="accent2"/>
                </a:solidFill>
              </a:rPr>
              <a:t>97</a:t>
            </a:r>
            <a:endParaRPr dirty="0">
              <a:solidFill>
                <a:schemeClr val="accent2"/>
              </a:solidFill>
            </a:endParaRPr>
          </a:p>
        </p:txBody>
      </p:sp>
      <p:sp>
        <p:nvSpPr>
          <p:cNvPr id="1325" name="Google Shape;1325;p66"/>
          <p:cNvSpPr txBox="1">
            <a:spLocks noGrp="1"/>
          </p:cNvSpPr>
          <p:nvPr>
            <p:ph type="title" idx="4294967295"/>
          </p:nvPr>
        </p:nvSpPr>
        <p:spPr>
          <a:xfrm>
            <a:off x="713225" y="1658425"/>
            <a:ext cx="1554600" cy="75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111</a:t>
            </a:r>
            <a:endParaRPr dirty="0"/>
          </a:p>
        </p:txBody>
      </p:sp>
      <p:pic>
        <p:nvPicPr>
          <p:cNvPr id="3" name="Picture 2">
            <a:extLst>
              <a:ext uri="{FF2B5EF4-FFF2-40B4-BE49-F238E27FC236}">
                <a16:creationId xmlns:a16="http://schemas.microsoft.com/office/drawing/2014/main" id="{3E955BC1-FAF6-2133-C57C-17C543557F3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661604" y="2568818"/>
            <a:ext cx="540000" cy="514420"/>
          </a:xfrm>
          <a:prstGeom prst="rect">
            <a:avLst/>
          </a:prstGeom>
        </p:spPr>
      </p:pic>
      <p:pic>
        <p:nvPicPr>
          <p:cNvPr id="5" name="Picture 4">
            <a:extLst>
              <a:ext uri="{FF2B5EF4-FFF2-40B4-BE49-F238E27FC236}">
                <a16:creationId xmlns:a16="http://schemas.microsoft.com/office/drawing/2014/main" id="{785F2FBD-460C-32A1-59B4-9B5B9F67D9F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846861" y="2641742"/>
            <a:ext cx="540000" cy="36857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65"/>
          <p:cNvSpPr txBox="1">
            <a:spLocks noGrp="1"/>
          </p:cNvSpPr>
          <p:nvPr>
            <p:ph type="title"/>
          </p:nvPr>
        </p:nvSpPr>
        <p:spPr>
          <a:xfrm>
            <a:off x="713225" y="521208"/>
            <a:ext cx="7717500" cy="572700"/>
          </a:xfrm>
          <a:prstGeom prst="rect">
            <a:avLst/>
          </a:prstGeom>
        </p:spPr>
        <p:txBody>
          <a:bodyPr spcFirstLastPara="1" wrap="square" lIns="0" tIns="0" rIns="0" bIns="0" anchor="t" anchorCtr="0">
            <a:normAutofit/>
          </a:bodyPr>
          <a:lstStyle/>
          <a:p>
            <a:pPr marL="0" lvl="0" indent="0" algn="ctr" rtl="0">
              <a:spcBef>
                <a:spcPts val="0"/>
              </a:spcBef>
              <a:spcAft>
                <a:spcPts val="0"/>
              </a:spcAft>
              <a:buNone/>
            </a:pPr>
            <a:r>
              <a:rPr lang="en" dirty="0"/>
              <a:t>MODEL PERFORMANCE </a:t>
            </a:r>
            <a:endParaRPr dirty="0"/>
          </a:p>
        </p:txBody>
      </p:sp>
      <p:graphicFrame>
        <p:nvGraphicFramePr>
          <p:cNvPr id="2" name="Table 1">
            <a:extLst>
              <a:ext uri="{FF2B5EF4-FFF2-40B4-BE49-F238E27FC236}">
                <a16:creationId xmlns:a16="http://schemas.microsoft.com/office/drawing/2014/main" id="{04A6D5B1-217E-5CCE-B270-67354D61CB4D}"/>
              </a:ext>
            </a:extLst>
          </p:cNvPr>
          <p:cNvGraphicFramePr>
            <a:graphicFrameLocks noGrp="1"/>
          </p:cNvGraphicFramePr>
          <p:nvPr>
            <p:extLst>
              <p:ext uri="{D42A27DB-BD31-4B8C-83A1-F6EECF244321}">
                <p14:modId xmlns:p14="http://schemas.microsoft.com/office/powerpoint/2010/main" val="671939634"/>
              </p:ext>
            </p:extLst>
          </p:nvPr>
        </p:nvGraphicFramePr>
        <p:xfrm>
          <a:off x="2023154" y="1455306"/>
          <a:ext cx="5097641" cy="1793800"/>
        </p:xfrm>
        <a:graphic>
          <a:graphicData uri="http://schemas.openxmlformats.org/drawingml/2006/table">
            <a:tbl>
              <a:tblPr>
                <a:noFill/>
                <a:tableStyleId>{7C2D220D-B0BA-4FF1-93E0-D0F109F02591}</a:tableStyleId>
              </a:tblPr>
              <a:tblGrid>
                <a:gridCol w="2556220">
                  <a:extLst>
                    <a:ext uri="{9D8B030D-6E8A-4147-A177-3AD203B41FA5}">
                      <a16:colId xmlns:a16="http://schemas.microsoft.com/office/drawing/2014/main" val="20000"/>
                    </a:ext>
                  </a:extLst>
                </a:gridCol>
                <a:gridCol w="2541421">
                  <a:extLst>
                    <a:ext uri="{9D8B030D-6E8A-4147-A177-3AD203B41FA5}">
                      <a16:colId xmlns:a16="http://schemas.microsoft.com/office/drawing/2014/main" val="20001"/>
                    </a:ext>
                  </a:extLst>
                </a:gridCol>
              </a:tblGrid>
              <a:tr h="444550">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IN" b="1" dirty="0">
                          <a:solidFill>
                            <a:schemeClr val="lt1"/>
                          </a:solidFill>
                          <a:latin typeface="Prompt"/>
                          <a:ea typeface="Prompt"/>
                          <a:cs typeface="Prompt"/>
                          <a:sym typeface="Prompt"/>
                        </a:rPr>
                        <a:t>ML MODEL</a:t>
                      </a: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accent1"/>
                    </a:solidFill>
                  </a:tcPr>
                </a:tc>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IN" sz="1400" b="1" dirty="0">
                          <a:solidFill>
                            <a:schemeClr val="lt1"/>
                          </a:solidFill>
                          <a:latin typeface="Prompt"/>
                          <a:ea typeface="Prompt"/>
                          <a:cs typeface="Prompt"/>
                          <a:sym typeface="Prompt"/>
                        </a:rPr>
                        <a:t>ACCURACY ON TEST</a:t>
                      </a: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35675">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IN" sz="1400" b="1" i="0" u="none" strike="noStrike" cap="none" dirty="0">
                          <a:solidFill>
                            <a:schemeClr val="accent1"/>
                          </a:solidFill>
                          <a:latin typeface="Prompt"/>
                          <a:ea typeface="Arial"/>
                          <a:cs typeface="Prompt"/>
                          <a:sym typeface="Arial"/>
                        </a:rPr>
                        <a:t>Logistic Regression</a:t>
                      </a:r>
                      <a:endParaRPr lang="en-IN" sz="1400" b="1" i="0" u="none" strike="noStrike" cap="none" dirty="0">
                        <a:solidFill>
                          <a:schemeClr val="accent1"/>
                        </a:solidFill>
                        <a:latin typeface="Prompt"/>
                        <a:ea typeface="Prompt"/>
                        <a:cs typeface="Prompt"/>
                        <a:sym typeface="Prompt"/>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accent4"/>
                    </a:solidFill>
                  </a:tcPr>
                </a:tc>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 sz="1400" b="0" i="0" u="none" strike="noStrike" cap="none" dirty="0">
                          <a:solidFill>
                            <a:schemeClr val="accent1"/>
                          </a:solidFill>
                          <a:latin typeface="Prompt" panose="00000500000000000000"/>
                          <a:ea typeface="Montserrat"/>
                          <a:cs typeface="Prompt" panose="00000500000000000000"/>
                          <a:sym typeface="Montserrat"/>
                        </a:rPr>
                        <a:t>76</a:t>
                      </a:r>
                      <a:endParaRPr sz="1400" b="0" i="0" u="none" strike="noStrike" cap="none" dirty="0">
                        <a:solidFill>
                          <a:schemeClr val="accent1"/>
                        </a:solidFill>
                        <a:latin typeface="Prompt" panose="00000500000000000000"/>
                        <a:ea typeface="Prompt" panose="00000500000000000000"/>
                        <a:cs typeface="Prompt" panose="00000500000000000000"/>
                        <a:sym typeface="Prompt" panose="00000500000000000000"/>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69025">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a:buNone/>
                      </a:pPr>
                      <a:r>
                        <a:rPr lang="en-IN" sz="1400" b="1" i="0" u="none" strike="noStrike" cap="none" dirty="0">
                          <a:solidFill>
                            <a:schemeClr val="accent1"/>
                          </a:solidFill>
                          <a:latin typeface="Prompt"/>
                          <a:ea typeface="Arial"/>
                          <a:cs typeface="Prompt"/>
                          <a:sym typeface="Arial"/>
                        </a:rPr>
                        <a:t>Decision Tree</a:t>
                      </a:r>
                      <a:endParaRPr lang="en-IN" sz="1400" b="1" i="0" u="none" strike="noStrike" cap="none" dirty="0">
                        <a:solidFill>
                          <a:schemeClr val="accent1"/>
                        </a:solidFill>
                        <a:latin typeface="Prompt"/>
                        <a:ea typeface="Prompt"/>
                        <a:cs typeface="Prompt"/>
                        <a:sym typeface="Prompt"/>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accent4"/>
                    </a:solidFill>
                  </a:tcPr>
                </a:tc>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sz="1400" b="0" i="0" u="none" strike="noStrike" cap="none" dirty="0">
                          <a:solidFill>
                            <a:schemeClr val="accent1"/>
                          </a:solidFill>
                          <a:latin typeface="Prompt" panose="00000500000000000000"/>
                          <a:ea typeface="Prompt" panose="00000500000000000000"/>
                          <a:cs typeface="Prompt" panose="00000500000000000000"/>
                          <a:sym typeface="Prompt" panose="00000500000000000000"/>
                        </a:rPr>
                        <a:t>71</a:t>
                      </a:r>
                      <a:endParaRPr sz="1400" b="0" i="0" u="none" strike="noStrike" cap="none" dirty="0">
                        <a:solidFill>
                          <a:schemeClr val="accent1"/>
                        </a:solidFill>
                        <a:latin typeface="Prompt" panose="00000500000000000000"/>
                        <a:ea typeface="Prompt" panose="00000500000000000000"/>
                        <a:cs typeface="Prompt" panose="00000500000000000000"/>
                        <a:sym typeface="Prompt" panose="00000500000000000000"/>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550">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Clr>
                          <a:schemeClr val="dk1"/>
                        </a:buClr>
                        <a:buSzPts val="1100"/>
                        <a:buFont typeface="Arial"/>
                        <a:buNone/>
                      </a:pPr>
                      <a:r>
                        <a:rPr lang="en-IN" sz="1400" b="1" i="0" u="none" strike="noStrike" cap="none" dirty="0">
                          <a:solidFill>
                            <a:schemeClr val="accent1"/>
                          </a:solidFill>
                          <a:latin typeface="Prompt"/>
                          <a:ea typeface="Arial"/>
                          <a:cs typeface="Prompt"/>
                          <a:sym typeface="Arial"/>
                        </a:rPr>
                        <a:t>Random Forest</a:t>
                      </a:r>
                      <a:endParaRPr lang="en-IN" sz="1400" b="1" i="0" u="none" strike="noStrike" cap="none" dirty="0">
                        <a:solidFill>
                          <a:schemeClr val="accent1"/>
                        </a:solidFill>
                        <a:latin typeface="Prompt"/>
                        <a:ea typeface="Prompt"/>
                        <a:cs typeface="Prompt"/>
                        <a:sym typeface="Prompt"/>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accent4"/>
                    </a:solidFill>
                  </a:tcPr>
                </a:tc>
                <a:tc>
                  <a: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None/>
                      </a:pPr>
                      <a:r>
                        <a:rPr lang="en-GB" dirty="0">
                          <a:solidFill>
                            <a:schemeClr val="accent1"/>
                          </a:solidFill>
                          <a:latin typeface="Prompt" panose="00000500000000000000"/>
                          <a:ea typeface="Prompt" panose="00000500000000000000"/>
                          <a:cs typeface="Prompt" panose="00000500000000000000"/>
                          <a:sym typeface="Prompt" panose="00000500000000000000"/>
                        </a:rPr>
                        <a:t>76</a:t>
                      </a:r>
                      <a:endParaRPr dirty="0">
                        <a:solidFill>
                          <a:schemeClr val="accent1"/>
                        </a:solidFill>
                        <a:latin typeface="Prompt" panose="00000500000000000000"/>
                        <a:ea typeface="Prompt" panose="00000500000000000000"/>
                        <a:cs typeface="Prompt" panose="00000500000000000000"/>
                        <a:sym typeface="Prompt" panose="00000500000000000000"/>
                      </a:endParaRPr>
                    </a:p>
                  </a:txBody>
                  <a:tcPr marL="91425" marR="91425" marT="91425" marB="91425">
                    <a:lnL w="38100" cap="flat" cmpd="sng">
                      <a:solidFill>
                        <a:schemeClr val="accent1"/>
                      </a:solidFill>
                      <a:prstDash val="solid"/>
                      <a:round/>
                      <a:headEnd type="none" w="sm" len="sm"/>
                      <a:tailEnd type="none" w="sm" len="sm"/>
                    </a:lnL>
                    <a:lnR w="38100" cap="flat" cmpd="sng">
                      <a:solidFill>
                        <a:schemeClr val="accent1"/>
                      </a:solidFill>
                      <a:prstDash val="solid"/>
                      <a:round/>
                      <a:headEnd type="none" w="sm" len="sm"/>
                      <a:tailEnd type="none" w="sm" len="sm"/>
                    </a:lnR>
                    <a:lnT w="38100" cap="flat" cmpd="sng">
                      <a:solidFill>
                        <a:schemeClr val="accent1"/>
                      </a:solidFill>
                      <a:prstDash val="solid"/>
                      <a:round/>
                      <a:headEnd type="none" w="sm" len="sm"/>
                      <a:tailEnd type="none" w="sm" len="sm"/>
                    </a:lnT>
                    <a:lnB w="3810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FEED-3DE1-D6C7-0300-B1EBC2242E72}"/>
              </a:ext>
            </a:extLst>
          </p:cNvPr>
          <p:cNvSpPr>
            <a:spLocks noGrp="1"/>
          </p:cNvSpPr>
          <p:nvPr>
            <p:ph type="title"/>
          </p:nvPr>
        </p:nvSpPr>
        <p:spPr/>
        <p:txBody>
          <a:bodyPr/>
          <a:lstStyle/>
          <a:p>
            <a:pPr algn="l"/>
            <a:r>
              <a:rPr lang="en-IN" dirty="0"/>
              <a:t>ACCURACY OF THE MODEL</a:t>
            </a:r>
          </a:p>
        </p:txBody>
      </p:sp>
      <p:sp>
        <p:nvSpPr>
          <p:cNvPr id="3" name="TextBox 2">
            <a:extLst>
              <a:ext uri="{FF2B5EF4-FFF2-40B4-BE49-F238E27FC236}">
                <a16:creationId xmlns:a16="http://schemas.microsoft.com/office/drawing/2014/main" id="{13D3D0D9-9DE2-E0A7-DF65-60866B1F7C33}"/>
              </a:ext>
            </a:extLst>
          </p:cNvPr>
          <p:cNvSpPr txBox="1"/>
          <p:nvPr/>
        </p:nvSpPr>
        <p:spPr>
          <a:xfrm>
            <a:off x="713225" y="1166554"/>
            <a:ext cx="4785852" cy="2677656"/>
          </a:xfrm>
          <a:prstGeom prst="rect">
            <a:avLst/>
          </a:prstGeom>
          <a:noFill/>
        </p:spPr>
        <p:txBody>
          <a:bodyPr wrap="square" rtlCol="0">
            <a:spAutoFit/>
          </a:bodyPr>
          <a:lstStyle/>
          <a:p>
            <a:pPr algn="just"/>
            <a:r>
              <a:rPr lang="en-US" dirty="0"/>
              <a:t>In our experiments, we developed a logistic regression model for submarine rock vs mine prediction and evaluated its accuracy on a test dataset. The model achieved an accuracy of 76%, which is a significant improvement over traditional methods of underwater object identification.</a:t>
            </a:r>
          </a:p>
          <a:p>
            <a:pPr algn="just"/>
            <a:r>
              <a:rPr lang="en-US" dirty="0"/>
              <a:t>This high level of accuracy demonstrates the potential of machine learning algorithms for improving the safety and effectiveness of naval operations. By using accurate prediction models, we can reduce the risk of misidentifying objects and improve the efficiency of underwater object detection and removal.</a:t>
            </a:r>
          </a:p>
        </p:txBody>
      </p:sp>
    </p:spTree>
    <p:extLst>
      <p:ext uri="{BB962C8B-B14F-4D97-AF65-F5344CB8AC3E}">
        <p14:creationId xmlns:p14="http://schemas.microsoft.com/office/powerpoint/2010/main" val="595163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US Submarine Day by Slidesgo">
  <a:themeElements>
    <a:clrScheme name="Simple Light">
      <a:dk1>
        <a:srgbClr val="000000"/>
      </a:dk1>
      <a:lt1>
        <a:srgbClr val="FFFFFF"/>
      </a:lt1>
      <a:dk2>
        <a:srgbClr val="595959"/>
      </a:dk2>
      <a:lt2>
        <a:srgbClr val="EEEEEE"/>
      </a:lt2>
      <a:accent1>
        <a:srgbClr val="030445"/>
      </a:accent1>
      <a:accent2>
        <a:srgbClr val="0077B6"/>
      </a:accent2>
      <a:accent3>
        <a:srgbClr val="8ACBD8"/>
      </a:accent3>
      <a:accent4>
        <a:srgbClr val="B5E5F0"/>
      </a:accent4>
      <a:accent5>
        <a:srgbClr val="E2EDED"/>
      </a:accent5>
      <a:accent6>
        <a:srgbClr val="030445"/>
      </a:accent6>
      <a:hlink>
        <a:srgbClr val="0077B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577</Words>
  <Application>Microsoft Office PowerPoint</Application>
  <PresentationFormat>On-screen Show (16:9)</PresentationFormat>
  <Paragraphs>50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Prompt</vt:lpstr>
      <vt:lpstr>Montserrat</vt:lpstr>
      <vt:lpstr>Roboto</vt:lpstr>
      <vt:lpstr>Anton</vt:lpstr>
      <vt:lpstr>Prompt Black</vt:lpstr>
      <vt:lpstr>Arial</vt:lpstr>
      <vt:lpstr>US Submarine Day by Slidesgo</vt:lpstr>
      <vt:lpstr>SONAR ROCK AND MINE PREDICTION </vt:lpstr>
      <vt:lpstr>OBJECTIVE</vt:lpstr>
      <vt:lpstr>WORK FLOW</vt:lpstr>
      <vt:lpstr>THE PROBLEM</vt:lpstr>
      <vt:lpstr>Our machine learning solution to the challenge of identifying rocks and mines in submarine environments is based on a machine learning model. The system is trained using a  dataset of sonar , which have been labeled as either rocks or mines. The machine learning is able to learn the distinguishing features of rocks and mines, and can accurately classify new data. This makes it an incredibly effective tool for identifying potential threats in submarine environments.</vt:lpstr>
      <vt:lpstr>ABOUT DATASET</vt:lpstr>
      <vt:lpstr>TARGET </vt:lpstr>
      <vt:lpstr>MODEL PERFORMANCE </vt:lpstr>
      <vt:lpstr>ACCURACY OF THE MODEL</vt:lpstr>
      <vt:lpstr>PREDICATION RESULT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 ROCK AND MINE PREDICTION </dc:title>
  <cp:lastModifiedBy>PATIL YASHODATTA .</cp:lastModifiedBy>
  <cp:revision>11</cp:revision>
  <dcterms:modified xsi:type="dcterms:W3CDTF">2023-06-19T08:47:24Z</dcterms:modified>
</cp:coreProperties>
</file>