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Stock Price Prediction</a:t>
            </a:r>
          </a:p>
        </p:txBody>
      </p:sp>
      <p:sp>
        <p:nvSpPr>
          <p:cNvPr id="3" name="Subtitle 2"/>
          <p:cNvSpPr>
            <a:spLocks noGrp="1"/>
          </p:cNvSpPr>
          <p:nvPr>
            <p:ph type="subTitle" idx="1"/>
          </p:nvPr>
        </p:nvSpPr>
        <p:spPr/>
        <p:txBody>
          <a:bodyPr/>
          <a:lstStyle/>
          <a:p>
            <a:r>
              <a:t>Using Deep Learning Algorithms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Abstract</a:t>
            </a:r>
          </a:p>
        </p:txBody>
      </p:sp>
      <p:sp>
        <p:nvSpPr>
          <p:cNvPr id="3" name="Content Placeholder 2"/>
          <p:cNvSpPr>
            <a:spLocks noGrp="1"/>
          </p:cNvSpPr>
          <p:nvPr>
            <p:ph idx="1"/>
          </p:nvPr>
        </p:nvSpPr>
        <p:spPr/>
        <p:txBody>
          <a:bodyPr/>
          <a:lstStyle/>
          <a:p>
            <a:r>
              <a:t>Demand for stocks has increased with their popularity in the digital world. Predicting and analyzing stocks can help investors make informed decisions. This project explores stock price prediction using deep learning algorithms.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Machine Learning</a:t>
            </a:r>
          </a:p>
        </p:txBody>
      </p:sp>
      <p:sp>
        <p:nvSpPr>
          <p:cNvPr id="3" name="Content Placeholder 2"/>
          <p:cNvSpPr>
            <a:spLocks noGrp="1"/>
          </p:cNvSpPr>
          <p:nvPr>
            <p:ph idx="1"/>
          </p:nvPr>
        </p:nvSpPr>
        <p:spPr/>
        <p:txBody>
          <a:bodyPr/>
          <a:lstStyle/>
          <a:p>
            <a:r>
              <a:t>Machine learning enables computers to learn from data without explicit programming. It helps enterprises analyze trends, predict outcomes, and optimize business strategies.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Deep Learning</a:t>
            </a:r>
          </a:p>
        </p:txBody>
      </p:sp>
      <p:sp>
        <p:nvSpPr>
          <p:cNvPr id="3" name="Content Placeholder 2"/>
          <p:cNvSpPr>
            <a:spLocks noGrp="1"/>
          </p:cNvSpPr>
          <p:nvPr>
            <p:ph idx="1"/>
          </p:nvPr>
        </p:nvSpPr>
        <p:spPr/>
        <p:txBody>
          <a:bodyPr/>
          <a:lstStyle/>
          <a:p>
            <a:r>
              <a:t>Deep learning is a subset of AI that mimics human brain functions for data analysis. It uses deep neural networks to process complex patterns and make predictions.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Necessity of Deep Learning</a:t>
            </a:r>
          </a:p>
        </p:txBody>
      </p:sp>
      <p:sp>
        <p:nvSpPr>
          <p:cNvPr id="3" name="Content Placeholder 2"/>
          <p:cNvSpPr>
            <a:spLocks noGrp="1"/>
          </p:cNvSpPr>
          <p:nvPr>
            <p:ph idx="1"/>
          </p:nvPr>
        </p:nvSpPr>
        <p:spPr/>
        <p:txBody>
          <a:bodyPr/>
          <a:lstStyle/>
          <a:p>
            <a:r>
              <a:t>With the explosion of big data, deep learning helps process unstructured data efficiently. Companies use AI systems to analyze vast amounts of data for insights and automation.</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Google Stock Price Dataset</a:t>
            </a:r>
          </a:p>
        </p:txBody>
      </p:sp>
      <p:sp>
        <p:nvSpPr>
          <p:cNvPr id="3" name="Content Placeholder 2"/>
          <p:cNvSpPr>
            <a:spLocks noGrp="1"/>
          </p:cNvSpPr>
          <p:nvPr>
            <p:ph idx="1"/>
          </p:nvPr>
        </p:nvSpPr>
        <p:spPr/>
        <p:txBody>
          <a:bodyPr/>
          <a:lstStyle/>
          <a:p>
            <a:r>
              <a:t>Google LLC is a leading tech company listed on NASDAQ as 'GOOG'. This project uses 5 years of Google stock price data for analysis and prediction.</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Algorithm</a:t>
            </a:r>
          </a:p>
        </p:txBody>
      </p:sp>
      <p:sp>
        <p:nvSpPr>
          <p:cNvPr id="3" name="Content Placeholder 2"/>
          <p:cNvSpPr>
            <a:spLocks noGrp="1"/>
          </p:cNvSpPr>
          <p:nvPr>
            <p:ph idx="1"/>
          </p:nvPr>
        </p:nvSpPr>
        <p:spPr/>
        <p:txBody>
          <a:bodyPr/>
          <a:lstStyle/>
          <a:p>
            <a:r>
              <a:t>The stock price prediction model uses:</a:t>
            </a:r>
          </a:p>
          <a:p>
            <a:r>
              <a:t>- Sequential</a:t>
            </a:r>
          </a:p>
          <a:p>
            <a:r>
              <a:t>- Dense</a:t>
            </a:r>
          </a:p>
          <a:p>
            <a:r>
              <a:t>- LSTM</a:t>
            </a:r>
          </a:p>
          <a:p>
            <a:r>
              <a:t>- Dropout to process and predict stock trends.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r>
              <a:t>By applying deep learning algorithms like LSTM, Dense, Dropout, and Sequential, we can accurately predict stock prices. The system works on any platform, including cloud computing environments.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References</a:t>
            </a:r>
          </a:p>
        </p:txBody>
      </p:sp>
      <p:sp>
        <p:nvSpPr>
          <p:cNvPr id="3" name="Content Placeholder 2"/>
          <p:cNvSpPr>
            <a:spLocks noGrp="1"/>
          </p:cNvSpPr>
          <p:nvPr>
            <p:ph idx="1"/>
          </p:nvPr>
        </p:nvSpPr>
        <p:spPr/>
        <p:txBody>
          <a:bodyPr/>
          <a:lstStyle/>
          <a:p>
            <a:r>
              <a:t>1. https://machinelearningmastery.com/start-here/#getstarted</a:t>
            </a:r>
          </a:p>
          <a:p>
            <a:r>
              <a:t>2. https://colah.github.io/posts/2015-08-Understanding-LSTMs/</a:t>
            </a:r>
          </a:p>
          <a:p>
            <a:r>
              <a:t>3. https://www.sas.com/en_us/insights/analytics/machine-learning.html</a:t>
            </a:r>
          </a:p>
          <a:p>
            <a:r>
              <a:t>4. https://groww.in/us-stocks/googl</a:t>
            </a:r>
          </a:p>
          <a:p>
            <a:r>
              <a:t>5. https://www.investopedia.com/terms/d/deep-learning.asp</a:t>
            </a:r>
          </a:p>
          <a:p>
            <a:r>
              <a:t>6. https://www.nasdaq.com/market-activity/stocks/goog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