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B4A0B-592D-4715-B052-D9A5E58EEDF8}" v="1306" dt="2023-12-21T01:30:03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26DED-FBF2-49A6-B70B-5CC253FD97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F68EF5-C127-4E87-8BA6-305B5FC76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Wide range of </a:t>
          </a:r>
          <a:r>
            <a:rPr lang="en-US" b="1" i="0"/>
            <a:t>high-volume</a:t>
          </a:r>
          <a:r>
            <a:rPr lang="en-US" b="0" i="0"/>
            <a:t> and </a:t>
          </a:r>
          <a:r>
            <a:rPr lang="en-US" b="1" i="0"/>
            <a:t>cost-sensitive applications</a:t>
          </a:r>
          <a:endParaRPr lang="en-US"/>
        </a:p>
      </dgm:t>
    </dgm:pt>
    <dgm:pt modelId="{5544203F-90FC-40ED-8CAA-496E036B3DCC}" type="parTrans" cxnId="{F809D0EB-195A-4E66-BA5B-574F9AB4F147}">
      <dgm:prSet/>
      <dgm:spPr/>
      <dgm:t>
        <a:bodyPr/>
        <a:lstStyle/>
        <a:p>
          <a:endParaRPr lang="en-US"/>
        </a:p>
      </dgm:t>
    </dgm:pt>
    <dgm:pt modelId="{2740E481-0E81-42DE-B64C-F5085824E4F7}" type="sibTrans" cxnId="{F809D0EB-195A-4E66-BA5B-574F9AB4F147}">
      <dgm:prSet/>
      <dgm:spPr/>
      <dgm:t>
        <a:bodyPr/>
        <a:lstStyle/>
        <a:p>
          <a:endParaRPr lang="en-US"/>
        </a:p>
      </dgm:t>
    </dgm:pt>
    <dgm:pt modelId="{5F0CE8D8-93D0-463D-9349-398A80057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TSMCs foundry on </a:t>
          </a:r>
          <a:r>
            <a:rPr lang="en-US" b="1" i="0"/>
            <a:t>55nm flash technology</a:t>
          </a:r>
          <a:endParaRPr lang="en-US"/>
        </a:p>
      </dgm:t>
    </dgm:pt>
    <dgm:pt modelId="{EE048422-72A9-4E7D-B620-5143060C68F9}" type="parTrans" cxnId="{05B0A5F4-8493-48FE-8A60-7E18B47A2F8A}">
      <dgm:prSet/>
      <dgm:spPr/>
      <dgm:t>
        <a:bodyPr/>
        <a:lstStyle/>
        <a:p>
          <a:endParaRPr lang="en-US"/>
        </a:p>
      </dgm:t>
    </dgm:pt>
    <dgm:pt modelId="{67A3DFEF-947D-4C21-921C-EB28922581F5}" type="sibTrans" cxnId="{05B0A5F4-8493-48FE-8A60-7E18B47A2F8A}">
      <dgm:prSet/>
      <dgm:spPr/>
      <dgm:t>
        <a:bodyPr/>
        <a:lstStyle/>
        <a:p>
          <a:endParaRPr lang="en-US"/>
        </a:p>
      </dgm:t>
    </dgm:pt>
    <dgm:pt modelId="{059E86D9-2E6D-4DA7-BF3E-2EBDF1A8C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Electric vehicle</a:t>
          </a:r>
          <a:endParaRPr lang="en-US"/>
        </a:p>
      </dgm:t>
    </dgm:pt>
    <dgm:pt modelId="{2442BA4F-766B-42B1-8B9A-E15B8FED4B6E}" type="parTrans" cxnId="{ADB6398E-F051-4845-9503-6E2BC7F395CF}">
      <dgm:prSet/>
      <dgm:spPr/>
      <dgm:t>
        <a:bodyPr/>
        <a:lstStyle/>
        <a:p>
          <a:endParaRPr lang="en-US"/>
        </a:p>
      </dgm:t>
    </dgm:pt>
    <dgm:pt modelId="{A6CBAC6F-DD09-4069-9A88-6F6E68195CE4}" type="sibTrans" cxnId="{ADB6398E-F051-4845-9503-6E2BC7F395CF}">
      <dgm:prSet/>
      <dgm:spPr/>
      <dgm:t>
        <a:bodyPr/>
        <a:lstStyle/>
        <a:p>
          <a:endParaRPr lang="en-US"/>
        </a:p>
      </dgm:t>
    </dgm:pt>
    <dgm:pt modelId="{6B07EE42-BCE5-4BD0-9A56-6CFE63138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Industry applications</a:t>
          </a:r>
          <a:r>
            <a:rPr lang="en-US" b="0" i="0"/>
            <a:t> (IOT)</a:t>
          </a:r>
          <a:endParaRPr lang="en-US"/>
        </a:p>
      </dgm:t>
    </dgm:pt>
    <dgm:pt modelId="{6F2670AE-2220-4E24-B974-CD6AC5489187}" type="parTrans" cxnId="{98E19B89-F451-4E97-9012-D4F375A6A6AD}">
      <dgm:prSet/>
      <dgm:spPr/>
      <dgm:t>
        <a:bodyPr/>
        <a:lstStyle/>
        <a:p>
          <a:endParaRPr lang="en-US"/>
        </a:p>
      </dgm:t>
    </dgm:pt>
    <dgm:pt modelId="{7BDCEFA5-233C-42A6-8A8C-0A691AB1B4C0}" type="sibTrans" cxnId="{98E19B89-F451-4E97-9012-D4F375A6A6AD}">
      <dgm:prSet/>
      <dgm:spPr/>
      <dgm:t>
        <a:bodyPr/>
        <a:lstStyle/>
        <a:p>
          <a:endParaRPr lang="en-US"/>
        </a:p>
      </dgm:t>
    </dgm:pt>
    <dgm:pt modelId="{DFA81884-C6EE-4D4C-ADB2-A025F7027A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Communications system-monitoring circuitry</a:t>
          </a:r>
          <a:endParaRPr lang="en-US"/>
        </a:p>
      </dgm:t>
    </dgm:pt>
    <dgm:pt modelId="{3D5A70C7-DFD4-478E-9C5F-26E4B9815558}" type="parTrans" cxnId="{3C26DE34-B26D-4CF6-9125-700AD58E2061}">
      <dgm:prSet/>
      <dgm:spPr/>
      <dgm:t>
        <a:bodyPr/>
        <a:lstStyle/>
        <a:p>
          <a:endParaRPr lang="en-US"/>
        </a:p>
      </dgm:t>
    </dgm:pt>
    <dgm:pt modelId="{F8007E7C-4261-4869-A554-05CD0166B6B7}" type="sibTrans" cxnId="{3C26DE34-B26D-4CF6-9125-700AD58E2061}">
      <dgm:prSet/>
      <dgm:spPr/>
      <dgm:t>
        <a:bodyPr/>
        <a:lstStyle/>
        <a:p>
          <a:endParaRPr lang="en-US"/>
        </a:p>
      </dgm:t>
    </dgm:pt>
    <dgm:pt modelId="{3D364625-66AF-4FF0-9682-61E10B2AB51C}" type="pres">
      <dgm:prSet presAssocID="{FE926DED-FBF2-49A6-B70B-5CC253FD97C7}" presName="root" presStyleCnt="0">
        <dgm:presLayoutVars>
          <dgm:dir/>
          <dgm:resizeHandles val="exact"/>
        </dgm:presLayoutVars>
      </dgm:prSet>
      <dgm:spPr/>
    </dgm:pt>
    <dgm:pt modelId="{529EBA09-CABC-4D02-B1CF-C421F20D9104}" type="pres">
      <dgm:prSet presAssocID="{38F68EF5-C127-4E87-8BA6-305B5FC76B6E}" presName="compNode" presStyleCnt="0"/>
      <dgm:spPr/>
    </dgm:pt>
    <dgm:pt modelId="{272DC688-EF91-45EA-AA21-01B96229E003}" type="pres">
      <dgm:prSet presAssocID="{38F68EF5-C127-4E87-8BA6-305B5FC76B6E}" presName="bgRect" presStyleLbl="bgShp" presStyleIdx="0" presStyleCnt="5"/>
      <dgm:spPr/>
    </dgm:pt>
    <dgm:pt modelId="{D991838F-C1A4-4F21-98CF-ED5DE2E00703}" type="pres">
      <dgm:prSet presAssocID="{38F68EF5-C127-4E87-8BA6-305B5FC76B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2CE0F291-AA73-4BA5-8167-95B8B4616D13}" type="pres">
      <dgm:prSet presAssocID="{38F68EF5-C127-4E87-8BA6-305B5FC76B6E}" presName="spaceRect" presStyleCnt="0"/>
      <dgm:spPr/>
    </dgm:pt>
    <dgm:pt modelId="{BFDFBDE4-A540-4DDA-82A5-5385C42FDC68}" type="pres">
      <dgm:prSet presAssocID="{38F68EF5-C127-4E87-8BA6-305B5FC76B6E}" presName="parTx" presStyleLbl="revTx" presStyleIdx="0" presStyleCnt="5">
        <dgm:presLayoutVars>
          <dgm:chMax val="0"/>
          <dgm:chPref val="0"/>
        </dgm:presLayoutVars>
      </dgm:prSet>
      <dgm:spPr/>
    </dgm:pt>
    <dgm:pt modelId="{7D4DD8E2-B1E2-4DCE-8FD4-31FEFC2C947A}" type="pres">
      <dgm:prSet presAssocID="{2740E481-0E81-42DE-B64C-F5085824E4F7}" presName="sibTrans" presStyleCnt="0"/>
      <dgm:spPr/>
    </dgm:pt>
    <dgm:pt modelId="{0BBB9771-39AE-41B1-B5BE-9DAE2157A30F}" type="pres">
      <dgm:prSet presAssocID="{5F0CE8D8-93D0-463D-9349-398A80057108}" presName="compNode" presStyleCnt="0"/>
      <dgm:spPr/>
    </dgm:pt>
    <dgm:pt modelId="{52109355-A3D8-4C2B-8D5B-829030FF184E}" type="pres">
      <dgm:prSet presAssocID="{5F0CE8D8-93D0-463D-9349-398A80057108}" presName="bgRect" presStyleLbl="bgShp" presStyleIdx="1" presStyleCnt="5"/>
      <dgm:spPr/>
    </dgm:pt>
    <dgm:pt modelId="{7AAC4379-0A96-49D1-98DE-4BF6009FA18C}" type="pres">
      <dgm:prSet presAssocID="{5F0CE8D8-93D0-463D-9349-398A800571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A61D10-BC4E-43E4-B56F-EAE92C9AC084}" type="pres">
      <dgm:prSet presAssocID="{5F0CE8D8-93D0-463D-9349-398A80057108}" presName="spaceRect" presStyleCnt="0"/>
      <dgm:spPr/>
    </dgm:pt>
    <dgm:pt modelId="{3B7C2E00-C873-465A-A17D-A82040A1EFB4}" type="pres">
      <dgm:prSet presAssocID="{5F0CE8D8-93D0-463D-9349-398A80057108}" presName="parTx" presStyleLbl="revTx" presStyleIdx="1" presStyleCnt="5">
        <dgm:presLayoutVars>
          <dgm:chMax val="0"/>
          <dgm:chPref val="0"/>
        </dgm:presLayoutVars>
      </dgm:prSet>
      <dgm:spPr/>
    </dgm:pt>
    <dgm:pt modelId="{0BF9150A-9971-44E4-8858-5E5FD114385F}" type="pres">
      <dgm:prSet presAssocID="{67A3DFEF-947D-4C21-921C-EB28922581F5}" presName="sibTrans" presStyleCnt="0"/>
      <dgm:spPr/>
    </dgm:pt>
    <dgm:pt modelId="{CBDE5FB8-8273-47E1-A312-029523E4AA85}" type="pres">
      <dgm:prSet presAssocID="{059E86D9-2E6D-4DA7-BF3E-2EBDF1A8C3F0}" presName="compNode" presStyleCnt="0"/>
      <dgm:spPr/>
    </dgm:pt>
    <dgm:pt modelId="{424DF7E5-B6B2-4727-9293-AA3D40ACF803}" type="pres">
      <dgm:prSet presAssocID="{059E86D9-2E6D-4DA7-BF3E-2EBDF1A8C3F0}" presName="bgRect" presStyleLbl="bgShp" presStyleIdx="2" presStyleCnt="5"/>
      <dgm:spPr/>
    </dgm:pt>
    <dgm:pt modelId="{E15686F0-F921-4F39-8FC5-F8E4EA271CF1}" type="pres">
      <dgm:prSet presAssocID="{059E86D9-2E6D-4DA7-BF3E-2EBDF1A8C3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42810DEB-9652-4F24-8113-CA7F09F388A0}" type="pres">
      <dgm:prSet presAssocID="{059E86D9-2E6D-4DA7-BF3E-2EBDF1A8C3F0}" presName="spaceRect" presStyleCnt="0"/>
      <dgm:spPr/>
    </dgm:pt>
    <dgm:pt modelId="{614DD3B0-32A3-4D0E-99E4-C0148A2AE92D}" type="pres">
      <dgm:prSet presAssocID="{059E86D9-2E6D-4DA7-BF3E-2EBDF1A8C3F0}" presName="parTx" presStyleLbl="revTx" presStyleIdx="2" presStyleCnt="5">
        <dgm:presLayoutVars>
          <dgm:chMax val="0"/>
          <dgm:chPref val="0"/>
        </dgm:presLayoutVars>
      </dgm:prSet>
      <dgm:spPr/>
    </dgm:pt>
    <dgm:pt modelId="{825E6DF7-38E0-4E53-AA56-EEF77594ADB4}" type="pres">
      <dgm:prSet presAssocID="{A6CBAC6F-DD09-4069-9A88-6F6E68195CE4}" presName="sibTrans" presStyleCnt="0"/>
      <dgm:spPr/>
    </dgm:pt>
    <dgm:pt modelId="{161161E6-754C-471C-878A-CAF1A79C3D91}" type="pres">
      <dgm:prSet presAssocID="{6B07EE42-BCE5-4BD0-9A56-6CFE63138A1C}" presName="compNode" presStyleCnt="0"/>
      <dgm:spPr/>
    </dgm:pt>
    <dgm:pt modelId="{C02A6A4B-352A-4D4C-9750-780AC66B4DD7}" type="pres">
      <dgm:prSet presAssocID="{6B07EE42-BCE5-4BD0-9A56-6CFE63138A1C}" presName="bgRect" presStyleLbl="bgShp" presStyleIdx="3" presStyleCnt="5"/>
      <dgm:spPr/>
    </dgm:pt>
    <dgm:pt modelId="{E683D190-F511-4BB6-B6B9-D2CC771693D5}" type="pres">
      <dgm:prSet presAssocID="{6B07EE42-BCE5-4BD0-9A56-6CFE63138A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C029265-C316-460A-9C50-016C926A1DE1}" type="pres">
      <dgm:prSet presAssocID="{6B07EE42-BCE5-4BD0-9A56-6CFE63138A1C}" presName="spaceRect" presStyleCnt="0"/>
      <dgm:spPr/>
    </dgm:pt>
    <dgm:pt modelId="{C2C29D90-7870-4800-978B-4812C26CA3AE}" type="pres">
      <dgm:prSet presAssocID="{6B07EE42-BCE5-4BD0-9A56-6CFE63138A1C}" presName="parTx" presStyleLbl="revTx" presStyleIdx="3" presStyleCnt="5">
        <dgm:presLayoutVars>
          <dgm:chMax val="0"/>
          <dgm:chPref val="0"/>
        </dgm:presLayoutVars>
      </dgm:prSet>
      <dgm:spPr/>
    </dgm:pt>
    <dgm:pt modelId="{9E3ABC21-7AA7-479D-A54B-4566AA5C6D34}" type="pres">
      <dgm:prSet presAssocID="{7BDCEFA5-233C-42A6-8A8C-0A691AB1B4C0}" presName="sibTrans" presStyleCnt="0"/>
      <dgm:spPr/>
    </dgm:pt>
    <dgm:pt modelId="{705E2879-1CD3-4B5D-8C63-F8A4E9AB8787}" type="pres">
      <dgm:prSet presAssocID="{DFA81884-C6EE-4D4C-ADB2-A025F7027AE7}" presName="compNode" presStyleCnt="0"/>
      <dgm:spPr/>
    </dgm:pt>
    <dgm:pt modelId="{ECE453A8-AE0A-45F3-A726-49B215C54AFB}" type="pres">
      <dgm:prSet presAssocID="{DFA81884-C6EE-4D4C-ADB2-A025F7027AE7}" presName="bgRect" presStyleLbl="bgShp" presStyleIdx="4" presStyleCnt="5"/>
      <dgm:spPr/>
    </dgm:pt>
    <dgm:pt modelId="{6AF027CD-CC99-4608-BB80-567D5DF33943}" type="pres">
      <dgm:prSet presAssocID="{DFA81884-C6EE-4D4C-ADB2-A025F7027A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2DF9FB8-5FAA-4350-A4D0-4E4E8AA55AF3}" type="pres">
      <dgm:prSet presAssocID="{DFA81884-C6EE-4D4C-ADB2-A025F7027AE7}" presName="spaceRect" presStyleCnt="0"/>
      <dgm:spPr/>
    </dgm:pt>
    <dgm:pt modelId="{EF0B09C6-8216-4CEB-BF9D-C7C8F2C5460E}" type="pres">
      <dgm:prSet presAssocID="{DFA81884-C6EE-4D4C-ADB2-A025F7027AE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1E9D90D-F284-4B00-8323-7B760F77E396}" type="presOf" srcId="{5F0CE8D8-93D0-463D-9349-398A80057108}" destId="{3B7C2E00-C873-465A-A17D-A82040A1EFB4}" srcOrd="0" destOrd="0" presId="urn:microsoft.com/office/officeart/2018/2/layout/IconVerticalSolidList"/>
    <dgm:cxn modelId="{3C26DE34-B26D-4CF6-9125-700AD58E2061}" srcId="{FE926DED-FBF2-49A6-B70B-5CC253FD97C7}" destId="{DFA81884-C6EE-4D4C-ADB2-A025F7027AE7}" srcOrd="4" destOrd="0" parTransId="{3D5A70C7-DFD4-478E-9C5F-26E4B9815558}" sibTransId="{F8007E7C-4261-4869-A554-05CD0166B6B7}"/>
    <dgm:cxn modelId="{FB434436-DFDE-493B-ABCC-32B6BD1B0485}" type="presOf" srcId="{059E86D9-2E6D-4DA7-BF3E-2EBDF1A8C3F0}" destId="{614DD3B0-32A3-4D0E-99E4-C0148A2AE92D}" srcOrd="0" destOrd="0" presId="urn:microsoft.com/office/officeart/2018/2/layout/IconVerticalSolidList"/>
    <dgm:cxn modelId="{2E2F4837-7213-4DE4-B86E-D91C8ED39B04}" type="presOf" srcId="{38F68EF5-C127-4E87-8BA6-305B5FC76B6E}" destId="{BFDFBDE4-A540-4DDA-82A5-5385C42FDC68}" srcOrd="0" destOrd="0" presId="urn:microsoft.com/office/officeart/2018/2/layout/IconVerticalSolidList"/>
    <dgm:cxn modelId="{0327474E-0B60-4243-925C-F3A36C6F7856}" type="presOf" srcId="{6B07EE42-BCE5-4BD0-9A56-6CFE63138A1C}" destId="{C2C29D90-7870-4800-978B-4812C26CA3AE}" srcOrd="0" destOrd="0" presId="urn:microsoft.com/office/officeart/2018/2/layout/IconVerticalSolidList"/>
    <dgm:cxn modelId="{4FA0BF7D-BDE6-4D94-8D5A-25A90FEE865E}" type="presOf" srcId="{DFA81884-C6EE-4D4C-ADB2-A025F7027AE7}" destId="{EF0B09C6-8216-4CEB-BF9D-C7C8F2C5460E}" srcOrd="0" destOrd="0" presId="urn:microsoft.com/office/officeart/2018/2/layout/IconVerticalSolidList"/>
    <dgm:cxn modelId="{98E19B89-F451-4E97-9012-D4F375A6A6AD}" srcId="{FE926DED-FBF2-49A6-B70B-5CC253FD97C7}" destId="{6B07EE42-BCE5-4BD0-9A56-6CFE63138A1C}" srcOrd="3" destOrd="0" parTransId="{6F2670AE-2220-4E24-B974-CD6AC5489187}" sibTransId="{7BDCEFA5-233C-42A6-8A8C-0A691AB1B4C0}"/>
    <dgm:cxn modelId="{ADB6398E-F051-4845-9503-6E2BC7F395CF}" srcId="{FE926DED-FBF2-49A6-B70B-5CC253FD97C7}" destId="{059E86D9-2E6D-4DA7-BF3E-2EBDF1A8C3F0}" srcOrd="2" destOrd="0" parTransId="{2442BA4F-766B-42B1-8B9A-E15B8FED4B6E}" sibTransId="{A6CBAC6F-DD09-4069-9A88-6F6E68195CE4}"/>
    <dgm:cxn modelId="{8696FAA7-41D0-4046-9937-4AC8CAF7ACF6}" type="presOf" srcId="{FE926DED-FBF2-49A6-B70B-5CC253FD97C7}" destId="{3D364625-66AF-4FF0-9682-61E10B2AB51C}" srcOrd="0" destOrd="0" presId="urn:microsoft.com/office/officeart/2018/2/layout/IconVerticalSolidList"/>
    <dgm:cxn modelId="{F809D0EB-195A-4E66-BA5B-574F9AB4F147}" srcId="{FE926DED-FBF2-49A6-B70B-5CC253FD97C7}" destId="{38F68EF5-C127-4E87-8BA6-305B5FC76B6E}" srcOrd="0" destOrd="0" parTransId="{5544203F-90FC-40ED-8CAA-496E036B3DCC}" sibTransId="{2740E481-0E81-42DE-B64C-F5085824E4F7}"/>
    <dgm:cxn modelId="{05B0A5F4-8493-48FE-8A60-7E18B47A2F8A}" srcId="{FE926DED-FBF2-49A6-B70B-5CC253FD97C7}" destId="{5F0CE8D8-93D0-463D-9349-398A80057108}" srcOrd="1" destOrd="0" parTransId="{EE048422-72A9-4E7D-B620-5143060C68F9}" sibTransId="{67A3DFEF-947D-4C21-921C-EB28922581F5}"/>
    <dgm:cxn modelId="{9D526A9C-7F47-418B-AE79-D89218F75A03}" type="presParOf" srcId="{3D364625-66AF-4FF0-9682-61E10B2AB51C}" destId="{529EBA09-CABC-4D02-B1CF-C421F20D9104}" srcOrd="0" destOrd="0" presId="urn:microsoft.com/office/officeart/2018/2/layout/IconVerticalSolidList"/>
    <dgm:cxn modelId="{78E114D5-2BB2-4D08-828A-A0B801BED5AF}" type="presParOf" srcId="{529EBA09-CABC-4D02-B1CF-C421F20D9104}" destId="{272DC688-EF91-45EA-AA21-01B96229E003}" srcOrd="0" destOrd="0" presId="urn:microsoft.com/office/officeart/2018/2/layout/IconVerticalSolidList"/>
    <dgm:cxn modelId="{63DD0724-2772-4873-98D8-AD46E3837D18}" type="presParOf" srcId="{529EBA09-CABC-4D02-B1CF-C421F20D9104}" destId="{D991838F-C1A4-4F21-98CF-ED5DE2E00703}" srcOrd="1" destOrd="0" presId="urn:microsoft.com/office/officeart/2018/2/layout/IconVerticalSolidList"/>
    <dgm:cxn modelId="{4394FDA2-A3C9-48AB-938F-963EFCCC8C9D}" type="presParOf" srcId="{529EBA09-CABC-4D02-B1CF-C421F20D9104}" destId="{2CE0F291-AA73-4BA5-8167-95B8B4616D13}" srcOrd="2" destOrd="0" presId="urn:microsoft.com/office/officeart/2018/2/layout/IconVerticalSolidList"/>
    <dgm:cxn modelId="{C03030E3-B67E-4B58-89CA-37E31E2EAC42}" type="presParOf" srcId="{529EBA09-CABC-4D02-B1CF-C421F20D9104}" destId="{BFDFBDE4-A540-4DDA-82A5-5385C42FDC68}" srcOrd="3" destOrd="0" presId="urn:microsoft.com/office/officeart/2018/2/layout/IconVerticalSolidList"/>
    <dgm:cxn modelId="{5F708413-05BD-4B6A-B2E8-069E69CAB201}" type="presParOf" srcId="{3D364625-66AF-4FF0-9682-61E10B2AB51C}" destId="{7D4DD8E2-B1E2-4DCE-8FD4-31FEFC2C947A}" srcOrd="1" destOrd="0" presId="urn:microsoft.com/office/officeart/2018/2/layout/IconVerticalSolidList"/>
    <dgm:cxn modelId="{A20823AC-5514-484C-8B34-BE78CEECFA32}" type="presParOf" srcId="{3D364625-66AF-4FF0-9682-61E10B2AB51C}" destId="{0BBB9771-39AE-41B1-B5BE-9DAE2157A30F}" srcOrd="2" destOrd="0" presId="urn:microsoft.com/office/officeart/2018/2/layout/IconVerticalSolidList"/>
    <dgm:cxn modelId="{FD4FEB0B-4E93-4586-8FDC-1799D1752220}" type="presParOf" srcId="{0BBB9771-39AE-41B1-B5BE-9DAE2157A30F}" destId="{52109355-A3D8-4C2B-8D5B-829030FF184E}" srcOrd="0" destOrd="0" presId="urn:microsoft.com/office/officeart/2018/2/layout/IconVerticalSolidList"/>
    <dgm:cxn modelId="{B86808A5-1168-4972-95BA-9710DA701F03}" type="presParOf" srcId="{0BBB9771-39AE-41B1-B5BE-9DAE2157A30F}" destId="{7AAC4379-0A96-49D1-98DE-4BF6009FA18C}" srcOrd="1" destOrd="0" presId="urn:microsoft.com/office/officeart/2018/2/layout/IconVerticalSolidList"/>
    <dgm:cxn modelId="{C1AB3791-6BC1-4F99-ABCA-F7FDEC198160}" type="presParOf" srcId="{0BBB9771-39AE-41B1-B5BE-9DAE2157A30F}" destId="{9DA61D10-BC4E-43E4-B56F-EAE92C9AC084}" srcOrd="2" destOrd="0" presId="urn:microsoft.com/office/officeart/2018/2/layout/IconVerticalSolidList"/>
    <dgm:cxn modelId="{256C4CD1-C637-41F5-8CF4-FA7AED2A9A11}" type="presParOf" srcId="{0BBB9771-39AE-41B1-B5BE-9DAE2157A30F}" destId="{3B7C2E00-C873-465A-A17D-A82040A1EFB4}" srcOrd="3" destOrd="0" presId="urn:microsoft.com/office/officeart/2018/2/layout/IconVerticalSolidList"/>
    <dgm:cxn modelId="{F1BFCE05-4EC2-40D8-B08E-B451B1F38EED}" type="presParOf" srcId="{3D364625-66AF-4FF0-9682-61E10B2AB51C}" destId="{0BF9150A-9971-44E4-8858-5E5FD114385F}" srcOrd="3" destOrd="0" presId="urn:microsoft.com/office/officeart/2018/2/layout/IconVerticalSolidList"/>
    <dgm:cxn modelId="{27E4294A-000A-4E14-BD90-6B0E018C1178}" type="presParOf" srcId="{3D364625-66AF-4FF0-9682-61E10B2AB51C}" destId="{CBDE5FB8-8273-47E1-A312-029523E4AA85}" srcOrd="4" destOrd="0" presId="urn:microsoft.com/office/officeart/2018/2/layout/IconVerticalSolidList"/>
    <dgm:cxn modelId="{5F348058-8413-44BF-A90E-666783AE1BDD}" type="presParOf" srcId="{CBDE5FB8-8273-47E1-A312-029523E4AA85}" destId="{424DF7E5-B6B2-4727-9293-AA3D40ACF803}" srcOrd="0" destOrd="0" presId="urn:microsoft.com/office/officeart/2018/2/layout/IconVerticalSolidList"/>
    <dgm:cxn modelId="{74C46516-F611-43F3-848B-D2914237F2A3}" type="presParOf" srcId="{CBDE5FB8-8273-47E1-A312-029523E4AA85}" destId="{E15686F0-F921-4F39-8FC5-F8E4EA271CF1}" srcOrd="1" destOrd="0" presId="urn:microsoft.com/office/officeart/2018/2/layout/IconVerticalSolidList"/>
    <dgm:cxn modelId="{9CCB7730-3222-4780-A3CB-729D33D843F5}" type="presParOf" srcId="{CBDE5FB8-8273-47E1-A312-029523E4AA85}" destId="{42810DEB-9652-4F24-8113-CA7F09F388A0}" srcOrd="2" destOrd="0" presId="urn:microsoft.com/office/officeart/2018/2/layout/IconVerticalSolidList"/>
    <dgm:cxn modelId="{C50DC085-24C9-4097-A9E8-08A34B5937E1}" type="presParOf" srcId="{CBDE5FB8-8273-47E1-A312-029523E4AA85}" destId="{614DD3B0-32A3-4D0E-99E4-C0148A2AE92D}" srcOrd="3" destOrd="0" presId="urn:microsoft.com/office/officeart/2018/2/layout/IconVerticalSolidList"/>
    <dgm:cxn modelId="{C7FF286E-1AA1-4EC3-87E0-ED1D1E2DF9BF}" type="presParOf" srcId="{3D364625-66AF-4FF0-9682-61E10B2AB51C}" destId="{825E6DF7-38E0-4E53-AA56-EEF77594ADB4}" srcOrd="5" destOrd="0" presId="urn:microsoft.com/office/officeart/2018/2/layout/IconVerticalSolidList"/>
    <dgm:cxn modelId="{3DCB3B22-E6A8-4257-A5A6-BB4AFC711BE8}" type="presParOf" srcId="{3D364625-66AF-4FF0-9682-61E10B2AB51C}" destId="{161161E6-754C-471C-878A-CAF1A79C3D91}" srcOrd="6" destOrd="0" presId="urn:microsoft.com/office/officeart/2018/2/layout/IconVerticalSolidList"/>
    <dgm:cxn modelId="{4E4BEC78-5F00-4B4B-9ACA-99492C19B3D6}" type="presParOf" srcId="{161161E6-754C-471C-878A-CAF1A79C3D91}" destId="{C02A6A4B-352A-4D4C-9750-780AC66B4DD7}" srcOrd="0" destOrd="0" presId="urn:microsoft.com/office/officeart/2018/2/layout/IconVerticalSolidList"/>
    <dgm:cxn modelId="{8F0435F9-8C2B-473A-B3F2-5A6F6829AD25}" type="presParOf" srcId="{161161E6-754C-471C-878A-CAF1A79C3D91}" destId="{E683D190-F511-4BB6-B6B9-D2CC771693D5}" srcOrd="1" destOrd="0" presId="urn:microsoft.com/office/officeart/2018/2/layout/IconVerticalSolidList"/>
    <dgm:cxn modelId="{A7BC1DC7-77F3-4279-8474-731595A90E3A}" type="presParOf" srcId="{161161E6-754C-471C-878A-CAF1A79C3D91}" destId="{0C029265-C316-460A-9C50-016C926A1DE1}" srcOrd="2" destOrd="0" presId="urn:microsoft.com/office/officeart/2018/2/layout/IconVerticalSolidList"/>
    <dgm:cxn modelId="{67EF4098-59EE-40D8-90BB-80A08FAB7FDC}" type="presParOf" srcId="{161161E6-754C-471C-878A-CAF1A79C3D91}" destId="{C2C29D90-7870-4800-978B-4812C26CA3AE}" srcOrd="3" destOrd="0" presId="urn:microsoft.com/office/officeart/2018/2/layout/IconVerticalSolidList"/>
    <dgm:cxn modelId="{111AF29E-EF51-48D1-8D49-FFEAF29C9D3D}" type="presParOf" srcId="{3D364625-66AF-4FF0-9682-61E10B2AB51C}" destId="{9E3ABC21-7AA7-479D-A54B-4566AA5C6D34}" srcOrd="7" destOrd="0" presId="urn:microsoft.com/office/officeart/2018/2/layout/IconVerticalSolidList"/>
    <dgm:cxn modelId="{AA43ADDC-8FD0-4738-8FC9-431940389170}" type="presParOf" srcId="{3D364625-66AF-4FF0-9682-61E10B2AB51C}" destId="{705E2879-1CD3-4B5D-8C63-F8A4E9AB8787}" srcOrd="8" destOrd="0" presId="urn:microsoft.com/office/officeart/2018/2/layout/IconVerticalSolidList"/>
    <dgm:cxn modelId="{46687D29-C408-42CD-B857-3D978E898128}" type="presParOf" srcId="{705E2879-1CD3-4B5D-8C63-F8A4E9AB8787}" destId="{ECE453A8-AE0A-45F3-A726-49B215C54AFB}" srcOrd="0" destOrd="0" presId="urn:microsoft.com/office/officeart/2018/2/layout/IconVerticalSolidList"/>
    <dgm:cxn modelId="{33D06446-6438-4DD7-A454-C88A4D11CE31}" type="presParOf" srcId="{705E2879-1CD3-4B5D-8C63-F8A4E9AB8787}" destId="{6AF027CD-CC99-4608-BB80-567D5DF33943}" srcOrd="1" destOrd="0" presId="urn:microsoft.com/office/officeart/2018/2/layout/IconVerticalSolidList"/>
    <dgm:cxn modelId="{A1D856BE-F7A0-4B79-9680-ABCEAD3E474A}" type="presParOf" srcId="{705E2879-1CD3-4B5D-8C63-F8A4E9AB8787}" destId="{72DF9FB8-5FAA-4350-A4D0-4E4E8AA55AF3}" srcOrd="2" destOrd="0" presId="urn:microsoft.com/office/officeart/2018/2/layout/IconVerticalSolidList"/>
    <dgm:cxn modelId="{EBE99A99-649C-4C6C-B855-FA4F582C65AA}" type="presParOf" srcId="{705E2879-1CD3-4B5D-8C63-F8A4E9AB8787}" destId="{EF0B09C6-8216-4CEB-BF9D-C7C8F2C54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92A7B-B1EF-43FB-9021-173D2529944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409957-A1FF-4B4E-ADDB-DD192F8B95A3}">
      <dgm:prSet/>
      <dgm:spPr/>
      <dgm:t>
        <a:bodyPr/>
        <a:lstStyle/>
        <a:p>
          <a:r>
            <a:rPr lang="en-US" b="1" dirty="0"/>
            <a:t>Platform designer</a:t>
          </a:r>
          <a:r>
            <a:rPr lang="en-US" dirty="0"/>
            <a:t> - design process by automatically generating interconnect logic to connect intellectual property (IP) functions.</a:t>
          </a:r>
        </a:p>
      </dgm:t>
    </dgm:pt>
    <dgm:pt modelId="{89C5CF59-BE03-4802-A4A9-29E3734A8058}" type="parTrans" cxnId="{AAA7F591-B642-4852-B02A-57346ADAEDDD}">
      <dgm:prSet/>
      <dgm:spPr/>
      <dgm:t>
        <a:bodyPr/>
        <a:lstStyle/>
        <a:p>
          <a:endParaRPr lang="en-US"/>
        </a:p>
      </dgm:t>
    </dgm:pt>
    <dgm:pt modelId="{DD983D29-FB1B-436F-A2E9-21B726B7FC91}" type="sibTrans" cxnId="{AAA7F591-B642-4852-B02A-57346ADAEDD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CB02235-EBA0-4F8F-8F62-7FF7BD7A8BD7}">
      <dgm:prSet/>
      <dgm:spPr/>
      <dgm:t>
        <a:bodyPr/>
        <a:lstStyle/>
        <a:p>
          <a:r>
            <a:rPr lang="en-US" b="1" dirty="0"/>
            <a:t>Block based design workflows- </a:t>
          </a:r>
          <a:r>
            <a:rPr lang="en-US" dirty="0"/>
            <a:t>allow the user to add 3rd party IPs and pre designed blocks, allow geographically diverse teams to collaborate.</a:t>
          </a:r>
        </a:p>
      </dgm:t>
    </dgm:pt>
    <dgm:pt modelId="{7434890E-1988-463C-89A6-56D3E8FA08CF}" type="parTrans" cxnId="{07853EF8-3B01-4AC7-A065-C0020BCB83CF}">
      <dgm:prSet/>
      <dgm:spPr/>
      <dgm:t>
        <a:bodyPr/>
        <a:lstStyle/>
        <a:p>
          <a:endParaRPr lang="en-US"/>
        </a:p>
      </dgm:t>
    </dgm:pt>
    <dgm:pt modelId="{BE925D86-A07B-43E4-BAF4-CC961A148081}" type="sibTrans" cxnId="{07853EF8-3B01-4AC7-A065-C0020BCB83C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B8BB0E0-B14F-4E82-9C48-BEA7C2C0A91A}">
      <dgm:prSet/>
      <dgm:spPr/>
      <dgm:t>
        <a:bodyPr/>
        <a:lstStyle/>
        <a:p>
          <a:r>
            <a:rPr lang="en-US" b="1" dirty="0"/>
            <a:t>Partial reconfiguration</a:t>
          </a:r>
          <a:r>
            <a:rPr lang="en-US" dirty="0"/>
            <a:t>- </a:t>
          </a:r>
          <a:r>
            <a:rPr lang="en-US" dirty="0">
              <a:latin typeface="Seaford Display"/>
            </a:rPr>
            <a:t>ability</a:t>
          </a:r>
          <a:r>
            <a:rPr lang="en-US" dirty="0"/>
            <a:t> to reconfigure a part of the FPGA design dynamically while the rest of the FPGA design continues to function</a:t>
          </a:r>
        </a:p>
      </dgm:t>
    </dgm:pt>
    <dgm:pt modelId="{F97939C7-54DE-4BFD-B3F4-A5D21E8E48CE}" type="parTrans" cxnId="{A89D7943-6697-47BC-AD7B-57CB1965C779}">
      <dgm:prSet/>
      <dgm:spPr/>
      <dgm:t>
        <a:bodyPr/>
        <a:lstStyle/>
        <a:p>
          <a:endParaRPr lang="en-US"/>
        </a:p>
      </dgm:t>
    </dgm:pt>
    <dgm:pt modelId="{80DE3684-61A1-424D-A40A-6669DE85690E}" type="sibTrans" cxnId="{A89D7943-6697-47BC-AD7B-57CB1965C7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D08C08E-C0E9-48DC-8ED4-FBBD0888F6B7}" type="pres">
      <dgm:prSet presAssocID="{F8792A7B-B1EF-43FB-9021-173D25299447}" presName="Name0" presStyleCnt="0">
        <dgm:presLayoutVars>
          <dgm:animLvl val="lvl"/>
          <dgm:resizeHandles val="exact"/>
        </dgm:presLayoutVars>
      </dgm:prSet>
      <dgm:spPr/>
    </dgm:pt>
    <dgm:pt modelId="{D2A02841-7657-474E-9C62-F3A17E0CE978}" type="pres">
      <dgm:prSet presAssocID="{C4409957-A1FF-4B4E-ADDB-DD192F8B95A3}" presName="compositeNode" presStyleCnt="0">
        <dgm:presLayoutVars>
          <dgm:bulletEnabled val="1"/>
        </dgm:presLayoutVars>
      </dgm:prSet>
      <dgm:spPr/>
    </dgm:pt>
    <dgm:pt modelId="{56ED7E25-B5DA-45E5-9B07-065A2DA4C2E9}" type="pres">
      <dgm:prSet presAssocID="{C4409957-A1FF-4B4E-ADDB-DD192F8B95A3}" presName="bgRect" presStyleLbl="bgAccFollowNode1" presStyleIdx="0" presStyleCnt="3"/>
      <dgm:spPr/>
    </dgm:pt>
    <dgm:pt modelId="{57D250CA-7879-411D-AAB6-3C40C63F2575}" type="pres">
      <dgm:prSet presAssocID="{DD983D29-FB1B-436F-A2E9-21B726B7FC9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DCFB550-FEA2-4DAE-9AED-F553EC5C1700}" type="pres">
      <dgm:prSet presAssocID="{C4409957-A1FF-4B4E-ADDB-DD192F8B95A3}" presName="bottomLine" presStyleLbl="alignNode1" presStyleIdx="1" presStyleCnt="6">
        <dgm:presLayoutVars/>
      </dgm:prSet>
      <dgm:spPr/>
    </dgm:pt>
    <dgm:pt modelId="{89F0F9DD-F415-49B4-961F-0CD52A30D22A}" type="pres">
      <dgm:prSet presAssocID="{C4409957-A1FF-4B4E-ADDB-DD192F8B95A3}" presName="nodeText" presStyleLbl="bgAccFollowNode1" presStyleIdx="0" presStyleCnt="3">
        <dgm:presLayoutVars>
          <dgm:bulletEnabled val="1"/>
        </dgm:presLayoutVars>
      </dgm:prSet>
      <dgm:spPr/>
    </dgm:pt>
    <dgm:pt modelId="{DDD70B0F-4E4A-4290-ABF0-EF89FCCAECD7}" type="pres">
      <dgm:prSet presAssocID="{DD983D29-FB1B-436F-A2E9-21B726B7FC91}" presName="sibTrans" presStyleCnt="0"/>
      <dgm:spPr/>
    </dgm:pt>
    <dgm:pt modelId="{300463F0-9C43-43F7-8415-C324FB3EA7E6}" type="pres">
      <dgm:prSet presAssocID="{2CB02235-EBA0-4F8F-8F62-7FF7BD7A8BD7}" presName="compositeNode" presStyleCnt="0">
        <dgm:presLayoutVars>
          <dgm:bulletEnabled val="1"/>
        </dgm:presLayoutVars>
      </dgm:prSet>
      <dgm:spPr/>
    </dgm:pt>
    <dgm:pt modelId="{5D114B88-9FBA-42C2-BBC0-C9214572CC76}" type="pres">
      <dgm:prSet presAssocID="{2CB02235-EBA0-4F8F-8F62-7FF7BD7A8BD7}" presName="bgRect" presStyleLbl="bgAccFollowNode1" presStyleIdx="1" presStyleCnt="3"/>
      <dgm:spPr/>
    </dgm:pt>
    <dgm:pt modelId="{F47275B7-68F0-4F77-9DEB-D63FB1B2014B}" type="pres">
      <dgm:prSet presAssocID="{BE925D86-A07B-43E4-BAF4-CC961A14808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5D293B7-B66C-457E-B4D1-026EAFFA29CE}" type="pres">
      <dgm:prSet presAssocID="{2CB02235-EBA0-4F8F-8F62-7FF7BD7A8BD7}" presName="bottomLine" presStyleLbl="alignNode1" presStyleIdx="3" presStyleCnt="6">
        <dgm:presLayoutVars/>
      </dgm:prSet>
      <dgm:spPr/>
    </dgm:pt>
    <dgm:pt modelId="{F1A7E28A-3D24-4935-9015-7DF9FB7C9192}" type="pres">
      <dgm:prSet presAssocID="{2CB02235-EBA0-4F8F-8F62-7FF7BD7A8BD7}" presName="nodeText" presStyleLbl="bgAccFollowNode1" presStyleIdx="1" presStyleCnt="3">
        <dgm:presLayoutVars>
          <dgm:bulletEnabled val="1"/>
        </dgm:presLayoutVars>
      </dgm:prSet>
      <dgm:spPr/>
    </dgm:pt>
    <dgm:pt modelId="{83CBF135-2F78-4EDD-888F-774B55517D9C}" type="pres">
      <dgm:prSet presAssocID="{BE925D86-A07B-43E4-BAF4-CC961A148081}" presName="sibTrans" presStyleCnt="0"/>
      <dgm:spPr/>
    </dgm:pt>
    <dgm:pt modelId="{D62E58C3-30A4-4E8E-B8BE-66EEEFBD9A71}" type="pres">
      <dgm:prSet presAssocID="{1B8BB0E0-B14F-4E82-9C48-BEA7C2C0A91A}" presName="compositeNode" presStyleCnt="0">
        <dgm:presLayoutVars>
          <dgm:bulletEnabled val="1"/>
        </dgm:presLayoutVars>
      </dgm:prSet>
      <dgm:spPr/>
    </dgm:pt>
    <dgm:pt modelId="{3BCCF28B-C903-4E01-9CAF-456D8652AF0A}" type="pres">
      <dgm:prSet presAssocID="{1B8BB0E0-B14F-4E82-9C48-BEA7C2C0A91A}" presName="bgRect" presStyleLbl="bgAccFollowNode1" presStyleIdx="2" presStyleCnt="3"/>
      <dgm:spPr/>
    </dgm:pt>
    <dgm:pt modelId="{6B00DEAD-8270-45A2-93A7-A18B4C5F137B}" type="pres">
      <dgm:prSet presAssocID="{80DE3684-61A1-424D-A40A-6669DE85690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3D50053-BC52-48B3-9657-A687CC72C80F}" type="pres">
      <dgm:prSet presAssocID="{1B8BB0E0-B14F-4E82-9C48-BEA7C2C0A91A}" presName="bottomLine" presStyleLbl="alignNode1" presStyleIdx="5" presStyleCnt="6">
        <dgm:presLayoutVars/>
      </dgm:prSet>
      <dgm:spPr/>
    </dgm:pt>
    <dgm:pt modelId="{BA3C74EB-1B62-435E-BD87-2EA357AA5993}" type="pres">
      <dgm:prSet presAssocID="{1B8BB0E0-B14F-4E82-9C48-BEA7C2C0A9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36F029-466B-4CA3-A0FC-BA1D5BB028C3}" type="presOf" srcId="{C4409957-A1FF-4B4E-ADDB-DD192F8B95A3}" destId="{56ED7E25-B5DA-45E5-9B07-065A2DA4C2E9}" srcOrd="0" destOrd="0" presId="urn:microsoft.com/office/officeart/2016/7/layout/BasicLinearProcessNumbered"/>
    <dgm:cxn modelId="{810CF931-656C-403A-8F1B-4B55C236EFDA}" type="presOf" srcId="{C4409957-A1FF-4B4E-ADDB-DD192F8B95A3}" destId="{89F0F9DD-F415-49B4-961F-0CD52A30D22A}" srcOrd="1" destOrd="0" presId="urn:microsoft.com/office/officeart/2016/7/layout/BasicLinearProcessNumbered"/>
    <dgm:cxn modelId="{3BC50A60-63AA-47BB-B2A9-296BC404B3BD}" type="presOf" srcId="{1B8BB0E0-B14F-4E82-9C48-BEA7C2C0A91A}" destId="{BA3C74EB-1B62-435E-BD87-2EA357AA5993}" srcOrd="1" destOrd="0" presId="urn:microsoft.com/office/officeart/2016/7/layout/BasicLinearProcessNumbered"/>
    <dgm:cxn modelId="{A89D7943-6697-47BC-AD7B-57CB1965C779}" srcId="{F8792A7B-B1EF-43FB-9021-173D25299447}" destId="{1B8BB0E0-B14F-4E82-9C48-BEA7C2C0A91A}" srcOrd="2" destOrd="0" parTransId="{F97939C7-54DE-4BFD-B3F4-A5D21E8E48CE}" sibTransId="{80DE3684-61A1-424D-A40A-6669DE85690E}"/>
    <dgm:cxn modelId="{529CA04E-BD53-49E6-8875-1A7BAA9D9235}" type="presOf" srcId="{BE925D86-A07B-43E4-BAF4-CC961A148081}" destId="{F47275B7-68F0-4F77-9DEB-D63FB1B2014B}" srcOrd="0" destOrd="0" presId="urn:microsoft.com/office/officeart/2016/7/layout/BasicLinearProcessNumbered"/>
    <dgm:cxn modelId="{F9589590-431F-4ED7-8000-3FEFC3723573}" type="presOf" srcId="{80DE3684-61A1-424D-A40A-6669DE85690E}" destId="{6B00DEAD-8270-45A2-93A7-A18B4C5F137B}" srcOrd="0" destOrd="0" presId="urn:microsoft.com/office/officeart/2016/7/layout/BasicLinearProcessNumbered"/>
    <dgm:cxn modelId="{AAA7F591-B642-4852-B02A-57346ADAEDDD}" srcId="{F8792A7B-B1EF-43FB-9021-173D25299447}" destId="{C4409957-A1FF-4B4E-ADDB-DD192F8B95A3}" srcOrd="0" destOrd="0" parTransId="{89C5CF59-BE03-4802-A4A9-29E3734A8058}" sibTransId="{DD983D29-FB1B-436F-A2E9-21B726B7FC91}"/>
    <dgm:cxn modelId="{D8F211A6-AF7E-4C66-8D23-C804C012EF94}" type="presOf" srcId="{2CB02235-EBA0-4F8F-8F62-7FF7BD7A8BD7}" destId="{F1A7E28A-3D24-4935-9015-7DF9FB7C9192}" srcOrd="1" destOrd="0" presId="urn:microsoft.com/office/officeart/2016/7/layout/BasicLinearProcessNumbered"/>
    <dgm:cxn modelId="{B61E36A6-DE79-4480-9DBE-BA786D291667}" type="presOf" srcId="{DD983D29-FB1B-436F-A2E9-21B726B7FC91}" destId="{57D250CA-7879-411D-AAB6-3C40C63F2575}" srcOrd="0" destOrd="0" presId="urn:microsoft.com/office/officeart/2016/7/layout/BasicLinearProcessNumbered"/>
    <dgm:cxn modelId="{60E44CBA-1FCC-42F9-AE31-281143569FF0}" type="presOf" srcId="{1B8BB0E0-B14F-4E82-9C48-BEA7C2C0A91A}" destId="{3BCCF28B-C903-4E01-9CAF-456D8652AF0A}" srcOrd="0" destOrd="0" presId="urn:microsoft.com/office/officeart/2016/7/layout/BasicLinearProcessNumbered"/>
    <dgm:cxn modelId="{A75301CD-961C-402B-9699-BD972DCFD031}" type="presOf" srcId="{2CB02235-EBA0-4F8F-8F62-7FF7BD7A8BD7}" destId="{5D114B88-9FBA-42C2-BBC0-C9214572CC76}" srcOrd="0" destOrd="0" presId="urn:microsoft.com/office/officeart/2016/7/layout/BasicLinearProcessNumbered"/>
    <dgm:cxn modelId="{28BE0DDB-4E36-4B95-82E5-0C764BDD0CED}" type="presOf" srcId="{F8792A7B-B1EF-43FB-9021-173D25299447}" destId="{BD08C08E-C0E9-48DC-8ED4-FBBD0888F6B7}" srcOrd="0" destOrd="0" presId="urn:microsoft.com/office/officeart/2016/7/layout/BasicLinearProcessNumbered"/>
    <dgm:cxn modelId="{07853EF8-3B01-4AC7-A065-C0020BCB83CF}" srcId="{F8792A7B-B1EF-43FB-9021-173D25299447}" destId="{2CB02235-EBA0-4F8F-8F62-7FF7BD7A8BD7}" srcOrd="1" destOrd="0" parTransId="{7434890E-1988-463C-89A6-56D3E8FA08CF}" sibTransId="{BE925D86-A07B-43E4-BAF4-CC961A148081}"/>
    <dgm:cxn modelId="{DF823BBA-AF27-4762-9B11-7A96FCB8FA0D}" type="presParOf" srcId="{BD08C08E-C0E9-48DC-8ED4-FBBD0888F6B7}" destId="{D2A02841-7657-474E-9C62-F3A17E0CE978}" srcOrd="0" destOrd="0" presId="urn:microsoft.com/office/officeart/2016/7/layout/BasicLinearProcessNumbered"/>
    <dgm:cxn modelId="{51BB3B00-A464-434B-8DA8-5D7190D60B73}" type="presParOf" srcId="{D2A02841-7657-474E-9C62-F3A17E0CE978}" destId="{56ED7E25-B5DA-45E5-9B07-065A2DA4C2E9}" srcOrd="0" destOrd="0" presId="urn:microsoft.com/office/officeart/2016/7/layout/BasicLinearProcessNumbered"/>
    <dgm:cxn modelId="{CAAE93A6-CD35-4F74-B8C5-C27B412C6CC5}" type="presParOf" srcId="{D2A02841-7657-474E-9C62-F3A17E0CE978}" destId="{57D250CA-7879-411D-AAB6-3C40C63F2575}" srcOrd="1" destOrd="0" presId="urn:microsoft.com/office/officeart/2016/7/layout/BasicLinearProcessNumbered"/>
    <dgm:cxn modelId="{D60ED535-A2F9-45E2-AE77-CF988D14AB78}" type="presParOf" srcId="{D2A02841-7657-474E-9C62-F3A17E0CE978}" destId="{9DCFB550-FEA2-4DAE-9AED-F553EC5C1700}" srcOrd="2" destOrd="0" presId="urn:microsoft.com/office/officeart/2016/7/layout/BasicLinearProcessNumbered"/>
    <dgm:cxn modelId="{DF5065B4-42CA-4EBB-B58E-533B595F8AA8}" type="presParOf" srcId="{D2A02841-7657-474E-9C62-F3A17E0CE978}" destId="{89F0F9DD-F415-49B4-961F-0CD52A30D22A}" srcOrd="3" destOrd="0" presId="urn:microsoft.com/office/officeart/2016/7/layout/BasicLinearProcessNumbered"/>
    <dgm:cxn modelId="{4181EA43-DFEA-4A2E-906A-03D512EC48E9}" type="presParOf" srcId="{BD08C08E-C0E9-48DC-8ED4-FBBD0888F6B7}" destId="{DDD70B0F-4E4A-4290-ABF0-EF89FCCAECD7}" srcOrd="1" destOrd="0" presId="urn:microsoft.com/office/officeart/2016/7/layout/BasicLinearProcessNumbered"/>
    <dgm:cxn modelId="{69218E9F-5FB4-4568-8F3C-D1D5968D8CF9}" type="presParOf" srcId="{BD08C08E-C0E9-48DC-8ED4-FBBD0888F6B7}" destId="{300463F0-9C43-43F7-8415-C324FB3EA7E6}" srcOrd="2" destOrd="0" presId="urn:microsoft.com/office/officeart/2016/7/layout/BasicLinearProcessNumbered"/>
    <dgm:cxn modelId="{B34FBDB6-09D8-4145-AF2D-BCB42004FE10}" type="presParOf" srcId="{300463F0-9C43-43F7-8415-C324FB3EA7E6}" destId="{5D114B88-9FBA-42C2-BBC0-C9214572CC76}" srcOrd="0" destOrd="0" presId="urn:microsoft.com/office/officeart/2016/7/layout/BasicLinearProcessNumbered"/>
    <dgm:cxn modelId="{B433B9EB-72A2-467C-B736-799CAD400E5A}" type="presParOf" srcId="{300463F0-9C43-43F7-8415-C324FB3EA7E6}" destId="{F47275B7-68F0-4F77-9DEB-D63FB1B2014B}" srcOrd="1" destOrd="0" presId="urn:microsoft.com/office/officeart/2016/7/layout/BasicLinearProcessNumbered"/>
    <dgm:cxn modelId="{0DAB431C-49FE-4CF4-B9BB-A9C5D74EA672}" type="presParOf" srcId="{300463F0-9C43-43F7-8415-C324FB3EA7E6}" destId="{45D293B7-B66C-457E-B4D1-026EAFFA29CE}" srcOrd="2" destOrd="0" presId="urn:microsoft.com/office/officeart/2016/7/layout/BasicLinearProcessNumbered"/>
    <dgm:cxn modelId="{8AF9C8A2-C582-4CF9-A8D8-AD70343E3760}" type="presParOf" srcId="{300463F0-9C43-43F7-8415-C324FB3EA7E6}" destId="{F1A7E28A-3D24-4935-9015-7DF9FB7C9192}" srcOrd="3" destOrd="0" presId="urn:microsoft.com/office/officeart/2016/7/layout/BasicLinearProcessNumbered"/>
    <dgm:cxn modelId="{AB62ED99-E9C0-46DF-AEE3-5274976D0324}" type="presParOf" srcId="{BD08C08E-C0E9-48DC-8ED4-FBBD0888F6B7}" destId="{83CBF135-2F78-4EDD-888F-774B55517D9C}" srcOrd="3" destOrd="0" presId="urn:microsoft.com/office/officeart/2016/7/layout/BasicLinearProcessNumbered"/>
    <dgm:cxn modelId="{9A9DB373-9932-4CFB-A691-D109F6F13E27}" type="presParOf" srcId="{BD08C08E-C0E9-48DC-8ED4-FBBD0888F6B7}" destId="{D62E58C3-30A4-4E8E-B8BE-66EEEFBD9A71}" srcOrd="4" destOrd="0" presId="urn:microsoft.com/office/officeart/2016/7/layout/BasicLinearProcessNumbered"/>
    <dgm:cxn modelId="{F6AD5A01-F803-4C1F-9E4B-01B0B093A3BC}" type="presParOf" srcId="{D62E58C3-30A4-4E8E-B8BE-66EEEFBD9A71}" destId="{3BCCF28B-C903-4E01-9CAF-456D8652AF0A}" srcOrd="0" destOrd="0" presId="urn:microsoft.com/office/officeart/2016/7/layout/BasicLinearProcessNumbered"/>
    <dgm:cxn modelId="{EA880CCC-EB78-4BF2-A200-46DA8A2BDE8F}" type="presParOf" srcId="{D62E58C3-30A4-4E8E-B8BE-66EEEFBD9A71}" destId="{6B00DEAD-8270-45A2-93A7-A18B4C5F137B}" srcOrd="1" destOrd="0" presId="urn:microsoft.com/office/officeart/2016/7/layout/BasicLinearProcessNumbered"/>
    <dgm:cxn modelId="{DC91A6F5-B270-4874-A63B-C4BCC0B433E3}" type="presParOf" srcId="{D62E58C3-30A4-4E8E-B8BE-66EEEFBD9A71}" destId="{F3D50053-BC52-48B3-9657-A687CC72C80F}" srcOrd="2" destOrd="0" presId="urn:microsoft.com/office/officeart/2016/7/layout/BasicLinearProcessNumbered"/>
    <dgm:cxn modelId="{6574363C-5446-43AE-BA6A-F6CF1801AF18}" type="presParOf" srcId="{D62E58C3-30A4-4E8E-B8BE-66EEEFBD9A71}" destId="{BA3C74EB-1B62-435E-BD87-2EA357AA599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395226-C356-4E79-8403-7F4B16B9A3A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681AC0-2139-4878-A6C4-EA341862B419}">
      <dgm:prSet/>
      <dgm:spPr/>
      <dgm:t>
        <a:bodyPr/>
        <a:lstStyle/>
        <a:p>
          <a:r>
            <a:rPr lang="en-US" b="1" i="0"/>
            <a:t>Fitter (Place and Route)</a:t>
          </a:r>
          <a:r>
            <a:rPr lang="en-US" b="0" i="0"/>
            <a:t>- process all levels  of design place and route, including the Plan, Early Place, Place, Route, and re-time stages.</a:t>
          </a:r>
          <a:endParaRPr lang="en-US"/>
        </a:p>
      </dgm:t>
    </dgm:pt>
    <dgm:pt modelId="{E16F91FD-B8BD-4A7F-8A41-6C27C88CE531}" type="parTrans" cxnId="{D04DC727-1ABA-4A4B-A01D-4FBD121E5B34}">
      <dgm:prSet/>
      <dgm:spPr/>
      <dgm:t>
        <a:bodyPr/>
        <a:lstStyle/>
        <a:p>
          <a:endParaRPr lang="en-US"/>
        </a:p>
      </dgm:t>
    </dgm:pt>
    <dgm:pt modelId="{FAA1C811-D1B9-49FF-8267-E47E7B768DAD}" type="sibTrans" cxnId="{D04DC727-1ABA-4A4B-A01D-4FBD121E5B34}">
      <dgm:prSet/>
      <dgm:spPr/>
      <dgm:t>
        <a:bodyPr/>
        <a:lstStyle/>
        <a:p>
          <a:endParaRPr lang="en-US"/>
        </a:p>
      </dgm:t>
    </dgm:pt>
    <dgm:pt modelId="{4C9B3C6A-79DE-4096-9292-04FC8C2DEBE7}">
      <dgm:prSet/>
      <dgm:spPr/>
      <dgm:t>
        <a:bodyPr/>
        <a:lstStyle/>
        <a:p>
          <a:r>
            <a:rPr lang="en-US" b="1" i="0"/>
            <a:t>Register re-timing</a:t>
          </a:r>
          <a:r>
            <a:rPr lang="en-US" b="0" i="0"/>
            <a:t>-can balance register chain by moving them into hyper registers in the routing fabric itself. Can also move the register chain across combinational logic to provide optimized solutions.</a:t>
          </a:r>
          <a:endParaRPr lang="en-US"/>
        </a:p>
      </dgm:t>
    </dgm:pt>
    <dgm:pt modelId="{032A5014-71F3-4DD8-8A7D-CB71037E8298}" type="parTrans" cxnId="{0A658D37-D995-47D6-A178-E5763068C544}">
      <dgm:prSet/>
      <dgm:spPr/>
      <dgm:t>
        <a:bodyPr/>
        <a:lstStyle/>
        <a:p>
          <a:endParaRPr lang="en-US"/>
        </a:p>
      </dgm:t>
    </dgm:pt>
    <dgm:pt modelId="{B0003058-DDB8-47C8-BABB-303F5D7546E2}" type="sibTrans" cxnId="{0A658D37-D995-47D6-A178-E5763068C544}">
      <dgm:prSet/>
      <dgm:spPr/>
      <dgm:t>
        <a:bodyPr/>
        <a:lstStyle/>
        <a:p>
          <a:endParaRPr lang="en-US"/>
        </a:p>
      </dgm:t>
    </dgm:pt>
    <dgm:pt modelId="{48976F77-87BA-4EF2-9C65-2C779CE6EC9C}" type="pres">
      <dgm:prSet presAssocID="{6B395226-C356-4E79-8403-7F4B16B9A3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2B38B5-9545-4095-9DCB-B4C256D82EF1}" type="pres">
      <dgm:prSet presAssocID="{D1681AC0-2139-4878-A6C4-EA341862B419}" presName="hierRoot1" presStyleCnt="0"/>
      <dgm:spPr/>
    </dgm:pt>
    <dgm:pt modelId="{AF5773EB-4292-4947-9D03-F01F66A62695}" type="pres">
      <dgm:prSet presAssocID="{D1681AC0-2139-4878-A6C4-EA341862B419}" presName="composite" presStyleCnt="0"/>
      <dgm:spPr/>
    </dgm:pt>
    <dgm:pt modelId="{DA4B6E2A-0400-4F65-81B7-4120EB340E1C}" type="pres">
      <dgm:prSet presAssocID="{D1681AC0-2139-4878-A6C4-EA341862B419}" presName="background" presStyleLbl="node0" presStyleIdx="0" presStyleCnt="2"/>
      <dgm:spPr/>
    </dgm:pt>
    <dgm:pt modelId="{73144722-A677-4913-B70B-BA8CDAC48921}" type="pres">
      <dgm:prSet presAssocID="{D1681AC0-2139-4878-A6C4-EA341862B419}" presName="text" presStyleLbl="fgAcc0" presStyleIdx="0" presStyleCnt="2">
        <dgm:presLayoutVars>
          <dgm:chPref val="3"/>
        </dgm:presLayoutVars>
      </dgm:prSet>
      <dgm:spPr/>
    </dgm:pt>
    <dgm:pt modelId="{59BC5F88-5285-4A4A-8597-08E670431A68}" type="pres">
      <dgm:prSet presAssocID="{D1681AC0-2139-4878-A6C4-EA341862B419}" presName="hierChild2" presStyleCnt="0"/>
      <dgm:spPr/>
    </dgm:pt>
    <dgm:pt modelId="{FFDF7F72-7C25-492F-95FC-74D30FD2A1B5}" type="pres">
      <dgm:prSet presAssocID="{4C9B3C6A-79DE-4096-9292-04FC8C2DEBE7}" presName="hierRoot1" presStyleCnt="0"/>
      <dgm:spPr/>
    </dgm:pt>
    <dgm:pt modelId="{14F03007-CCA0-4746-BC03-1E2AAC7B8005}" type="pres">
      <dgm:prSet presAssocID="{4C9B3C6A-79DE-4096-9292-04FC8C2DEBE7}" presName="composite" presStyleCnt="0"/>
      <dgm:spPr/>
    </dgm:pt>
    <dgm:pt modelId="{95016808-37A4-4754-983C-6AA8AEC630D4}" type="pres">
      <dgm:prSet presAssocID="{4C9B3C6A-79DE-4096-9292-04FC8C2DEBE7}" presName="background" presStyleLbl="node0" presStyleIdx="1" presStyleCnt="2"/>
      <dgm:spPr/>
    </dgm:pt>
    <dgm:pt modelId="{B6B0907A-89CC-43C8-A3BC-B31698EB17D3}" type="pres">
      <dgm:prSet presAssocID="{4C9B3C6A-79DE-4096-9292-04FC8C2DEBE7}" presName="text" presStyleLbl="fgAcc0" presStyleIdx="1" presStyleCnt="2">
        <dgm:presLayoutVars>
          <dgm:chPref val="3"/>
        </dgm:presLayoutVars>
      </dgm:prSet>
      <dgm:spPr/>
    </dgm:pt>
    <dgm:pt modelId="{9A869DC7-0396-4893-B560-8711B66D20E3}" type="pres">
      <dgm:prSet presAssocID="{4C9B3C6A-79DE-4096-9292-04FC8C2DEBE7}" presName="hierChild2" presStyleCnt="0"/>
      <dgm:spPr/>
    </dgm:pt>
  </dgm:ptLst>
  <dgm:cxnLst>
    <dgm:cxn modelId="{D04DC727-1ABA-4A4B-A01D-4FBD121E5B34}" srcId="{6B395226-C356-4E79-8403-7F4B16B9A3A3}" destId="{D1681AC0-2139-4878-A6C4-EA341862B419}" srcOrd="0" destOrd="0" parTransId="{E16F91FD-B8BD-4A7F-8A41-6C27C88CE531}" sibTransId="{FAA1C811-D1B9-49FF-8267-E47E7B768DAD}"/>
    <dgm:cxn modelId="{0A658D37-D995-47D6-A178-E5763068C544}" srcId="{6B395226-C356-4E79-8403-7F4B16B9A3A3}" destId="{4C9B3C6A-79DE-4096-9292-04FC8C2DEBE7}" srcOrd="1" destOrd="0" parTransId="{032A5014-71F3-4DD8-8A7D-CB71037E8298}" sibTransId="{B0003058-DDB8-47C8-BABB-303F5D7546E2}"/>
    <dgm:cxn modelId="{F08A1B4A-16B5-4F0F-891B-ACBF64EDF894}" type="presOf" srcId="{4C9B3C6A-79DE-4096-9292-04FC8C2DEBE7}" destId="{B6B0907A-89CC-43C8-A3BC-B31698EB17D3}" srcOrd="0" destOrd="0" presId="urn:microsoft.com/office/officeart/2005/8/layout/hierarchy1"/>
    <dgm:cxn modelId="{110C95A7-F2DD-4A3A-8E5D-776645C5EAAD}" type="presOf" srcId="{6B395226-C356-4E79-8403-7F4B16B9A3A3}" destId="{48976F77-87BA-4EF2-9C65-2C779CE6EC9C}" srcOrd="0" destOrd="0" presId="urn:microsoft.com/office/officeart/2005/8/layout/hierarchy1"/>
    <dgm:cxn modelId="{FB86F6E3-3CCF-495E-805D-49C077DC0170}" type="presOf" srcId="{D1681AC0-2139-4878-A6C4-EA341862B419}" destId="{73144722-A677-4913-B70B-BA8CDAC48921}" srcOrd="0" destOrd="0" presId="urn:microsoft.com/office/officeart/2005/8/layout/hierarchy1"/>
    <dgm:cxn modelId="{6626E4B5-2036-47C6-9645-49BEF26416B3}" type="presParOf" srcId="{48976F77-87BA-4EF2-9C65-2C779CE6EC9C}" destId="{302B38B5-9545-4095-9DCB-B4C256D82EF1}" srcOrd="0" destOrd="0" presId="urn:microsoft.com/office/officeart/2005/8/layout/hierarchy1"/>
    <dgm:cxn modelId="{935D77C2-B5A4-41D3-AD7E-D3959A75D9DA}" type="presParOf" srcId="{302B38B5-9545-4095-9DCB-B4C256D82EF1}" destId="{AF5773EB-4292-4947-9D03-F01F66A62695}" srcOrd="0" destOrd="0" presId="urn:microsoft.com/office/officeart/2005/8/layout/hierarchy1"/>
    <dgm:cxn modelId="{B792115D-46E4-4B52-A930-A13E76BFE36A}" type="presParOf" srcId="{AF5773EB-4292-4947-9D03-F01F66A62695}" destId="{DA4B6E2A-0400-4F65-81B7-4120EB340E1C}" srcOrd="0" destOrd="0" presId="urn:microsoft.com/office/officeart/2005/8/layout/hierarchy1"/>
    <dgm:cxn modelId="{0E6AFAFE-C984-4006-A82A-A58446642658}" type="presParOf" srcId="{AF5773EB-4292-4947-9D03-F01F66A62695}" destId="{73144722-A677-4913-B70B-BA8CDAC48921}" srcOrd="1" destOrd="0" presId="urn:microsoft.com/office/officeart/2005/8/layout/hierarchy1"/>
    <dgm:cxn modelId="{98BD5FBC-7A58-4A02-84D1-FDA194B7FB77}" type="presParOf" srcId="{302B38B5-9545-4095-9DCB-B4C256D82EF1}" destId="{59BC5F88-5285-4A4A-8597-08E670431A68}" srcOrd="1" destOrd="0" presId="urn:microsoft.com/office/officeart/2005/8/layout/hierarchy1"/>
    <dgm:cxn modelId="{4A1B0213-7B74-439A-9EB1-68E9A5CD88AC}" type="presParOf" srcId="{48976F77-87BA-4EF2-9C65-2C779CE6EC9C}" destId="{FFDF7F72-7C25-492F-95FC-74D30FD2A1B5}" srcOrd="1" destOrd="0" presId="urn:microsoft.com/office/officeart/2005/8/layout/hierarchy1"/>
    <dgm:cxn modelId="{0A4E946F-26FB-4E78-9FE8-DB8E54FBB027}" type="presParOf" srcId="{FFDF7F72-7C25-492F-95FC-74D30FD2A1B5}" destId="{14F03007-CCA0-4746-BC03-1E2AAC7B8005}" srcOrd="0" destOrd="0" presId="urn:microsoft.com/office/officeart/2005/8/layout/hierarchy1"/>
    <dgm:cxn modelId="{60557AD1-F824-4B1A-B93A-4D915F8267FC}" type="presParOf" srcId="{14F03007-CCA0-4746-BC03-1E2AAC7B8005}" destId="{95016808-37A4-4754-983C-6AA8AEC630D4}" srcOrd="0" destOrd="0" presId="urn:microsoft.com/office/officeart/2005/8/layout/hierarchy1"/>
    <dgm:cxn modelId="{0FDC3288-0A89-4338-B1E8-1522C53F5A26}" type="presParOf" srcId="{14F03007-CCA0-4746-BC03-1E2AAC7B8005}" destId="{B6B0907A-89CC-43C8-A3BC-B31698EB17D3}" srcOrd="1" destOrd="0" presId="urn:microsoft.com/office/officeart/2005/8/layout/hierarchy1"/>
    <dgm:cxn modelId="{A15EE7E3-46B7-4861-A6A1-CE729D192FB4}" type="presParOf" srcId="{FFDF7F72-7C25-492F-95FC-74D30FD2A1B5}" destId="{9A869DC7-0396-4893-B560-8711B66D20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54F85-76F3-4A0F-9E89-16C2E58706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F317C-4C39-4E2A-85BD-200DB3038A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Signal Tap Logic Analyzer</a:t>
          </a:r>
          <a:r>
            <a:rPr lang="en-US" b="0" i="0"/>
            <a:t> -reads and reports real-time signal behavior in a FPGA design, gives  a sight of internal signal without the requirement of any I/O pins or external devices, debug more efficiently</a:t>
          </a:r>
          <a:endParaRPr lang="en-US"/>
        </a:p>
      </dgm:t>
    </dgm:pt>
    <dgm:pt modelId="{2DD86B31-839A-46D3-9D77-1655E8CD2B02}" type="parTrans" cxnId="{DBBF15E4-EA16-4263-94E2-871686D5AC41}">
      <dgm:prSet/>
      <dgm:spPr/>
      <dgm:t>
        <a:bodyPr/>
        <a:lstStyle/>
        <a:p>
          <a:endParaRPr lang="en-US"/>
        </a:p>
      </dgm:t>
    </dgm:pt>
    <dgm:pt modelId="{834A8C86-49DF-46BD-8DC1-9C5060345E22}" type="sibTrans" cxnId="{DBBF15E4-EA16-4263-94E2-871686D5AC41}">
      <dgm:prSet/>
      <dgm:spPr/>
      <dgm:t>
        <a:bodyPr/>
        <a:lstStyle/>
        <a:p>
          <a:endParaRPr lang="en-US"/>
        </a:p>
      </dgm:t>
    </dgm:pt>
    <dgm:pt modelId="{F703833C-831C-4DBD-B79F-9B3552255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Transceiver Toolkit</a:t>
          </a:r>
          <a:r>
            <a:rPr lang="en-US" b="0" i="0"/>
            <a:t> - allow designer real-time transceiver settings and reduces board bring-up time, can run link tests</a:t>
          </a:r>
          <a:endParaRPr lang="en-US"/>
        </a:p>
      </dgm:t>
    </dgm:pt>
    <dgm:pt modelId="{D66B4C9C-8763-4675-85B5-3C9C23508E45}" type="parTrans" cxnId="{4D521667-74EC-419B-9E82-C90EF13CA630}">
      <dgm:prSet/>
      <dgm:spPr/>
      <dgm:t>
        <a:bodyPr/>
        <a:lstStyle/>
        <a:p>
          <a:endParaRPr lang="en-US"/>
        </a:p>
      </dgm:t>
    </dgm:pt>
    <dgm:pt modelId="{34D5BEEB-C352-42F8-AA73-36935870A8DA}" type="sibTrans" cxnId="{4D521667-74EC-419B-9E82-C90EF13CA630}">
      <dgm:prSet/>
      <dgm:spPr/>
      <dgm:t>
        <a:bodyPr/>
        <a:lstStyle/>
        <a:p>
          <a:endParaRPr lang="en-US"/>
        </a:p>
      </dgm:t>
    </dgm:pt>
    <dgm:pt modelId="{4069F87A-39F1-4418-8F7A-785D1CAA2B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Intel Advanced Link Analyzer</a:t>
          </a:r>
          <a:r>
            <a:rPr lang="en-US" b="0" i="0"/>
            <a:t>- allow designers to evaluate high-speed serial link performance, post design debug and validation processes</a:t>
          </a:r>
          <a:endParaRPr lang="en-US"/>
        </a:p>
      </dgm:t>
    </dgm:pt>
    <dgm:pt modelId="{07BC7D1C-7D14-4121-B8FE-9FB498E8CD4E}" type="parTrans" cxnId="{3FF38022-9194-44B9-B964-9B526A91163B}">
      <dgm:prSet/>
      <dgm:spPr/>
      <dgm:t>
        <a:bodyPr/>
        <a:lstStyle/>
        <a:p>
          <a:endParaRPr lang="en-US"/>
        </a:p>
      </dgm:t>
    </dgm:pt>
    <dgm:pt modelId="{6CE2BB07-37E0-4160-866F-3F26F2B42E73}" type="sibTrans" cxnId="{3FF38022-9194-44B9-B964-9B526A91163B}">
      <dgm:prSet/>
      <dgm:spPr/>
      <dgm:t>
        <a:bodyPr/>
        <a:lstStyle/>
        <a:p>
          <a:endParaRPr lang="en-US"/>
        </a:p>
      </dgm:t>
    </dgm:pt>
    <dgm:pt modelId="{461E3E55-BAC1-4094-BBC2-38E9238C730F}" type="pres">
      <dgm:prSet presAssocID="{3E054F85-76F3-4A0F-9E89-16C2E587065B}" presName="root" presStyleCnt="0">
        <dgm:presLayoutVars>
          <dgm:dir/>
          <dgm:resizeHandles val="exact"/>
        </dgm:presLayoutVars>
      </dgm:prSet>
      <dgm:spPr/>
    </dgm:pt>
    <dgm:pt modelId="{39CAE4CF-F8AD-457F-A381-D6E4736E4683}" type="pres">
      <dgm:prSet presAssocID="{E54F317C-4C39-4E2A-85BD-200DB3038A48}" presName="compNode" presStyleCnt="0"/>
      <dgm:spPr/>
    </dgm:pt>
    <dgm:pt modelId="{7609AF1F-9A1A-4474-9623-1E606F2FE5BE}" type="pres">
      <dgm:prSet presAssocID="{E54F317C-4C39-4E2A-85BD-200DB3038A48}" presName="bgRect" presStyleLbl="bgShp" presStyleIdx="0" presStyleCnt="3"/>
      <dgm:spPr/>
    </dgm:pt>
    <dgm:pt modelId="{6FAEC35C-6F25-40FF-9C73-FB02F5F49D89}" type="pres">
      <dgm:prSet presAssocID="{E54F317C-4C39-4E2A-85BD-200DB3038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F8BD28-E76D-47F0-B7E2-0153DEAC00DD}" type="pres">
      <dgm:prSet presAssocID="{E54F317C-4C39-4E2A-85BD-200DB3038A48}" presName="spaceRect" presStyleCnt="0"/>
      <dgm:spPr/>
    </dgm:pt>
    <dgm:pt modelId="{2616F5EC-3688-49BE-B080-FF7364A193CC}" type="pres">
      <dgm:prSet presAssocID="{E54F317C-4C39-4E2A-85BD-200DB3038A48}" presName="parTx" presStyleLbl="revTx" presStyleIdx="0" presStyleCnt="3">
        <dgm:presLayoutVars>
          <dgm:chMax val="0"/>
          <dgm:chPref val="0"/>
        </dgm:presLayoutVars>
      </dgm:prSet>
      <dgm:spPr/>
    </dgm:pt>
    <dgm:pt modelId="{1940A199-55E8-4C05-AF8E-45665D9BC22B}" type="pres">
      <dgm:prSet presAssocID="{834A8C86-49DF-46BD-8DC1-9C5060345E22}" presName="sibTrans" presStyleCnt="0"/>
      <dgm:spPr/>
    </dgm:pt>
    <dgm:pt modelId="{DD429ECD-6565-45DB-BDD7-2D4249963D0A}" type="pres">
      <dgm:prSet presAssocID="{F703833C-831C-4DBD-B79F-9B35522552FE}" presName="compNode" presStyleCnt="0"/>
      <dgm:spPr/>
    </dgm:pt>
    <dgm:pt modelId="{6343B629-6DC5-4AC9-8394-5EAC65C57EC1}" type="pres">
      <dgm:prSet presAssocID="{F703833C-831C-4DBD-B79F-9B35522552FE}" presName="bgRect" presStyleLbl="bgShp" presStyleIdx="1" presStyleCnt="3"/>
      <dgm:spPr/>
    </dgm:pt>
    <dgm:pt modelId="{6B1A4385-7751-4548-A4AB-1E4EECF7996F}" type="pres">
      <dgm:prSet presAssocID="{F703833C-831C-4DBD-B79F-9B35522552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1905F23-9CD7-4B50-A5D2-B45ADF404D3B}" type="pres">
      <dgm:prSet presAssocID="{F703833C-831C-4DBD-B79F-9B35522552FE}" presName="spaceRect" presStyleCnt="0"/>
      <dgm:spPr/>
    </dgm:pt>
    <dgm:pt modelId="{7A9A183E-B827-4301-AA6B-B35CCB562C89}" type="pres">
      <dgm:prSet presAssocID="{F703833C-831C-4DBD-B79F-9B35522552FE}" presName="parTx" presStyleLbl="revTx" presStyleIdx="1" presStyleCnt="3">
        <dgm:presLayoutVars>
          <dgm:chMax val="0"/>
          <dgm:chPref val="0"/>
        </dgm:presLayoutVars>
      </dgm:prSet>
      <dgm:spPr/>
    </dgm:pt>
    <dgm:pt modelId="{612AD5C6-2D9F-4042-A1DD-F98F00B3F802}" type="pres">
      <dgm:prSet presAssocID="{34D5BEEB-C352-42F8-AA73-36935870A8DA}" presName="sibTrans" presStyleCnt="0"/>
      <dgm:spPr/>
    </dgm:pt>
    <dgm:pt modelId="{7A44A0DC-FCD9-4AD8-A351-8E619BAD2E6E}" type="pres">
      <dgm:prSet presAssocID="{4069F87A-39F1-4418-8F7A-785D1CAA2BF5}" presName="compNode" presStyleCnt="0"/>
      <dgm:spPr/>
    </dgm:pt>
    <dgm:pt modelId="{0191B906-1FED-4557-AFE3-F6FF6FFE2CC8}" type="pres">
      <dgm:prSet presAssocID="{4069F87A-39F1-4418-8F7A-785D1CAA2BF5}" presName="bgRect" presStyleLbl="bgShp" presStyleIdx="2" presStyleCnt="3"/>
      <dgm:spPr/>
    </dgm:pt>
    <dgm:pt modelId="{7425A10F-E160-4331-AA7A-BC3E2BDF4394}" type="pres">
      <dgm:prSet presAssocID="{4069F87A-39F1-4418-8F7A-785D1CAA2B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9D399D-AE68-4F26-BF7D-B183AD9EA195}" type="pres">
      <dgm:prSet presAssocID="{4069F87A-39F1-4418-8F7A-785D1CAA2BF5}" presName="spaceRect" presStyleCnt="0"/>
      <dgm:spPr/>
    </dgm:pt>
    <dgm:pt modelId="{58FC774F-B44D-4E15-9E12-4B1F743BFD00}" type="pres">
      <dgm:prSet presAssocID="{4069F87A-39F1-4418-8F7A-785D1CAA2B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F38022-9194-44B9-B964-9B526A91163B}" srcId="{3E054F85-76F3-4A0F-9E89-16C2E587065B}" destId="{4069F87A-39F1-4418-8F7A-785D1CAA2BF5}" srcOrd="2" destOrd="0" parTransId="{07BC7D1C-7D14-4121-B8FE-9FB498E8CD4E}" sibTransId="{6CE2BB07-37E0-4160-866F-3F26F2B42E73}"/>
    <dgm:cxn modelId="{D368F65B-B7B6-4C10-8166-07EFAD5F0259}" type="presOf" srcId="{F703833C-831C-4DBD-B79F-9B35522552FE}" destId="{7A9A183E-B827-4301-AA6B-B35CCB562C89}" srcOrd="0" destOrd="0" presId="urn:microsoft.com/office/officeart/2018/2/layout/IconVerticalSolidList"/>
    <dgm:cxn modelId="{672D5862-035C-4028-91D8-2B73B931CFC5}" type="presOf" srcId="{3E054F85-76F3-4A0F-9E89-16C2E587065B}" destId="{461E3E55-BAC1-4094-BBC2-38E9238C730F}" srcOrd="0" destOrd="0" presId="urn:microsoft.com/office/officeart/2018/2/layout/IconVerticalSolidList"/>
    <dgm:cxn modelId="{4D521667-74EC-419B-9E82-C90EF13CA630}" srcId="{3E054F85-76F3-4A0F-9E89-16C2E587065B}" destId="{F703833C-831C-4DBD-B79F-9B35522552FE}" srcOrd="1" destOrd="0" parTransId="{D66B4C9C-8763-4675-85B5-3C9C23508E45}" sibTransId="{34D5BEEB-C352-42F8-AA73-36935870A8DA}"/>
    <dgm:cxn modelId="{6354E36A-C5B4-4729-9AA6-84A15C9A593E}" type="presOf" srcId="{E54F317C-4C39-4E2A-85BD-200DB3038A48}" destId="{2616F5EC-3688-49BE-B080-FF7364A193CC}" srcOrd="0" destOrd="0" presId="urn:microsoft.com/office/officeart/2018/2/layout/IconVerticalSolidList"/>
    <dgm:cxn modelId="{CA4FADC3-2DC5-436D-96BA-F849766EC4B9}" type="presOf" srcId="{4069F87A-39F1-4418-8F7A-785D1CAA2BF5}" destId="{58FC774F-B44D-4E15-9E12-4B1F743BFD00}" srcOrd="0" destOrd="0" presId="urn:microsoft.com/office/officeart/2018/2/layout/IconVerticalSolidList"/>
    <dgm:cxn modelId="{DBBF15E4-EA16-4263-94E2-871686D5AC41}" srcId="{3E054F85-76F3-4A0F-9E89-16C2E587065B}" destId="{E54F317C-4C39-4E2A-85BD-200DB3038A48}" srcOrd="0" destOrd="0" parTransId="{2DD86B31-839A-46D3-9D77-1655E8CD2B02}" sibTransId="{834A8C86-49DF-46BD-8DC1-9C5060345E22}"/>
    <dgm:cxn modelId="{E6108366-112E-4658-8835-EC498153861C}" type="presParOf" srcId="{461E3E55-BAC1-4094-BBC2-38E9238C730F}" destId="{39CAE4CF-F8AD-457F-A381-D6E4736E4683}" srcOrd="0" destOrd="0" presId="urn:microsoft.com/office/officeart/2018/2/layout/IconVerticalSolidList"/>
    <dgm:cxn modelId="{2D6D8906-49C4-4991-A78C-5FC8B072065C}" type="presParOf" srcId="{39CAE4CF-F8AD-457F-A381-D6E4736E4683}" destId="{7609AF1F-9A1A-4474-9623-1E606F2FE5BE}" srcOrd="0" destOrd="0" presId="urn:microsoft.com/office/officeart/2018/2/layout/IconVerticalSolidList"/>
    <dgm:cxn modelId="{7B5D267D-645B-4F8B-A99D-0C7DFDC6069B}" type="presParOf" srcId="{39CAE4CF-F8AD-457F-A381-D6E4736E4683}" destId="{6FAEC35C-6F25-40FF-9C73-FB02F5F49D89}" srcOrd="1" destOrd="0" presId="urn:microsoft.com/office/officeart/2018/2/layout/IconVerticalSolidList"/>
    <dgm:cxn modelId="{AB8DB232-6D4D-401C-A169-6524DF25FE09}" type="presParOf" srcId="{39CAE4CF-F8AD-457F-A381-D6E4736E4683}" destId="{6CF8BD28-E76D-47F0-B7E2-0153DEAC00DD}" srcOrd="2" destOrd="0" presId="urn:microsoft.com/office/officeart/2018/2/layout/IconVerticalSolidList"/>
    <dgm:cxn modelId="{B89A40B1-FE80-4117-8692-DB6DE8131D40}" type="presParOf" srcId="{39CAE4CF-F8AD-457F-A381-D6E4736E4683}" destId="{2616F5EC-3688-49BE-B080-FF7364A193CC}" srcOrd="3" destOrd="0" presId="urn:microsoft.com/office/officeart/2018/2/layout/IconVerticalSolidList"/>
    <dgm:cxn modelId="{5366447B-94DE-401A-A357-4837241F6041}" type="presParOf" srcId="{461E3E55-BAC1-4094-BBC2-38E9238C730F}" destId="{1940A199-55E8-4C05-AF8E-45665D9BC22B}" srcOrd="1" destOrd="0" presId="urn:microsoft.com/office/officeart/2018/2/layout/IconVerticalSolidList"/>
    <dgm:cxn modelId="{FB0FC152-180E-45F0-8D79-764D27A26906}" type="presParOf" srcId="{461E3E55-BAC1-4094-BBC2-38E9238C730F}" destId="{DD429ECD-6565-45DB-BDD7-2D4249963D0A}" srcOrd="2" destOrd="0" presId="urn:microsoft.com/office/officeart/2018/2/layout/IconVerticalSolidList"/>
    <dgm:cxn modelId="{47458A4A-5C31-488A-848A-0841204E749A}" type="presParOf" srcId="{DD429ECD-6565-45DB-BDD7-2D4249963D0A}" destId="{6343B629-6DC5-4AC9-8394-5EAC65C57EC1}" srcOrd="0" destOrd="0" presId="urn:microsoft.com/office/officeart/2018/2/layout/IconVerticalSolidList"/>
    <dgm:cxn modelId="{7E1D232C-4848-4675-AE5E-5FB72F1842E9}" type="presParOf" srcId="{DD429ECD-6565-45DB-BDD7-2D4249963D0A}" destId="{6B1A4385-7751-4548-A4AB-1E4EECF7996F}" srcOrd="1" destOrd="0" presId="urn:microsoft.com/office/officeart/2018/2/layout/IconVerticalSolidList"/>
    <dgm:cxn modelId="{3A8910C8-EC83-48CE-A59E-973D9B7EA999}" type="presParOf" srcId="{DD429ECD-6565-45DB-BDD7-2D4249963D0A}" destId="{01905F23-9CD7-4B50-A5D2-B45ADF404D3B}" srcOrd="2" destOrd="0" presId="urn:microsoft.com/office/officeart/2018/2/layout/IconVerticalSolidList"/>
    <dgm:cxn modelId="{BCA3D5D9-BF51-4FA8-959D-9ECF6FF6FEB5}" type="presParOf" srcId="{DD429ECD-6565-45DB-BDD7-2D4249963D0A}" destId="{7A9A183E-B827-4301-AA6B-B35CCB562C89}" srcOrd="3" destOrd="0" presId="urn:microsoft.com/office/officeart/2018/2/layout/IconVerticalSolidList"/>
    <dgm:cxn modelId="{16F16B1D-3116-40FC-AA75-292E80BA87F6}" type="presParOf" srcId="{461E3E55-BAC1-4094-BBC2-38E9238C730F}" destId="{612AD5C6-2D9F-4042-A1DD-F98F00B3F802}" srcOrd="3" destOrd="0" presId="urn:microsoft.com/office/officeart/2018/2/layout/IconVerticalSolidList"/>
    <dgm:cxn modelId="{56C1594C-0F63-4AB6-B7AC-DCB257F0732D}" type="presParOf" srcId="{461E3E55-BAC1-4094-BBC2-38E9238C730F}" destId="{7A44A0DC-FCD9-4AD8-A351-8E619BAD2E6E}" srcOrd="4" destOrd="0" presId="urn:microsoft.com/office/officeart/2018/2/layout/IconVerticalSolidList"/>
    <dgm:cxn modelId="{98C5D157-195B-4F82-8E40-F6A730950FCE}" type="presParOf" srcId="{7A44A0DC-FCD9-4AD8-A351-8E619BAD2E6E}" destId="{0191B906-1FED-4557-AFE3-F6FF6FFE2CC8}" srcOrd="0" destOrd="0" presId="urn:microsoft.com/office/officeart/2018/2/layout/IconVerticalSolidList"/>
    <dgm:cxn modelId="{0535D624-11A1-4137-B8A4-221B92918EEF}" type="presParOf" srcId="{7A44A0DC-FCD9-4AD8-A351-8E619BAD2E6E}" destId="{7425A10F-E160-4331-AA7A-BC3E2BDF4394}" srcOrd="1" destOrd="0" presId="urn:microsoft.com/office/officeart/2018/2/layout/IconVerticalSolidList"/>
    <dgm:cxn modelId="{11265AB2-F279-4330-B7FB-4D125A2477EA}" type="presParOf" srcId="{7A44A0DC-FCD9-4AD8-A351-8E619BAD2E6E}" destId="{529D399D-AE68-4F26-BF7D-B183AD9EA195}" srcOrd="2" destOrd="0" presId="urn:microsoft.com/office/officeart/2018/2/layout/IconVerticalSolidList"/>
    <dgm:cxn modelId="{1CA9F441-2942-4ABD-B475-FB9F9F8E3B9D}" type="presParOf" srcId="{7A44A0DC-FCD9-4AD8-A351-8E619BAD2E6E}" destId="{58FC774F-B44D-4E15-9E12-4B1F743BF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DC688-EF91-45EA-AA21-01B96229E003}">
      <dsp:nvSpPr>
        <dsp:cNvPr id="0" name=""/>
        <dsp:cNvSpPr/>
      </dsp:nvSpPr>
      <dsp:spPr>
        <a:xfrm>
          <a:off x="0" y="2327"/>
          <a:ext cx="7335836" cy="49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1838F-C1A4-4F21-98CF-ED5DE2E00703}">
      <dsp:nvSpPr>
        <dsp:cNvPr id="0" name=""/>
        <dsp:cNvSpPr/>
      </dsp:nvSpPr>
      <dsp:spPr>
        <a:xfrm>
          <a:off x="149992" y="113892"/>
          <a:ext cx="272713" cy="2727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FBDE4-A540-4DDA-82A5-5385C42FDC68}">
      <dsp:nvSpPr>
        <dsp:cNvPr id="0" name=""/>
        <dsp:cNvSpPr/>
      </dsp:nvSpPr>
      <dsp:spPr>
        <a:xfrm>
          <a:off x="572697" y="2327"/>
          <a:ext cx="6763138" cy="49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77" tIns="52477" rIns="52477" bIns="524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Wide range of </a:t>
          </a:r>
          <a:r>
            <a:rPr lang="en-US" sz="1900" b="1" i="0" kern="1200"/>
            <a:t>high-volume</a:t>
          </a:r>
          <a:r>
            <a:rPr lang="en-US" sz="1900" b="0" i="0" kern="1200"/>
            <a:t> and </a:t>
          </a:r>
          <a:r>
            <a:rPr lang="en-US" sz="1900" b="1" i="0" kern="1200"/>
            <a:t>cost-sensitive applications</a:t>
          </a:r>
          <a:endParaRPr lang="en-US" sz="1900" kern="1200"/>
        </a:p>
      </dsp:txBody>
      <dsp:txXfrm>
        <a:off x="572697" y="2327"/>
        <a:ext cx="6763138" cy="495841"/>
      </dsp:txXfrm>
    </dsp:sp>
    <dsp:sp modelId="{52109355-A3D8-4C2B-8D5B-829030FF184E}">
      <dsp:nvSpPr>
        <dsp:cNvPr id="0" name=""/>
        <dsp:cNvSpPr/>
      </dsp:nvSpPr>
      <dsp:spPr>
        <a:xfrm>
          <a:off x="0" y="622130"/>
          <a:ext cx="7335836" cy="49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C4379-0A96-49D1-98DE-4BF6009FA18C}">
      <dsp:nvSpPr>
        <dsp:cNvPr id="0" name=""/>
        <dsp:cNvSpPr/>
      </dsp:nvSpPr>
      <dsp:spPr>
        <a:xfrm>
          <a:off x="149992" y="733694"/>
          <a:ext cx="272713" cy="2727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C2E00-C873-465A-A17D-A82040A1EFB4}">
      <dsp:nvSpPr>
        <dsp:cNvPr id="0" name=""/>
        <dsp:cNvSpPr/>
      </dsp:nvSpPr>
      <dsp:spPr>
        <a:xfrm>
          <a:off x="572697" y="622130"/>
          <a:ext cx="6763138" cy="49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77" tIns="52477" rIns="52477" bIns="524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TSMCs foundry on </a:t>
          </a:r>
          <a:r>
            <a:rPr lang="en-US" sz="1900" b="1" i="0" kern="1200"/>
            <a:t>55nm flash technology</a:t>
          </a:r>
          <a:endParaRPr lang="en-US" sz="1900" kern="1200"/>
        </a:p>
      </dsp:txBody>
      <dsp:txXfrm>
        <a:off x="572697" y="622130"/>
        <a:ext cx="6763138" cy="495841"/>
      </dsp:txXfrm>
    </dsp:sp>
    <dsp:sp modelId="{424DF7E5-B6B2-4727-9293-AA3D40ACF803}">
      <dsp:nvSpPr>
        <dsp:cNvPr id="0" name=""/>
        <dsp:cNvSpPr/>
      </dsp:nvSpPr>
      <dsp:spPr>
        <a:xfrm>
          <a:off x="0" y="1241932"/>
          <a:ext cx="7335836" cy="49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686F0-F921-4F39-8FC5-F8E4EA271CF1}">
      <dsp:nvSpPr>
        <dsp:cNvPr id="0" name=""/>
        <dsp:cNvSpPr/>
      </dsp:nvSpPr>
      <dsp:spPr>
        <a:xfrm>
          <a:off x="149992" y="1353496"/>
          <a:ext cx="272713" cy="2727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DD3B0-32A3-4D0E-99E4-C0148A2AE92D}">
      <dsp:nvSpPr>
        <dsp:cNvPr id="0" name=""/>
        <dsp:cNvSpPr/>
      </dsp:nvSpPr>
      <dsp:spPr>
        <a:xfrm>
          <a:off x="572697" y="1241932"/>
          <a:ext cx="6763138" cy="49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77" tIns="52477" rIns="52477" bIns="524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Electric vehicle</a:t>
          </a:r>
          <a:endParaRPr lang="en-US" sz="1900" kern="1200"/>
        </a:p>
      </dsp:txBody>
      <dsp:txXfrm>
        <a:off x="572697" y="1241932"/>
        <a:ext cx="6763138" cy="495841"/>
      </dsp:txXfrm>
    </dsp:sp>
    <dsp:sp modelId="{C02A6A4B-352A-4D4C-9750-780AC66B4DD7}">
      <dsp:nvSpPr>
        <dsp:cNvPr id="0" name=""/>
        <dsp:cNvSpPr/>
      </dsp:nvSpPr>
      <dsp:spPr>
        <a:xfrm>
          <a:off x="0" y="1861734"/>
          <a:ext cx="7335836" cy="49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3D190-F511-4BB6-B6B9-D2CC771693D5}">
      <dsp:nvSpPr>
        <dsp:cNvPr id="0" name=""/>
        <dsp:cNvSpPr/>
      </dsp:nvSpPr>
      <dsp:spPr>
        <a:xfrm>
          <a:off x="149992" y="1973299"/>
          <a:ext cx="272713" cy="2727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29D90-7870-4800-978B-4812C26CA3AE}">
      <dsp:nvSpPr>
        <dsp:cNvPr id="0" name=""/>
        <dsp:cNvSpPr/>
      </dsp:nvSpPr>
      <dsp:spPr>
        <a:xfrm>
          <a:off x="572697" y="1861734"/>
          <a:ext cx="6763138" cy="49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77" tIns="52477" rIns="52477" bIns="524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Industry applications</a:t>
          </a:r>
          <a:r>
            <a:rPr lang="en-US" sz="1900" b="0" i="0" kern="1200"/>
            <a:t> (IOT)</a:t>
          </a:r>
          <a:endParaRPr lang="en-US" sz="1900" kern="1200"/>
        </a:p>
      </dsp:txBody>
      <dsp:txXfrm>
        <a:off x="572697" y="1861734"/>
        <a:ext cx="6763138" cy="495841"/>
      </dsp:txXfrm>
    </dsp:sp>
    <dsp:sp modelId="{ECE453A8-AE0A-45F3-A726-49B215C54AFB}">
      <dsp:nvSpPr>
        <dsp:cNvPr id="0" name=""/>
        <dsp:cNvSpPr/>
      </dsp:nvSpPr>
      <dsp:spPr>
        <a:xfrm>
          <a:off x="0" y="2481537"/>
          <a:ext cx="7335836" cy="495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027CD-CC99-4608-BB80-567D5DF33943}">
      <dsp:nvSpPr>
        <dsp:cNvPr id="0" name=""/>
        <dsp:cNvSpPr/>
      </dsp:nvSpPr>
      <dsp:spPr>
        <a:xfrm>
          <a:off x="149992" y="2593101"/>
          <a:ext cx="272713" cy="2727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B09C6-8216-4CEB-BF9D-C7C8F2C5460E}">
      <dsp:nvSpPr>
        <dsp:cNvPr id="0" name=""/>
        <dsp:cNvSpPr/>
      </dsp:nvSpPr>
      <dsp:spPr>
        <a:xfrm>
          <a:off x="572697" y="2481537"/>
          <a:ext cx="6763138" cy="49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77" tIns="52477" rIns="52477" bIns="524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Communications system-monitoring circuitry</a:t>
          </a:r>
          <a:endParaRPr lang="en-US" sz="1900" kern="1200"/>
        </a:p>
      </dsp:txBody>
      <dsp:txXfrm>
        <a:off x="572697" y="2481537"/>
        <a:ext cx="6763138" cy="495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D7E25-B5DA-45E5-9B07-065A2DA4C2E9}">
      <dsp:nvSpPr>
        <dsp:cNvPr id="0" name=""/>
        <dsp:cNvSpPr/>
      </dsp:nvSpPr>
      <dsp:spPr>
        <a:xfrm>
          <a:off x="0" y="0"/>
          <a:ext cx="3329119" cy="3187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551" tIns="330200" rIns="25955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Platform designer</a:t>
          </a:r>
          <a:r>
            <a:rPr lang="en-US" sz="1600" kern="1200" dirty="0"/>
            <a:t> - design process by automatically generating interconnect logic to connect intellectual property (IP) functions.</a:t>
          </a:r>
        </a:p>
      </dsp:txBody>
      <dsp:txXfrm>
        <a:off x="0" y="1211326"/>
        <a:ext cx="3329119" cy="1912620"/>
      </dsp:txXfrm>
    </dsp:sp>
    <dsp:sp modelId="{57D250CA-7879-411D-AAB6-3C40C63F2575}">
      <dsp:nvSpPr>
        <dsp:cNvPr id="0" name=""/>
        <dsp:cNvSpPr/>
      </dsp:nvSpPr>
      <dsp:spPr>
        <a:xfrm>
          <a:off x="1186404" y="318769"/>
          <a:ext cx="956310" cy="9563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326452" y="458817"/>
        <a:ext cx="676214" cy="676214"/>
      </dsp:txXfrm>
    </dsp:sp>
    <dsp:sp modelId="{9DCFB550-FEA2-4DAE-9AED-F553EC5C1700}">
      <dsp:nvSpPr>
        <dsp:cNvPr id="0" name=""/>
        <dsp:cNvSpPr/>
      </dsp:nvSpPr>
      <dsp:spPr>
        <a:xfrm>
          <a:off x="0" y="3187628"/>
          <a:ext cx="332911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4B88-9FBA-42C2-BBC0-C9214572CC76}">
      <dsp:nvSpPr>
        <dsp:cNvPr id="0" name=""/>
        <dsp:cNvSpPr/>
      </dsp:nvSpPr>
      <dsp:spPr>
        <a:xfrm>
          <a:off x="3662031" y="0"/>
          <a:ext cx="3329119" cy="31877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551" tIns="330200" rIns="25955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Block based design workflows- </a:t>
          </a:r>
          <a:r>
            <a:rPr lang="en-US" sz="1600" kern="1200" dirty="0"/>
            <a:t>allow the user to add 3rd party IPs and pre designed blocks, allow geographically diverse teams to collaborate.</a:t>
          </a:r>
        </a:p>
      </dsp:txBody>
      <dsp:txXfrm>
        <a:off x="3662031" y="1211326"/>
        <a:ext cx="3329119" cy="1912620"/>
      </dsp:txXfrm>
    </dsp:sp>
    <dsp:sp modelId="{F47275B7-68F0-4F77-9DEB-D63FB1B2014B}">
      <dsp:nvSpPr>
        <dsp:cNvPr id="0" name=""/>
        <dsp:cNvSpPr/>
      </dsp:nvSpPr>
      <dsp:spPr>
        <a:xfrm>
          <a:off x="4848436" y="318769"/>
          <a:ext cx="956310" cy="956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988484" y="458817"/>
        <a:ext cx="676214" cy="676214"/>
      </dsp:txXfrm>
    </dsp:sp>
    <dsp:sp modelId="{45D293B7-B66C-457E-B4D1-026EAFFA29CE}">
      <dsp:nvSpPr>
        <dsp:cNvPr id="0" name=""/>
        <dsp:cNvSpPr/>
      </dsp:nvSpPr>
      <dsp:spPr>
        <a:xfrm>
          <a:off x="3662031" y="3187628"/>
          <a:ext cx="332911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CF28B-C903-4E01-9CAF-456D8652AF0A}">
      <dsp:nvSpPr>
        <dsp:cNvPr id="0" name=""/>
        <dsp:cNvSpPr/>
      </dsp:nvSpPr>
      <dsp:spPr>
        <a:xfrm>
          <a:off x="7324063" y="0"/>
          <a:ext cx="3329119" cy="31877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551" tIns="330200" rIns="25955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Partial reconfiguration</a:t>
          </a:r>
          <a:r>
            <a:rPr lang="en-US" sz="1600" kern="1200" dirty="0"/>
            <a:t>- </a:t>
          </a:r>
          <a:r>
            <a:rPr lang="en-US" sz="1600" kern="1200" dirty="0">
              <a:latin typeface="Seaford Display"/>
            </a:rPr>
            <a:t>ability</a:t>
          </a:r>
          <a:r>
            <a:rPr lang="en-US" sz="1600" kern="1200" dirty="0"/>
            <a:t> to reconfigure a part of the FPGA design dynamically while the rest of the FPGA design continues to function</a:t>
          </a:r>
        </a:p>
      </dsp:txBody>
      <dsp:txXfrm>
        <a:off x="7324063" y="1211326"/>
        <a:ext cx="3329119" cy="1912620"/>
      </dsp:txXfrm>
    </dsp:sp>
    <dsp:sp modelId="{6B00DEAD-8270-45A2-93A7-A18B4C5F137B}">
      <dsp:nvSpPr>
        <dsp:cNvPr id="0" name=""/>
        <dsp:cNvSpPr/>
      </dsp:nvSpPr>
      <dsp:spPr>
        <a:xfrm>
          <a:off x="8510468" y="318769"/>
          <a:ext cx="956310" cy="95631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650516" y="458817"/>
        <a:ext cx="676214" cy="676214"/>
      </dsp:txXfrm>
    </dsp:sp>
    <dsp:sp modelId="{F3D50053-BC52-48B3-9657-A687CC72C80F}">
      <dsp:nvSpPr>
        <dsp:cNvPr id="0" name=""/>
        <dsp:cNvSpPr/>
      </dsp:nvSpPr>
      <dsp:spPr>
        <a:xfrm>
          <a:off x="7324063" y="3187628"/>
          <a:ext cx="332911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6E2A-0400-4F65-81B7-4120EB340E1C}">
      <dsp:nvSpPr>
        <dsp:cNvPr id="0" name=""/>
        <dsp:cNvSpPr/>
      </dsp:nvSpPr>
      <dsp:spPr>
        <a:xfrm>
          <a:off x="307163" y="778"/>
          <a:ext cx="4302367" cy="2732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44722-A677-4913-B70B-BA8CDAC48921}">
      <dsp:nvSpPr>
        <dsp:cNvPr id="0" name=""/>
        <dsp:cNvSpPr/>
      </dsp:nvSpPr>
      <dsp:spPr>
        <a:xfrm>
          <a:off x="785204" y="454917"/>
          <a:ext cx="4302367" cy="2732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Fitter (Place and Route)</a:t>
          </a:r>
          <a:r>
            <a:rPr lang="en-US" sz="2200" b="0" i="0" kern="1200"/>
            <a:t>- process all levels  of design place and route, including the Plan, Early Place, Place, Route, and re-time stages.</a:t>
          </a:r>
          <a:endParaRPr lang="en-US" sz="2200" kern="1200"/>
        </a:p>
      </dsp:txBody>
      <dsp:txXfrm>
        <a:off x="865222" y="534935"/>
        <a:ext cx="4142331" cy="2571967"/>
      </dsp:txXfrm>
    </dsp:sp>
    <dsp:sp modelId="{95016808-37A4-4754-983C-6AA8AEC630D4}">
      <dsp:nvSpPr>
        <dsp:cNvPr id="0" name=""/>
        <dsp:cNvSpPr/>
      </dsp:nvSpPr>
      <dsp:spPr>
        <a:xfrm>
          <a:off x="5565612" y="778"/>
          <a:ext cx="4302367" cy="2732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0907A-89CC-43C8-A3BC-B31698EB17D3}">
      <dsp:nvSpPr>
        <dsp:cNvPr id="0" name=""/>
        <dsp:cNvSpPr/>
      </dsp:nvSpPr>
      <dsp:spPr>
        <a:xfrm>
          <a:off x="6043653" y="454917"/>
          <a:ext cx="4302367" cy="2732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Register re-timing</a:t>
          </a:r>
          <a:r>
            <a:rPr lang="en-US" sz="2200" b="0" i="0" kern="1200"/>
            <a:t>-can balance register chain by moving them into hyper registers in the routing fabric itself. Can also move the register chain across combinational logic to provide optimized solutions.</a:t>
          </a:r>
          <a:endParaRPr lang="en-US" sz="2200" kern="1200"/>
        </a:p>
      </dsp:txBody>
      <dsp:txXfrm>
        <a:off x="6123671" y="534935"/>
        <a:ext cx="4142331" cy="2571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9AF1F-9A1A-4474-9623-1E606F2FE5BE}">
      <dsp:nvSpPr>
        <dsp:cNvPr id="0" name=""/>
        <dsp:cNvSpPr/>
      </dsp:nvSpPr>
      <dsp:spPr>
        <a:xfrm>
          <a:off x="0" y="363"/>
          <a:ext cx="6925552" cy="851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EC35C-6F25-40FF-9C73-FB02F5F49D89}">
      <dsp:nvSpPr>
        <dsp:cNvPr id="0" name=""/>
        <dsp:cNvSpPr/>
      </dsp:nvSpPr>
      <dsp:spPr>
        <a:xfrm>
          <a:off x="257468" y="191869"/>
          <a:ext cx="468125" cy="46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6F5EC-3688-49BE-B080-FF7364A193CC}">
      <dsp:nvSpPr>
        <dsp:cNvPr id="0" name=""/>
        <dsp:cNvSpPr/>
      </dsp:nvSpPr>
      <dsp:spPr>
        <a:xfrm>
          <a:off x="983063" y="363"/>
          <a:ext cx="5942488" cy="85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9" tIns="90079" rIns="90079" bIns="900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Signal Tap Logic Analyzer</a:t>
          </a:r>
          <a:r>
            <a:rPr lang="en-US" sz="1400" b="0" i="0" kern="1200"/>
            <a:t> -reads and reports real-time signal behavior in a FPGA design, gives  a sight of internal signal without the requirement of any I/O pins or external devices, debug more efficiently</a:t>
          </a:r>
          <a:endParaRPr lang="en-US" sz="1400" kern="1200"/>
        </a:p>
      </dsp:txBody>
      <dsp:txXfrm>
        <a:off x="983063" y="363"/>
        <a:ext cx="5942488" cy="851137"/>
      </dsp:txXfrm>
    </dsp:sp>
    <dsp:sp modelId="{6343B629-6DC5-4AC9-8394-5EAC65C57EC1}">
      <dsp:nvSpPr>
        <dsp:cNvPr id="0" name=""/>
        <dsp:cNvSpPr/>
      </dsp:nvSpPr>
      <dsp:spPr>
        <a:xfrm>
          <a:off x="0" y="1064284"/>
          <a:ext cx="6925552" cy="851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A4385-7751-4548-A4AB-1E4EECF7996F}">
      <dsp:nvSpPr>
        <dsp:cNvPr id="0" name=""/>
        <dsp:cNvSpPr/>
      </dsp:nvSpPr>
      <dsp:spPr>
        <a:xfrm>
          <a:off x="257468" y="1255790"/>
          <a:ext cx="468125" cy="46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A183E-B827-4301-AA6B-B35CCB562C89}">
      <dsp:nvSpPr>
        <dsp:cNvPr id="0" name=""/>
        <dsp:cNvSpPr/>
      </dsp:nvSpPr>
      <dsp:spPr>
        <a:xfrm>
          <a:off x="983063" y="1064284"/>
          <a:ext cx="5942488" cy="85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9" tIns="90079" rIns="90079" bIns="900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Transceiver Toolkit</a:t>
          </a:r>
          <a:r>
            <a:rPr lang="en-US" sz="1400" b="0" i="0" kern="1200"/>
            <a:t> - allow designer real-time transceiver settings and reduces board bring-up time, can run link tests</a:t>
          </a:r>
          <a:endParaRPr lang="en-US" sz="1400" kern="1200"/>
        </a:p>
      </dsp:txBody>
      <dsp:txXfrm>
        <a:off x="983063" y="1064284"/>
        <a:ext cx="5942488" cy="851137"/>
      </dsp:txXfrm>
    </dsp:sp>
    <dsp:sp modelId="{0191B906-1FED-4557-AFE3-F6FF6FFE2CC8}">
      <dsp:nvSpPr>
        <dsp:cNvPr id="0" name=""/>
        <dsp:cNvSpPr/>
      </dsp:nvSpPr>
      <dsp:spPr>
        <a:xfrm>
          <a:off x="0" y="2128206"/>
          <a:ext cx="6925552" cy="851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5A10F-E160-4331-AA7A-BC3E2BDF4394}">
      <dsp:nvSpPr>
        <dsp:cNvPr id="0" name=""/>
        <dsp:cNvSpPr/>
      </dsp:nvSpPr>
      <dsp:spPr>
        <a:xfrm>
          <a:off x="257468" y="2319712"/>
          <a:ext cx="468125" cy="46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C774F-B44D-4E15-9E12-4B1F743BFD00}">
      <dsp:nvSpPr>
        <dsp:cNvPr id="0" name=""/>
        <dsp:cNvSpPr/>
      </dsp:nvSpPr>
      <dsp:spPr>
        <a:xfrm>
          <a:off x="983063" y="2128206"/>
          <a:ext cx="5942488" cy="85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9" tIns="90079" rIns="90079" bIns="900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Intel Advanced Link Analyzer</a:t>
          </a:r>
          <a:r>
            <a:rPr lang="en-US" sz="1400" b="0" i="0" kern="1200"/>
            <a:t>- allow designers to evaluate high-speed serial link performance, post design debug and validation processes</a:t>
          </a:r>
          <a:endParaRPr lang="en-US" sz="1400" kern="1200"/>
        </a:p>
      </dsp:txBody>
      <dsp:txXfrm>
        <a:off x="983063" y="2128206"/>
        <a:ext cx="5942488" cy="85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12/20/2023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19" r:id="rId7"/>
    <p:sldLayoutId id="2147483718" r:id="rId8"/>
    <p:sldLayoutId id="2147483717" r:id="rId9"/>
    <p:sldLayoutId id="2147483716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087FEE28-926C-94A3-4B4D-FF0143084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7D2808A8-88EA-594B-9B2E-FD41A1C7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780" y="4238244"/>
            <a:ext cx="7334060" cy="2619754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7DBD7E48-E652-0E49-8812-18A94BA9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384" y="4472847"/>
            <a:ext cx="6690950" cy="14538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ea typeface="+mj-lt"/>
                <a:cs typeface="+mj-lt"/>
              </a:rPr>
              <a:t>Intel Altera tools for FPGA Design</a:t>
            </a:r>
            <a:endParaRPr lang="en-US" sz="4400" b="1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384" y="5960609"/>
            <a:ext cx="669095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Yashodhan Vishvesh Deshpande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65DE5-C51B-076D-8AAE-BA190DE2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Intel Quartus Prime Design Software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D98C-FFEF-5742-89B8-5BC0415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Premium software</a:t>
            </a:r>
            <a:r>
              <a:rPr lang="en-US" sz="2000" dirty="0">
                <a:ea typeface="+mn-lt"/>
                <a:cs typeface="+mn-lt"/>
              </a:rPr>
              <a:t> from Intel used to design entry, </a:t>
            </a:r>
            <a:r>
              <a:rPr lang="en-US" sz="2000" b="1" dirty="0">
                <a:ea typeface="+mn-lt"/>
                <a:cs typeface="+mn-lt"/>
              </a:rPr>
              <a:t>synthesis</a:t>
            </a:r>
            <a:r>
              <a:rPr lang="en-US" sz="2000" dirty="0">
                <a:ea typeface="+mn-lt"/>
                <a:cs typeface="+mn-lt"/>
              </a:rPr>
              <a:t> to optimization, verification, </a:t>
            </a:r>
            <a:r>
              <a:rPr lang="en-US" sz="2000" b="1" dirty="0">
                <a:ea typeface="+mn-lt"/>
                <a:cs typeface="+mn-lt"/>
              </a:rPr>
              <a:t>simulation</a:t>
            </a:r>
            <a:r>
              <a:rPr lang="en-US" sz="2000" dirty="0">
                <a:ea typeface="+mn-lt"/>
                <a:cs typeface="+mn-lt"/>
              </a:rPr>
              <a:t>, and </a:t>
            </a:r>
            <a:r>
              <a:rPr lang="en-US" sz="2000" b="1" dirty="0">
                <a:ea typeface="+mn-lt"/>
                <a:cs typeface="+mn-lt"/>
              </a:rPr>
              <a:t>binary generation</a:t>
            </a:r>
            <a:r>
              <a:rPr lang="en-US" sz="2000" dirty="0">
                <a:ea typeface="+mn-lt"/>
                <a:cs typeface="+mn-lt"/>
              </a:rPr>
              <a:t> for Intel FPGAs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lite versions</a:t>
            </a:r>
            <a:r>
              <a:rPr lang="en-US" sz="2000" dirty="0">
                <a:ea typeface="+mn-lt"/>
                <a:cs typeface="+mn-lt"/>
              </a:rPr>
              <a:t> is free to use while the</a:t>
            </a:r>
            <a:r>
              <a:rPr lang="en-US" sz="2000" b="1" dirty="0">
                <a:ea typeface="+mn-lt"/>
                <a:cs typeface="+mn-lt"/>
              </a:rPr>
              <a:t> pro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standard</a:t>
            </a:r>
            <a:r>
              <a:rPr lang="en-US" sz="2000" dirty="0">
                <a:ea typeface="+mn-lt"/>
                <a:cs typeface="+mn-lt"/>
              </a:rPr>
              <a:t> versions requires a paid license.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4" name="Picture 3" descr="A blue box with white text&#10;&#10;Description automatically generated">
            <a:extLst>
              <a:ext uri="{FF2B5EF4-FFF2-40B4-BE49-F238E27FC236}">
                <a16:creationId xmlns:a16="http://schemas.microsoft.com/office/drawing/2014/main" id="{B73808B0-EAD3-22BC-C638-6440DADB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36" y="1497220"/>
            <a:ext cx="3365748" cy="412723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6429F-3F30-573A-8C45-E7B45341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b="1" dirty="0"/>
              <a:t>Design 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AAB0E43-1E34-8E1D-6AB9-35A1D3FD9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43266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08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963A-E847-6D07-C9E0-CCF7A1A3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b="1" dirty="0"/>
              <a:t>Design Entry/Planning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5443-63C4-188F-6D69-C9DFE62E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Creating a design partition</a:t>
            </a:r>
            <a:r>
              <a:rPr lang="en-US" sz="1700">
                <a:ea typeface="+mn-lt"/>
                <a:cs typeface="+mn-lt"/>
              </a:rPr>
              <a:t> -optimize and lock down results for individual blocks, ability to reuse the results of individual blocks in another projects</a:t>
            </a:r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Chip Planner</a:t>
            </a:r>
            <a:r>
              <a:rPr lang="en-US" sz="1700">
                <a:ea typeface="+mn-lt"/>
                <a:cs typeface="+mn-lt"/>
              </a:rPr>
              <a:t>-allows you to view floor-planning of the FPGA, used to modify the logic placement, connections, and routing paths after running the Fitter</a:t>
            </a:r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Interface planner</a:t>
            </a:r>
            <a:r>
              <a:rPr lang="en-US" sz="1700">
                <a:ea typeface="+mn-lt"/>
                <a:cs typeface="+mn-lt"/>
              </a:rPr>
              <a:t>-explores the  FPGA devices peripheral architecture and assigns appropriate interfaces</a:t>
            </a:r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Logic Lock regions</a:t>
            </a:r>
            <a:r>
              <a:rPr lang="en-US" sz="1700">
                <a:ea typeface="+mn-lt"/>
                <a:cs typeface="+mn-lt"/>
              </a:rPr>
              <a:t>- logic placement and routing constraint, assign design nodes and other properties to the region, more predictable result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4720F-130A-D850-E77E-C2EE8AB6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b="1" dirty="0"/>
              <a:t>Placement and routing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7DE84A7-EA71-6D96-D201-851DC0F12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04362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28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E157E-BD43-9525-CD79-AEBC47AD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b="1" dirty="0"/>
              <a:t>Timing and power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F781-BF1D-73AB-D323-18A976B7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Timing Analyzer</a:t>
            </a:r>
            <a:r>
              <a:rPr lang="en-US" sz="2000">
                <a:ea typeface="+mn-lt"/>
                <a:cs typeface="+mn-lt"/>
              </a:rPr>
              <a:t> - checks the timing for design paths, evaluates the propagation delay along each path and checks for any timing constrain violations</a:t>
            </a:r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The Design Space Explorer II tool</a:t>
            </a:r>
            <a:r>
              <a:rPr lang="en-US" sz="2000">
                <a:ea typeface="+mn-lt"/>
                <a:cs typeface="+mn-lt"/>
              </a:rPr>
              <a:t>- reports the best combination of setting  and constraints, most optimal project setting for resource, performance and power consumption</a:t>
            </a:r>
          </a:p>
          <a:p>
            <a:pPr>
              <a:lnSpc>
                <a:spcPct val="90000"/>
              </a:lnSpc>
            </a:pPr>
            <a:r>
              <a:rPr lang="en-US" sz="2000" b="1">
                <a:ea typeface="+mn-lt"/>
                <a:cs typeface="+mn-lt"/>
              </a:rPr>
              <a:t>Power analyzer</a:t>
            </a:r>
            <a:r>
              <a:rPr lang="en-US" sz="2000">
                <a:ea typeface="+mn-lt"/>
                <a:cs typeface="+mn-lt"/>
              </a:rPr>
              <a:t> - analyze the power consumption up to the field-programmable gate level, produce highly accurate power reports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6D7E7-7B65-35BB-2132-E8A4E466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en-US" b="1" dirty="0"/>
              <a:t>Simulation and debug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F0579CC-ACB5-6F8C-7667-63D9584226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2780" y="2900516"/>
          <a:ext cx="6925552" cy="297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Cross 24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22A69-B125-5C72-BAB4-8D3500F1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b="1" dirty="0"/>
              <a:t>Additional tools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6DFE-0EF7-AF08-D999-37F70F9F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Digital Signal Processing Builder for Intel FPGAs – </a:t>
            </a:r>
            <a:r>
              <a:rPr lang="en-US" sz="1700">
                <a:ea typeface="+mn-lt"/>
                <a:cs typeface="+mn-lt"/>
              </a:rPr>
              <a:t>generates</a:t>
            </a:r>
            <a:r>
              <a:rPr lang="en-US" sz="1700" b="1"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HDL for DSP algorithms form </a:t>
            </a:r>
            <a:r>
              <a:rPr lang="en-US" sz="1700" err="1">
                <a:ea typeface="+mn-lt"/>
                <a:cs typeface="+mn-lt"/>
              </a:rPr>
              <a:t>Mathworks</a:t>
            </a:r>
            <a:r>
              <a:rPr lang="en-US" sz="1700">
                <a:ea typeface="+mn-lt"/>
                <a:cs typeface="+mn-lt"/>
              </a:rPr>
              <a:t> and </a:t>
            </a:r>
            <a:r>
              <a:rPr lang="en-US" sz="1700" err="1">
                <a:ea typeface="+mn-lt"/>
                <a:cs typeface="+mn-lt"/>
              </a:rPr>
              <a:t>simulink</a:t>
            </a:r>
            <a:r>
              <a:rPr lang="en-US" sz="1700">
                <a:ea typeface="+mn-lt"/>
                <a:cs typeface="+mn-lt"/>
              </a:rPr>
              <a:t> tools on Intel FPGAs. Highly synthesizable VHDL/ Verilog code.</a:t>
            </a:r>
          </a:p>
          <a:p>
            <a:pPr>
              <a:lnSpc>
                <a:spcPct val="90000"/>
              </a:lnSpc>
            </a:pPr>
            <a:r>
              <a:rPr lang="en-US" sz="1700" b="1"/>
              <a:t>Embedded Software and tools for Intel and SoC FPGA</a:t>
            </a:r>
            <a:r>
              <a:rPr lang="en-US" sz="1700"/>
              <a:t> - </a:t>
            </a:r>
            <a:r>
              <a:rPr lang="en-US" sz="1700">
                <a:ea typeface="+mn-lt"/>
                <a:cs typeface="+mn-lt"/>
              </a:rPr>
              <a:t> development tools with utility programs, run-time software and application examples</a:t>
            </a:r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High Level Synthesis compiler - </a:t>
            </a:r>
            <a:r>
              <a:rPr lang="en-US" sz="1700">
                <a:ea typeface="+mn-lt"/>
                <a:cs typeface="+mn-lt"/>
              </a:rPr>
              <a:t>takes in untimed C++ as input and generates production-quality register transfer level (RTL) code</a:t>
            </a:r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Intel FPGA AI Suite - </a:t>
            </a:r>
            <a:r>
              <a:rPr lang="en-US" sz="1700">
                <a:ea typeface="+mn-lt"/>
                <a:cs typeface="+mn-lt"/>
              </a:rPr>
              <a:t>enables FPGA designers, machine learning engineers, and software developers to create optimized FPGA AI platforms.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41C55-5552-E7D0-AABE-11A96599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3624-C926-2BCF-227F-C1F72A83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Intel Altera FPGA</a:t>
            </a:r>
            <a:r>
              <a:rPr lang="en-US" dirty="0"/>
              <a:t> </a:t>
            </a:r>
            <a:endParaRPr lang="en-US"/>
          </a:p>
          <a:p>
            <a:pPr marL="0" indent="0">
              <a:buNone/>
            </a:pPr>
            <a:r>
              <a:rPr lang="en-US" dirty="0" err="1"/>
              <a:t>Agilex</a:t>
            </a:r>
            <a:r>
              <a:rPr lang="en-US" dirty="0"/>
              <a:t> , Cyclone, Stratix, Max and Arria series</a:t>
            </a:r>
          </a:p>
          <a:p>
            <a:r>
              <a:rPr lang="en-US" b="1" dirty="0"/>
              <a:t>Intel Altera FPGA Design tools</a:t>
            </a:r>
          </a:p>
          <a:p>
            <a:pPr marL="0" indent="0">
              <a:buNone/>
            </a:pPr>
            <a:r>
              <a:rPr lang="en-US" dirty="0"/>
              <a:t>Design flow, design entry/planning, placement and routing, timing and power verification, simulation and debug tools</a:t>
            </a:r>
          </a:p>
          <a:p>
            <a:pPr marL="0" indent="0">
              <a:buNone/>
            </a:pPr>
            <a:r>
              <a:rPr lang="en-US" b="1" dirty="0"/>
              <a:t>Additional design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9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B11-BC3C-6E7D-04F0-F38535ED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19" y="1215159"/>
            <a:ext cx="11179597" cy="144655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0151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DEC99-5B94-234A-0234-7F10C9D6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2798" cy="1446550"/>
          </a:xfrm>
        </p:spPr>
        <p:txBody>
          <a:bodyPr>
            <a:normAutofit/>
          </a:bodyPr>
          <a:lstStyle/>
          <a:p>
            <a:r>
              <a:rPr lang="en-US" b="1" dirty="0"/>
              <a:t>History of Intel in FPGA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BAD1-C3E2-42A6-F06D-8D1C54DC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002798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Intel semiconductor company was founded in </a:t>
            </a:r>
            <a:r>
              <a:rPr lang="en-US" sz="2200" b="1" dirty="0">
                <a:ea typeface="+mn-lt"/>
                <a:cs typeface="+mn-lt"/>
              </a:rPr>
              <a:t>1968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Altera was founded in</a:t>
            </a:r>
            <a:r>
              <a:rPr lang="en-US" sz="2200" b="1" dirty="0">
                <a:ea typeface="+mn-lt"/>
                <a:cs typeface="+mn-lt"/>
              </a:rPr>
              <a:t> 1983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Altera entered in an agreement on</a:t>
            </a:r>
            <a:r>
              <a:rPr lang="en-US" sz="2200" b="1" dirty="0">
                <a:ea typeface="+mn-lt"/>
                <a:cs typeface="+mn-lt"/>
              </a:rPr>
              <a:t> February 2013</a:t>
            </a:r>
            <a:r>
              <a:rPr lang="en-US" sz="2200" dirty="0">
                <a:ea typeface="+mn-lt"/>
                <a:cs typeface="+mn-lt"/>
              </a:rPr>
              <a:t> with Intel to use Intel's foundry services.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Intel entered the FPGA sector in 2015 when it acquired Altera as its business unit. </a:t>
            </a:r>
            <a:endParaRPr lang="en-US" sz="2200" b="1" dirty="0"/>
          </a:p>
          <a:p>
            <a:pPr>
              <a:buFont typeface="Arial"/>
              <a:buChar char="•"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group of men posing for a photo&#10;&#10;Description automatically generated">
            <a:extLst>
              <a:ext uri="{FF2B5EF4-FFF2-40B4-BE49-F238E27FC236}">
                <a16:creationId xmlns:a16="http://schemas.microsoft.com/office/drawing/2014/main" id="{D2593959-C536-A886-D495-F1FF83491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5" r="7395"/>
          <a:stretch/>
        </p:blipFill>
        <p:spPr>
          <a:xfrm>
            <a:off x="7494078" y="1096772"/>
            <a:ext cx="4240722" cy="5761228"/>
          </a:xfrm>
          <a:prstGeom prst="rect">
            <a:avLst/>
          </a:prstGeom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DA7B3086-613B-B44B-8231-1C082E4A6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D0D74-1FF0-38A3-5F85-ED2FEA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6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Intel Altera FPGAs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1301-4A54-36D0-B22E-FE5149C7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145" y="2691638"/>
            <a:ext cx="3912695" cy="3564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ea typeface="+mn-lt"/>
                <a:cs typeface="+mn-lt"/>
              </a:rPr>
              <a:t>INTEL produces a wide range of FPGA products for applications based on custom logic solution.</a:t>
            </a:r>
            <a:endParaRPr lang="en-US" sz="2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Intel </a:t>
            </a:r>
            <a:r>
              <a:rPr lang="en-US" sz="2000" err="1"/>
              <a:t>Agilex</a:t>
            </a:r>
            <a:r>
              <a:rPr lang="en-US" sz="2000" dirty="0"/>
              <a:t> FPGA portfolio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Intel Stratix series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Intel Arria series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Intel Cyclone series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Intel Max series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190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CD2B9D2-AF71-5BA1-A7FE-81232845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2695546"/>
            <a:ext cx="5607732" cy="153224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5CF9C-5F6D-76CB-C07B-50CC2AD2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066001" cy="144655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Intel </a:t>
            </a:r>
            <a:r>
              <a:rPr lang="en-US" b="1" err="1">
                <a:ea typeface="+mj-lt"/>
                <a:cs typeface="+mj-lt"/>
              </a:rPr>
              <a:t>Agilex</a:t>
            </a:r>
            <a:r>
              <a:rPr lang="en-US" b="1" dirty="0">
                <a:ea typeface="+mj-lt"/>
                <a:cs typeface="+mj-lt"/>
              </a:rPr>
              <a:t> FPGAs and SoCs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4971-9244-9342-69A0-48B382A7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066001" cy="3188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Intel </a:t>
            </a:r>
            <a:r>
              <a:rPr lang="en-US" sz="1500" err="1">
                <a:ea typeface="+mn-lt"/>
                <a:cs typeface="+mn-lt"/>
              </a:rPr>
              <a:t>Agilex</a:t>
            </a:r>
            <a:r>
              <a:rPr lang="en-US" sz="1500">
                <a:ea typeface="+mn-lt"/>
                <a:cs typeface="+mn-lt"/>
              </a:rPr>
              <a:t> FPGAs have application for </a:t>
            </a:r>
            <a:r>
              <a:rPr lang="en-US" sz="1500" b="1">
                <a:ea typeface="+mn-lt"/>
                <a:cs typeface="+mn-lt"/>
              </a:rPr>
              <a:t>full breath of programmable logic needs</a:t>
            </a:r>
            <a:r>
              <a:rPr lang="en-US" sz="150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F</a:t>
            </a:r>
            <a:r>
              <a:rPr lang="en-US" sz="1500">
                <a:ea typeface="+mn-lt"/>
                <a:cs typeface="+mn-lt"/>
              </a:rPr>
              <a:t> series of SoC FPGAs- </a:t>
            </a:r>
            <a:r>
              <a:rPr lang="en-US" sz="1500" b="1">
                <a:ea typeface="+mn-lt"/>
                <a:cs typeface="+mn-lt"/>
              </a:rPr>
              <a:t>wide range of applications</a:t>
            </a:r>
            <a:r>
              <a:rPr lang="en-US" sz="1500">
                <a:ea typeface="+mn-lt"/>
                <a:cs typeface="+mn-lt"/>
              </a:rPr>
              <a:t> across many markets. Transceiver rates up to 58Gbps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I</a:t>
            </a:r>
            <a:r>
              <a:rPr lang="en-US" sz="1500">
                <a:ea typeface="+mn-lt"/>
                <a:cs typeface="+mn-lt"/>
              </a:rPr>
              <a:t> series of SoC FPGAs- bandwidth-intensive applications. </a:t>
            </a:r>
            <a:r>
              <a:rPr lang="en-US" sz="1500" b="1">
                <a:ea typeface="+mn-lt"/>
                <a:cs typeface="+mn-lt"/>
              </a:rPr>
              <a:t>Highest performance I/O interfaces</a:t>
            </a:r>
            <a:r>
              <a:rPr lang="en-US" sz="1500">
                <a:ea typeface="+mn-lt"/>
                <a:cs typeface="+mn-lt"/>
              </a:rPr>
              <a:t>, transceiver rates up to 116 Gbps.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M</a:t>
            </a:r>
            <a:r>
              <a:rPr lang="en-US" sz="1500">
                <a:ea typeface="+mn-lt"/>
                <a:cs typeface="+mn-lt"/>
              </a:rPr>
              <a:t> series of SoC FPGAs- </a:t>
            </a:r>
            <a:r>
              <a:rPr lang="en-US" sz="1500" b="1">
                <a:ea typeface="+mn-lt"/>
                <a:cs typeface="+mn-lt"/>
              </a:rPr>
              <a:t>optimized for computation and memory-intensive applications</a:t>
            </a:r>
            <a:r>
              <a:rPr lang="en-US" sz="1500">
                <a:ea typeface="+mn-lt"/>
                <a:cs typeface="+mn-lt"/>
              </a:rPr>
              <a:t>, Network-on-Chip (NoC) to maximize memory bandwidth.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Use cases are in industries such as </a:t>
            </a:r>
            <a:r>
              <a:rPr lang="en-US" sz="1500" b="1">
                <a:ea typeface="+mn-lt"/>
                <a:cs typeface="+mn-lt"/>
              </a:rPr>
              <a:t>communication</a:t>
            </a:r>
            <a:r>
              <a:rPr lang="en-US" sz="1500">
                <a:ea typeface="+mn-lt"/>
                <a:cs typeface="+mn-lt"/>
              </a:rPr>
              <a:t> and </a:t>
            </a:r>
            <a:r>
              <a:rPr lang="en-US" sz="1500" b="1">
                <a:ea typeface="+mn-lt"/>
                <a:cs typeface="+mn-lt"/>
              </a:rPr>
              <a:t>data centers.</a:t>
            </a:r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E9854AE-1AD9-E58C-2D5A-8AE44BB58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4" r="11411"/>
          <a:stretch/>
        </p:blipFill>
        <p:spPr>
          <a:xfrm>
            <a:off x="6163734" y="1096772"/>
            <a:ext cx="5571066" cy="5761228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27CA9A8-2E1B-1E43-B7A6-45B44037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99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E0864-A526-870B-469C-F821CE49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Intel Stratix 10 FPGA and SoC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F29C-1B76-F718-2BDC-4233906E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Stratix 10 FPGAs are used in </a:t>
            </a:r>
            <a:r>
              <a:rPr lang="en-US" sz="2000" b="1" dirty="0">
                <a:ea typeface="+mn-lt"/>
                <a:cs typeface="+mn-lt"/>
              </a:rPr>
              <a:t>application which require heavy computing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They are the highest density FPGA with up to </a:t>
            </a:r>
            <a:r>
              <a:rPr lang="en-US" sz="2000" b="1" dirty="0">
                <a:ea typeface="+mn-lt"/>
                <a:cs typeface="+mn-lt"/>
              </a:rPr>
              <a:t>10.2 M logic elements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5A526-236B-DC36-043A-8C2F2C50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71" y="1313501"/>
            <a:ext cx="7374589" cy="4244147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2F58C-3855-05D9-F2FF-41872956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Intel Arria 10 FPGA and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2700-2078-FD9A-171B-171BDDCA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The intel Arria 10 FPGAs are produced by </a:t>
            </a:r>
            <a:r>
              <a:rPr lang="en-US" sz="2200" b="1">
                <a:ea typeface="+mn-lt"/>
                <a:cs typeface="+mn-lt"/>
              </a:rPr>
              <a:t>TSMCs foundry</a:t>
            </a:r>
            <a:r>
              <a:rPr lang="en-US" sz="2200">
                <a:ea typeface="+mn-lt"/>
                <a:cs typeface="+mn-lt"/>
              </a:rPr>
              <a:t> on a </a:t>
            </a:r>
            <a:r>
              <a:rPr lang="en-US" sz="2200" b="1">
                <a:ea typeface="+mn-lt"/>
                <a:cs typeface="+mn-lt"/>
              </a:rPr>
              <a:t>20nm fabric.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Arris 10 FPGA is with speeds up to </a:t>
            </a:r>
            <a:r>
              <a:rPr lang="en-US" sz="2200" b="1">
                <a:ea typeface="+mn-lt"/>
                <a:cs typeface="+mn-lt"/>
              </a:rPr>
              <a:t>1,500</a:t>
            </a:r>
            <a:r>
              <a:rPr lang="en-US" sz="2200">
                <a:ea typeface="+mn-lt"/>
                <a:cs typeface="+mn-lt"/>
              </a:rPr>
              <a:t> giga floating-point operations per second (GFLOPS).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Ideal use case for end market applications because of its </a:t>
            </a:r>
            <a:r>
              <a:rPr lang="en-US" sz="2200" b="1">
                <a:ea typeface="+mn-lt"/>
                <a:cs typeface="+mn-lt"/>
              </a:rPr>
              <a:t>high speeds.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Applications in </a:t>
            </a:r>
            <a:r>
              <a:rPr lang="en-US" sz="2200">
                <a:ea typeface="+mn-lt"/>
                <a:cs typeface="+mn-lt"/>
              </a:rPr>
              <a:t>:Remote radio head , Mobile back haul, Data center server acceleration, Encoder/decoder</a:t>
            </a:r>
            <a:endParaRPr lang="en-US" sz="2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CAD8-945F-730E-F712-017B1657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 sz="4100" b="1">
                <a:ea typeface="+mj-lt"/>
                <a:cs typeface="+mj-lt"/>
              </a:rPr>
              <a:t>Intel Cyclone 10 FPGA and SoC</a:t>
            </a:r>
            <a:endParaRPr lang="en-US" sz="4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7C6C-B087-9F1E-C1D7-987DAAF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Intel Cyclone 10 FPGAs are designed for</a:t>
            </a:r>
            <a:r>
              <a:rPr lang="en-US" b="1" dirty="0">
                <a:ea typeface="+mn-lt"/>
                <a:cs typeface="+mn-lt"/>
              </a:rPr>
              <a:t> low cost and power saving</a:t>
            </a:r>
            <a:r>
              <a:rPr lang="en-US" dirty="0">
                <a:ea typeface="+mn-lt"/>
                <a:cs typeface="+mn-lt"/>
              </a:rPr>
              <a:t> applications.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BBDB6-3B66-3789-AA13-44293BA3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000958"/>
            <a:ext cx="6518645" cy="3119754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09E1-6D74-A8FB-7320-9B8EE561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Intel MAX 10 FPGA and SoC</a:t>
            </a:r>
            <a:endParaRPr lang="en-US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7256D9C4-4D93-32AD-F5FA-419A3D5BB2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49" y="2900516"/>
          <a:ext cx="7335836" cy="297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363F-CA89-E058-E1BC-2D2AC3E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887351" cy="8515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Intel Altera FPGAs Design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7B05-63C1-FDAE-F57A-38D523AA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FPGAs designing process faces many challenges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RTL code analysis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Physical synthesis</a:t>
            </a:r>
            <a:r>
              <a:rPr lang="en-US" dirty="0">
                <a:ea typeface="+mn-lt"/>
                <a:cs typeface="+mn-lt"/>
              </a:rPr>
              <a:t> for earlier timing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Parallel data processing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9053018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MadridVTI</vt:lpstr>
      <vt:lpstr>Intel Altera tools for FPGA Design</vt:lpstr>
      <vt:lpstr>History of Intel in FPGA market</vt:lpstr>
      <vt:lpstr>Intel Altera FPGAs</vt:lpstr>
      <vt:lpstr>Intel Agilex FPGAs and SoCs</vt:lpstr>
      <vt:lpstr>Intel Stratix 10 FPGA and SoC</vt:lpstr>
      <vt:lpstr>Intel Arria 10 FPGA and SoC</vt:lpstr>
      <vt:lpstr>Intel Cyclone 10 FPGA and SoC</vt:lpstr>
      <vt:lpstr>Intel MAX 10 FPGA and SoC</vt:lpstr>
      <vt:lpstr>Intel Altera FPGAs Design Tools</vt:lpstr>
      <vt:lpstr>Intel Quartus Prime Design Software</vt:lpstr>
      <vt:lpstr>Design Flow</vt:lpstr>
      <vt:lpstr>Design Entry/Planning</vt:lpstr>
      <vt:lpstr>Placement and routing</vt:lpstr>
      <vt:lpstr>Timing and power </vt:lpstr>
      <vt:lpstr>Simulation and debug</vt:lpstr>
      <vt:lpstr>Additional tools 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530</cp:revision>
  <dcterms:created xsi:type="dcterms:W3CDTF">2023-12-20T22:18:56Z</dcterms:created>
  <dcterms:modified xsi:type="dcterms:W3CDTF">2023-12-21T01:30:18Z</dcterms:modified>
</cp:coreProperties>
</file>