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FF60CC-D9BC-CD2B-15D1-5535B7720023}" v="207" dt="2024-07-09T19:21:51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16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0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0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9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0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25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2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5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2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8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5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7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Circuit board">
            <a:extLst>
              <a:ext uri="{FF2B5EF4-FFF2-40B4-BE49-F238E27FC236}">
                <a16:creationId xmlns:a16="http://schemas.microsoft.com/office/drawing/2014/main" id="{8D510715-A73A-F182-EDB9-8049934C41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" t="9091" r="2311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ea typeface="+mj-lt"/>
                <a:cs typeface="+mj-lt"/>
              </a:rPr>
              <a:t>Software Synthesis for Embedded Processors 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Yashodhan Vishvesh Deshpande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0FF87-C680-1656-1DF4-4A4DD597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99679"/>
            <a:ext cx="9833548" cy="1230313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</a:rPr>
              <a:t>Motivation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9BB4B-47F2-006E-92D8-56CD8E732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Increasing demand for applications using embedded systems creates need for more software synthesis.</a:t>
            </a:r>
          </a:p>
          <a:p>
            <a:r>
              <a:rPr lang="en-US" sz="2400" dirty="0">
                <a:solidFill>
                  <a:schemeClr val="tx2"/>
                </a:solidFill>
              </a:rPr>
              <a:t>Need for connect between human readable language and machine readable language.</a:t>
            </a:r>
          </a:p>
          <a:p>
            <a:r>
              <a:rPr lang="en-US" sz="2400" dirty="0">
                <a:solidFill>
                  <a:schemeClr val="tx2"/>
                </a:solidFill>
              </a:rPr>
              <a:t>Easier and non-tedious programming process.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943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8A701-B8A2-FAC8-0219-B39BA4BBF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Embedded Processors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B3943-D2AE-266E-6A0A-E01F750F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</a:rPr>
              <a:t>
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AD186-F900-7C36-BDFB-3A0D1FFEF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RISC Architecture</a:t>
            </a:r>
          </a:p>
          <a:p>
            <a:r>
              <a:rPr lang="en-US" dirty="0"/>
              <a:t>Harvard Architecture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A0508-5AA8-050F-9716-88A28A13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1C253D32-F244-4CD2-B6F9-0162B2A21041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7/9/2024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EC589-4E4D-7582-921C-7207AD74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5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F304-D2DA-BE88-36E3-1915B31A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772425"/>
          </a:xfrm>
        </p:spPr>
        <p:txBody>
          <a:bodyPr/>
          <a:lstStyle/>
          <a:p>
            <a:pPr algn="ctr"/>
            <a:r>
              <a:rPr lang="en-US" b="0" dirty="0">
                <a:ea typeface="+mj-lt"/>
                <a:cs typeface="+mj-lt"/>
              </a:rPr>
              <a:t>High Level Programming Languages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0C445-6AB7-2266-A294-C8576A6C9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Human readable languages</a:t>
            </a:r>
          </a:p>
          <a:p>
            <a:r>
              <a:rPr lang="en-US" dirty="0"/>
              <a:t>Easier to code</a:t>
            </a:r>
          </a:p>
          <a:p>
            <a:r>
              <a:rPr lang="en-US" dirty="0"/>
              <a:t>Needs compilers</a:t>
            </a:r>
          </a:p>
          <a:p>
            <a:r>
              <a:rPr lang="en-US" dirty="0"/>
              <a:t>Examples : C, Python and Java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154F9-3E57-05BF-28A4-AA325320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7964-7088-421C-A4B6-64A8B87F2531}" type="datetime1">
              <a:t>7/9/2024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DB5FE-564E-AA02-5F8E-DFBDF361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B14A5-669B-68D1-6DBF-2073C4F5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4</a:t>
            </a:fld>
            <a:endParaRPr lang="en-US" dirty="0"/>
          </a:p>
        </p:txBody>
      </p:sp>
      <p:pic>
        <p:nvPicPr>
          <p:cNvPr id="7" name="Picture 6" descr="A green rectangular sign with black text&#10;&#10;Description automatically generated">
            <a:extLst>
              <a:ext uri="{FF2B5EF4-FFF2-40B4-BE49-F238E27FC236}">
                <a16:creationId xmlns:a16="http://schemas.microsoft.com/office/drawing/2014/main" id="{2AB9EE8B-0EA7-1BFA-D90A-30B9885FA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842" y="1767417"/>
            <a:ext cx="5602816" cy="166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1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24CA-6818-60E1-2772-643672B2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Processes in a compiler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961BB-3E79-EE0E-83F6-6C445F1F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Lexical analysis</a:t>
            </a:r>
          </a:p>
          <a:p>
            <a:r>
              <a:rPr lang="en-US" dirty="0">
                <a:ea typeface="+mn-lt"/>
                <a:cs typeface="+mn-lt"/>
              </a:rPr>
              <a:t>Syntax analysis </a:t>
            </a:r>
          </a:p>
          <a:p>
            <a:r>
              <a:rPr lang="en-US" dirty="0">
                <a:ea typeface="+mn-lt"/>
                <a:cs typeface="+mn-lt"/>
              </a:rPr>
              <a:t>Semantic analysis</a:t>
            </a:r>
          </a:p>
          <a:p>
            <a:r>
              <a:rPr lang="en-US" dirty="0">
                <a:ea typeface="+mn-lt"/>
                <a:cs typeface="+mn-lt"/>
              </a:rPr>
              <a:t>Intermediate representation code generation</a:t>
            </a:r>
          </a:p>
          <a:p>
            <a:r>
              <a:rPr lang="en-US" dirty="0">
                <a:ea typeface="+mn-lt"/>
                <a:cs typeface="+mn-lt"/>
              </a:rPr>
              <a:t>Optimization</a:t>
            </a:r>
          </a:p>
          <a:p>
            <a:r>
              <a:rPr lang="en-US" dirty="0">
                <a:ea typeface="+mn-lt"/>
                <a:cs typeface="+mn-lt"/>
              </a:rPr>
              <a:t>Output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2D7B0-C53F-C2B9-7924-80D246185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5593-F7D2-49E4-8783-D1CE0E6FED64}" type="datetime1">
              <a:t>7/9/2024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063A2-3667-8642-FA3A-23FB334E9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713F6-0C48-A5C9-A26E-E2804503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0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98FB6-3C8B-0449-85F5-146B8E16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Pre-processing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85AD0-2D4E-03A4-A0CE-61B1BDEE3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Removing Comments</a:t>
            </a:r>
          </a:p>
          <a:p>
            <a:r>
              <a:rPr lang="en-US" dirty="0">
                <a:ea typeface="+mn-lt"/>
                <a:cs typeface="+mn-lt"/>
              </a:rPr>
              <a:t>Macro Expansion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#define PI 3.141592653589793</a:t>
            </a:r>
          </a:p>
          <a:p>
            <a:r>
              <a:rPr lang="en-US" dirty="0">
                <a:ea typeface="+mn-lt"/>
                <a:cs typeface="+mn-lt"/>
              </a:rPr>
              <a:t>File Inclusion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#include "</a:t>
            </a:r>
            <a:r>
              <a:rPr lang="en-US" dirty="0" err="1">
                <a:ea typeface="+mn-lt"/>
                <a:cs typeface="+mn-lt"/>
              </a:rPr>
              <a:t>math.h</a:t>
            </a:r>
            <a:r>
              <a:rPr lang="en-US" dirty="0">
                <a:ea typeface="+mn-lt"/>
                <a:cs typeface="+mn-lt"/>
              </a:rPr>
              <a:t>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64B44-438E-998B-0844-5BAFCB35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B653-D5EF-4205-8C0A-F22DB6AE9276}" type="datetime1">
              <a:t>7/9/2024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0E185-99DC-B1C8-534A-B055FE69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B4AD2-C6BB-46EF-BCF3-70271DD7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6</a:t>
            </a:fld>
            <a:endParaRPr lang="en-US" dirty="0"/>
          </a:p>
        </p:txBody>
      </p:sp>
      <p:pic>
        <p:nvPicPr>
          <p:cNvPr id="7" name="Picture 6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46B7A959-67F0-ADFB-686E-AAFAABA3B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50" y="1680838"/>
            <a:ext cx="7090833" cy="263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38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D9C4-A297-1855-9B0C-A3343390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80672-DD97-1C3C-2C5A-CEB647CA5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Code </a:t>
            </a:r>
            <a:r>
              <a:rPr lang="en-US" dirty="0">
                <a:ea typeface="+mn-lt"/>
                <a:cs typeface="+mn-lt"/>
              </a:rPr>
              <a:t>Compilation - .obj file</a:t>
            </a:r>
          </a:p>
          <a:p>
            <a:r>
              <a:rPr lang="en-US" dirty="0">
                <a:ea typeface="+mn-lt"/>
                <a:cs typeface="+mn-lt"/>
              </a:rPr>
              <a:t>Assembler - machine code</a:t>
            </a:r>
          </a:p>
          <a:p>
            <a:r>
              <a:rPr lang="en-US" dirty="0">
                <a:ea typeface="+mn-lt"/>
                <a:cs typeface="+mn-lt"/>
              </a:rPr>
              <a:t>Linking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2BF4E-0D70-6C86-3D48-852D0C47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C62A-3C4F-4174-A568-64DC4590FEE9}" type="datetime1">
              <a:t>7/9/2024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E4F59-D7B5-254C-0056-4145947D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41B86-BB33-B4A6-5709-3CDD0B60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7</a:t>
            </a:fld>
            <a:endParaRPr lang="en-US" dirty="0"/>
          </a:p>
        </p:txBody>
      </p:sp>
      <p:pic>
        <p:nvPicPr>
          <p:cNvPr id="7" name="Picture 6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96A15FDA-F34B-ADA1-7306-90D2EBA15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816" y="-4232"/>
            <a:ext cx="6033867" cy="6866465"/>
          </a:xfrm>
          <a:prstGeom prst="rect">
            <a:avLst/>
          </a:prstGeom>
        </p:spPr>
      </p:pic>
      <p:pic>
        <p:nvPicPr>
          <p:cNvPr id="8" name="Picture 7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5768748B-0465-2E1A-6737-F37473441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" y="3427413"/>
            <a:ext cx="6167966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7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4B98-F49F-9CBC-AC2E-E1953C04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BD04-C420-5AE0-888F-65A7FF7F4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Embedded Processors</a:t>
            </a:r>
          </a:p>
          <a:p>
            <a:r>
              <a:rPr lang="en-US" dirty="0"/>
              <a:t>High Level Programming languages</a:t>
            </a:r>
          </a:p>
          <a:p>
            <a:r>
              <a:rPr lang="en-US" dirty="0"/>
              <a:t>Compiler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1B2D-323A-2030-40B8-BDF4046D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B84A-30B3-4145-A1E6-FBD90C8A2054}" type="datetime1">
              <a:t>7/9/2024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FAC60-5263-49F0-3FF8-A96F4F46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958ED-6B81-3E83-AD7E-13D1FF3B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46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F7684-1068-F732-7EAA-9BF1084BD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398" y="2718223"/>
            <a:ext cx="10653578" cy="98409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Thankyou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D883B-2A4D-0B47-1E17-98859152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E965-EEA8-4015-AA34-B22B0209A814}" type="datetime1">
              <a:t>7/9/2024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D76E0-DED1-8A37-C2C8-168076E1D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3CA4F-9CBC-6EBD-2C10-E99A600C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12687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VanillaVTI</vt:lpstr>
      <vt:lpstr>Software Synthesis for Embedded Processors </vt:lpstr>
      <vt:lpstr>Motivation</vt:lpstr>
      <vt:lpstr>Embedded Processors</vt:lpstr>
      <vt:lpstr>High Level Programming Languages</vt:lpstr>
      <vt:lpstr>Processes in a compiler</vt:lpstr>
      <vt:lpstr>Pre-processing</vt:lpstr>
      <vt:lpstr>Compilation</vt:lpstr>
      <vt:lpstr>Conclusion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170</cp:revision>
  <dcterms:created xsi:type="dcterms:W3CDTF">2024-07-07T01:23:55Z</dcterms:created>
  <dcterms:modified xsi:type="dcterms:W3CDTF">2024-07-09T19:22:16Z</dcterms:modified>
</cp:coreProperties>
</file>