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BB3D61-DD08-6B59-80FD-2A2C29BED948}" v="489" dt="2024-08-27T09:16:48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10D39-7D32-4C61-9329-31969797577F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9FA5333-2137-4317-9597-AD49D25D25DE}">
      <dgm:prSet/>
      <dgm:spPr/>
      <dgm:t>
        <a:bodyPr/>
        <a:lstStyle/>
        <a:p>
          <a:r>
            <a:rPr lang="en-US"/>
            <a:t>Xilinx Nexys A7 FPGA board</a:t>
          </a:r>
        </a:p>
      </dgm:t>
    </dgm:pt>
    <dgm:pt modelId="{072D4770-14A0-4171-9D62-ACC4CC648CEE}" type="parTrans" cxnId="{F6AE7312-E6B0-4FC6-B511-BC2527DA7AC5}">
      <dgm:prSet/>
      <dgm:spPr/>
      <dgm:t>
        <a:bodyPr/>
        <a:lstStyle/>
        <a:p>
          <a:endParaRPr lang="en-US"/>
        </a:p>
      </dgm:t>
    </dgm:pt>
    <dgm:pt modelId="{CED28D72-526B-4D0E-871E-964DB12A8A28}" type="sibTrans" cxnId="{F6AE7312-E6B0-4FC6-B511-BC2527DA7AC5}">
      <dgm:prSet/>
      <dgm:spPr/>
      <dgm:t>
        <a:bodyPr/>
        <a:lstStyle/>
        <a:p>
          <a:endParaRPr lang="en-US"/>
        </a:p>
      </dgm:t>
    </dgm:pt>
    <dgm:pt modelId="{ADF7CE6D-529E-4D34-81F9-A6C365B46566}">
      <dgm:prSet/>
      <dgm:spPr/>
      <dgm:t>
        <a:bodyPr/>
        <a:lstStyle/>
        <a:p>
          <a:r>
            <a:rPr lang="en-US"/>
            <a:t>Pmod ACL sensor</a:t>
          </a:r>
        </a:p>
      </dgm:t>
    </dgm:pt>
    <dgm:pt modelId="{247DD254-AA00-41EE-9523-44A4AEC97558}" type="parTrans" cxnId="{68D15373-025A-45CD-A268-00AEE4E3CB1F}">
      <dgm:prSet/>
      <dgm:spPr/>
      <dgm:t>
        <a:bodyPr/>
        <a:lstStyle/>
        <a:p>
          <a:endParaRPr lang="en-US"/>
        </a:p>
      </dgm:t>
    </dgm:pt>
    <dgm:pt modelId="{88A142B2-FBC7-4490-BA6B-508B0490F43F}" type="sibTrans" cxnId="{68D15373-025A-45CD-A268-00AEE4E3CB1F}">
      <dgm:prSet/>
      <dgm:spPr/>
      <dgm:t>
        <a:bodyPr/>
        <a:lstStyle/>
        <a:p>
          <a:endParaRPr lang="en-US"/>
        </a:p>
      </dgm:t>
    </dgm:pt>
    <dgm:pt modelId="{19304D9C-34A1-4AD5-8811-037E019F27AA}">
      <dgm:prSet/>
      <dgm:spPr/>
      <dgm:t>
        <a:bodyPr/>
        <a:lstStyle/>
        <a:p>
          <a:r>
            <a:rPr lang="en-US"/>
            <a:t>Pmod BLE sensor</a:t>
          </a:r>
        </a:p>
      </dgm:t>
    </dgm:pt>
    <dgm:pt modelId="{CBFCE679-DCB5-4F8F-8E04-CAA21B217C3F}" type="parTrans" cxnId="{F375234D-F3D0-4C90-A98F-C232473BFB51}">
      <dgm:prSet/>
      <dgm:spPr/>
      <dgm:t>
        <a:bodyPr/>
        <a:lstStyle/>
        <a:p>
          <a:endParaRPr lang="en-US"/>
        </a:p>
      </dgm:t>
    </dgm:pt>
    <dgm:pt modelId="{8FFC15CF-C9C7-47A7-BA05-21513E6EF5A7}" type="sibTrans" cxnId="{F375234D-F3D0-4C90-A98F-C232473BFB51}">
      <dgm:prSet/>
      <dgm:spPr/>
      <dgm:t>
        <a:bodyPr/>
        <a:lstStyle/>
        <a:p>
          <a:endParaRPr lang="en-US"/>
        </a:p>
      </dgm:t>
    </dgm:pt>
    <dgm:pt modelId="{45594407-E06C-4097-8CCB-7933AED66239}">
      <dgm:prSet/>
      <dgm:spPr/>
      <dgm:t>
        <a:bodyPr/>
        <a:lstStyle/>
        <a:p>
          <a:r>
            <a:rPr lang="en-US"/>
            <a:t>Pmod Oled Display</a:t>
          </a:r>
        </a:p>
      </dgm:t>
    </dgm:pt>
    <dgm:pt modelId="{DFD10576-5C89-4BF5-95EE-3DCEB58CF6FB}" type="parTrans" cxnId="{A768A0F2-8DE9-4DAA-8CC5-5B0D0D9B13BB}">
      <dgm:prSet/>
      <dgm:spPr/>
      <dgm:t>
        <a:bodyPr/>
        <a:lstStyle/>
        <a:p>
          <a:endParaRPr lang="en-US"/>
        </a:p>
      </dgm:t>
    </dgm:pt>
    <dgm:pt modelId="{96D625A6-3FDA-41D8-9B6A-DD2E5222A680}" type="sibTrans" cxnId="{A768A0F2-8DE9-4DAA-8CC5-5B0D0D9B13BB}">
      <dgm:prSet/>
      <dgm:spPr/>
      <dgm:t>
        <a:bodyPr/>
        <a:lstStyle/>
        <a:p>
          <a:endParaRPr lang="en-US"/>
        </a:p>
      </dgm:t>
    </dgm:pt>
    <dgm:pt modelId="{56F95279-3E15-41FE-B9F7-AB8E7570E767}" type="pres">
      <dgm:prSet presAssocID="{B6B10D39-7D32-4C61-9329-31969797577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DD0433-ED9D-44FE-BFEC-5EED92C7E877}" type="pres">
      <dgm:prSet presAssocID="{89FA5333-2137-4317-9597-AD49D25D25DE}" presName="hierRoot1" presStyleCnt="0"/>
      <dgm:spPr/>
    </dgm:pt>
    <dgm:pt modelId="{11E8DB4B-FFD4-47EB-856A-B4CA631D8CD1}" type="pres">
      <dgm:prSet presAssocID="{89FA5333-2137-4317-9597-AD49D25D25DE}" presName="composite" presStyleCnt="0"/>
      <dgm:spPr/>
    </dgm:pt>
    <dgm:pt modelId="{CCCD417A-447D-4150-8F60-C0F8F625AB72}" type="pres">
      <dgm:prSet presAssocID="{89FA5333-2137-4317-9597-AD49D25D25DE}" presName="background" presStyleLbl="node0" presStyleIdx="0" presStyleCnt="4"/>
      <dgm:spPr/>
    </dgm:pt>
    <dgm:pt modelId="{DD0FC8C9-CBED-4026-84CB-F1205912DE05}" type="pres">
      <dgm:prSet presAssocID="{89FA5333-2137-4317-9597-AD49D25D25DE}" presName="text" presStyleLbl="fgAcc0" presStyleIdx="0" presStyleCnt="4">
        <dgm:presLayoutVars>
          <dgm:chPref val="3"/>
        </dgm:presLayoutVars>
      </dgm:prSet>
      <dgm:spPr/>
    </dgm:pt>
    <dgm:pt modelId="{FCF01865-2438-479E-AF87-39F9F2D3D7E1}" type="pres">
      <dgm:prSet presAssocID="{89FA5333-2137-4317-9597-AD49D25D25DE}" presName="hierChild2" presStyleCnt="0"/>
      <dgm:spPr/>
    </dgm:pt>
    <dgm:pt modelId="{4F692DC9-C868-430D-B0A9-5C88C5EDA72A}" type="pres">
      <dgm:prSet presAssocID="{ADF7CE6D-529E-4D34-81F9-A6C365B46566}" presName="hierRoot1" presStyleCnt="0"/>
      <dgm:spPr/>
    </dgm:pt>
    <dgm:pt modelId="{1EE16A5C-8A74-4EEF-B631-E0632A17E04A}" type="pres">
      <dgm:prSet presAssocID="{ADF7CE6D-529E-4D34-81F9-A6C365B46566}" presName="composite" presStyleCnt="0"/>
      <dgm:spPr/>
    </dgm:pt>
    <dgm:pt modelId="{E09AAF62-8B32-4CED-97D3-2B3EC73D2AC5}" type="pres">
      <dgm:prSet presAssocID="{ADF7CE6D-529E-4D34-81F9-A6C365B46566}" presName="background" presStyleLbl="node0" presStyleIdx="1" presStyleCnt="4"/>
      <dgm:spPr/>
    </dgm:pt>
    <dgm:pt modelId="{6406B99C-56F5-4024-AC89-F9349B7A7AB3}" type="pres">
      <dgm:prSet presAssocID="{ADF7CE6D-529E-4D34-81F9-A6C365B46566}" presName="text" presStyleLbl="fgAcc0" presStyleIdx="1" presStyleCnt="4">
        <dgm:presLayoutVars>
          <dgm:chPref val="3"/>
        </dgm:presLayoutVars>
      </dgm:prSet>
      <dgm:spPr/>
    </dgm:pt>
    <dgm:pt modelId="{349E093D-9ACB-4C05-8AB2-FE4ACD6505CC}" type="pres">
      <dgm:prSet presAssocID="{ADF7CE6D-529E-4D34-81F9-A6C365B46566}" presName="hierChild2" presStyleCnt="0"/>
      <dgm:spPr/>
    </dgm:pt>
    <dgm:pt modelId="{2DBB9BDD-28ED-48AE-A8B2-F4802A1B1B87}" type="pres">
      <dgm:prSet presAssocID="{19304D9C-34A1-4AD5-8811-037E019F27AA}" presName="hierRoot1" presStyleCnt="0"/>
      <dgm:spPr/>
    </dgm:pt>
    <dgm:pt modelId="{D80C9C0B-4639-4516-A26E-BFD8730DB305}" type="pres">
      <dgm:prSet presAssocID="{19304D9C-34A1-4AD5-8811-037E019F27AA}" presName="composite" presStyleCnt="0"/>
      <dgm:spPr/>
    </dgm:pt>
    <dgm:pt modelId="{8F7B0BA2-65B8-4D1D-A15B-A51350225F98}" type="pres">
      <dgm:prSet presAssocID="{19304D9C-34A1-4AD5-8811-037E019F27AA}" presName="background" presStyleLbl="node0" presStyleIdx="2" presStyleCnt="4"/>
      <dgm:spPr/>
    </dgm:pt>
    <dgm:pt modelId="{B9E1432F-6B08-490B-8CBC-67202EA1AD67}" type="pres">
      <dgm:prSet presAssocID="{19304D9C-34A1-4AD5-8811-037E019F27AA}" presName="text" presStyleLbl="fgAcc0" presStyleIdx="2" presStyleCnt="4">
        <dgm:presLayoutVars>
          <dgm:chPref val="3"/>
        </dgm:presLayoutVars>
      </dgm:prSet>
      <dgm:spPr/>
    </dgm:pt>
    <dgm:pt modelId="{F89CE10B-75BD-48FD-A96E-0384ECFA666A}" type="pres">
      <dgm:prSet presAssocID="{19304D9C-34A1-4AD5-8811-037E019F27AA}" presName="hierChild2" presStyleCnt="0"/>
      <dgm:spPr/>
    </dgm:pt>
    <dgm:pt modelId="{B1BB1652-0C2E-4730-9DE3-CDFF40766B7F}" type="pres">
      <dgm:prSet presAssocID="{45594407-E06C-4097-8CCB-7933AED66239}" presName="hierRoot1" presStyleCnt="0"/>
      <dgm:spPr/>
    </dgm:pt>
    <dgm:pt modelId="{4174FBAE-5F86-4415-8CCF-FF459390055F}" type="pres">
      <dgm:prSet presAssocID="{45594407-E06C-4097-8CCB-7933AED66239}" presName="composite" presStyleCnt="0"/>
      <dgm:spPr/>
    </dgm:pt>
    <dgm:pt modelId="{84B164DD-F969-4B46-96C6-230EE2A903F8}" type="pres">
      <dgm:prSet presAssocID="{45594407-E06C-4097-8CCB-7933AED66239}" presName="background" presStyleLbl="node0" presStyleIdx="3" presStyleCnt="4"/>
      <dgm:spPr/>
    </dgm:pt>
    <dgm:pt modelId="{1B09BCE8-E6F4-446C-A4B2-7CC81D59CA0D}" type="pres">
      <dgm:prSet presAssocID="{45594407-E06C-4097-8CCB-7933AED66239}" presName="text" presStyleLbl="fgAcc0" presStyleIdx="3" presStyleCnt="4">
        <dgm:presLayoutVars>
          <dgm:chPref val="3"/>
        </dgm:presLayoutVars>
      </dgm:prSet>
      <dgm:spPr/>
    </dgm:pt>
    <dgm:pt modelId="{962FFC6A-9106-491D-BF63-297E0EABD3AB}" type="pres">
      <dgm:prSet presAssocID="{45594407-E06C-4097-8CCB-7933AED66239}" presName="hierChild2" presStyleCnt="0"/>
      <dgm:spPr/>
    </dgm:pt>
  </dgm:ptLst>
  <dgm:cxnLst>
    <dgm:cxn modelId="{DDE5D50F-A336-48B9-A658-AE726687901D}" type="presOf" srcId="{45594407-E06C-4097-8CCB-7933AED66239}" destId="{1B09BCE8-E6F4-446C-A4B2-7CC81D59CA0D}" srcOrd="0" destOrd="0" presId="urn:microsoft.com/office/officeart/2005/8/layout/hierarchy1"/>
    <dgm:cxn modelId="{F6AE7312-E6B0-4FC6-B511-BC2527DA7AC5}" srcId="{B6B10D39-7D32-4C61-9329-31969797577F}" destId="{89FA5333-2137-4317-9597-AD49D25D25DE}" srcOrd="0" destOrd="0" parTransId="{072D4770-14A0-4171-9D62-ACC4CC648CEE}" sibTransId="{CED28D72-526B-4D0E-871E-964DB12A8A28}"/>
    <dgm:cxn modelId="{EF7D5B3F-3E5A-4B32-A543-863A01FD62BC}" type="presOf" srcId="{ADF7CE6D-529E-4D34-81F9-A6C365B46566}" destId="{6406B99C-56F5-4024-AC89-F9349B7A7AB3}" srcOrd="0" destOrd="0" presId="urn:microsoft.com/office/officeart/2005/8/layout/hierarchy1"/>
    <dgm:cxn modelId="{F375234D-F3D0-4C90-A98F-C232473BFB51}" srcId="{B6B10D39-7D32-4C61-9329-31969797577F}" destId="{19304D9C-34A1-4AD5-8811-037E019F27AA}" srcOrd="2" destOrd="0" parTransId="{CBFCE679-DCB5-4F8F-8E04-CAA21B217C3F}" sibTransId="{8FFC15CF-C9C7-47A7-BA05-21513E6EF5A7}"/>
    <dgm:cxn modelId="{68D15373-025A-45CD-A268-00AEE4E3CB1F}" srcId="{B6B10D39-7D32-4C61-9329-31969797577F}" destId="{ADF7CE6D-529E-4D34-81F9-A6C365B46566}" srcOrd="1" destOrd="0" parTransId="{247DD254-AA00-41EE-9523-44A4AEC97558}" sibTransId="{88A142B2-FBC7-4490-BA6B-508B0490F43F}"/>
    <dgm:cxn modelId="{397A97A9-A9F0-4AD3-BB3D-D336631856FE}" type="presOf" srcId="{19304D9C-34A1-4AD5-8811-037E019F27AA}" destId="{B9E1432F-6B08-490B-8CBC-67202EA1AD67}" srcOrd="0" destOrd="0" presId="urn:microsoft.com/office/officeart/2005/8/layout/hierarchy1"/>
    <dgm:cxn modelId="{B4FDE7EA-7332-4743-80C4-8330EF0B2C41}" type="presOf" srcId="{89FA5333-2137-4317-9597-AD49D25D25DE}" destId="{DD0FC8C9-CBED-4026-84CB-F1205912DE05}" srcOrd="0" destOrd="0" presId="urn:microsoft.com/office/officeart/2005/8/layout/hierarchy1"/>
    <dgm:cxn modelId="{2791AFEE-5658-47B9-95D9-680108B82A5E}" type="presOf" srcId="{B6B10D39-7D32-4C61-9329-31969797577F}" destId="{56F95279-3E15-41FE-B9F7-AB8E7570E767}" srcOrd="0" destOrd="0" presId="urn:microsoft.com/office/officeart/2005/8/layout/hierarchy1"/>
    <dgm:cxn modelId="{A768A0F2-8DE9-4DAA-8CC5-5B0D0D9B13BB}" srcId="{B6B10D39-7D32-4C61-9329-31969797577F}" destId="{45594407-E06C-4097-8CCB-7933AED66239}" srcOrd="3" destOrd="0" parTransId="{DFD10576-5C89-4BF5-95EE-3DCEB58CF6FB}" sibTransId="{96D625A6-3FDA-41D8-9B6A-DD2E5222A680}"/>
    <dgm:cxn modelId="{D86EFD71-E025-48F7-809F-9F5887162440}" type="presParOf" srcId="{56F95279-3E15-41FE-B9F7-AB8E7570E767}" destId="{95DD0433-ED9D-44FE-BFEC-5EED92C7E877}" srcOrd="0" destOrd="0" presId="urn:microsoft.com/office/officeart/2005/8/layout/hierarchy1"/>
    <dgm:cxn modelId="{590CEEBA-4A55-48E1-8BD0-99858CE7F8A9}" type="presParOf" srcId="{95DD0433-ED9D-44FE-BFEC-5EED92C7E877}" destId="{11E8DB4B-FFD4-47EB-856A-B4CA631D8CD1}" srcOrd="0" destOrd="0" presId="urn:microsoft.com/office/officeart/2005/8/layout/hierarchy1"/>
    <dgm:cxn modelId="{53B6689C-BA6D-4F83-B4A8-BE48EF25B46D}" type="presParOf" srcId="{11E8DB4B-FFD4-47EB-856A-B4CA631D8CD1}" destId="{CCCD417A-447D-4150-8F60-C0F8F625AB72}" srcOrd="0" destOrd="0" presId="urn:microsoft.com/office/officeart/2005/8/layout/hierarchy1"/>
    <dgm:cxn modelId="{430219B9-2607-4646-9C70-F7EB88E305DB}" type="presParOf" srcId="{11E8DB4B-FFD4-47EB-856A-B4CA631D8CD1}" destId="{DD0FC8C9-CBED-4026-84CB-F1205912DE05}" srcOrd="1" destOrd="0" presId="urn:microsoft.com/office/officeart/2005/8/layout/hierarchy1"/>
    <dgm:cxn modelId="{BA85324E-0F92-490D-8FA8-B17225785804}" type="presParOf" srcId="{95DD0433-ED9D-44FE-BFEC-5EED92C7E877}" destId="{FCF01865-2438-479E-AF87-39F9F2D3D7E1}" srcOrd="1" destOrd="0" presId="urn:microsoft.com/office/officeart/2005/8/layout/hierarchy1"/>
    <dgm:cxn modelId="{E4D85778-65AA-417E-BB4A-A3E0DD3826DF}" type="presParOf" srcId="{56F95279-3E15-41FE-B9F7-AB8E7570E767}" destId="{4F692DC9-C868-430D-B0A9-5C88C5EDA72A}" srcOrd="1" destOrd="0" presId="urn:microsoft.com/office/officeart/2005/8/layout/hierarchy1"/>
    <dgm:cxn modelId="{3FDD4FBC-52E5-47D2-B985-EBC99E995DDE}" type="presParOf" srcId="{4F692DC9-C868-430D-B0A9-5C88C5EDA72A}" destId="{1EE16A5C-8A74-4EEF-B631-E0632A17E04A}" srcOrd="0" destOrd="0" presId="urn:microsoft.com/office/officeart/2005/8/layout/hierarchy1"/>
    <dgm:cxn modelId="{58B94216-67DA-48D6-A602-73C421604FA8}" type="presParOf" srcId="{1EE16A5C-8A74-4EEF-B631-E0632A17E04A}" destId="{E09AAF62-8B32-4CED-97D3-2B3EC73D2AC5}" srcOrd="0" destOrd="0" presId="urn:microsoft.com/office/officeart/2005/8/layout/hierarchy1"/>
    <dgm:cxn modelId="{F3582E15-A32B-46F2-9181-E71B9436F2B1}" type="presParOf" srcId="{1EE16A5C-8A74-4EEF-B631-E0632A17E04A}" destId="{6406B99C-56F5-4024-AC89-F9349B7A7AB3}" srcOrd="1" destOrd="0" presId="urn:microsoft.com/office/officeart/2005/8/layout/hierarchy1"/>
    <dgm:cxn modelId="{2A7E2CD3-6451-4D93-99CB-02E1059A6CC4}" type="presParOf" srcId="{4F692DC9-C868-430D-B0A9-5C88C5EDA72A}" destId="{349E093D-9ACB-4C05-8AB2-FE4ACD6505CC}" srcOrd="1" destOrd="0" presId="urn:microsoft.com/office/officeart/2005/8/layout/hierarchy1"/>
    <dgm:cxn modelId="{BDEF9DE2-FE46-49D5-B025-6F5BAD729F5F}" type="presParOf" srcId="{56F95279-3E15-41FE-B9F7-AB8E7570E767}" destId="{2DBB9BDD-28ED-48AE-A8B2-F4802A1B1B87}" srcOrd="2" destOrd="0" presId="urn:microsoft.com/office/officeart/2005/8/layout/hierarchy1"/>
    <dgm:cxn modelId="{FDA8A768-891E-4329-8FE0-8422DDF49646}" type="presParOf" srcId="{2DBB9BDD-28ED-48AE-A8B2-F4802A1B1B87}" destId="{D80C9C0B-4639-4516-A26E-BFD8730DB305}" srcOrd="0" destOrd="0" presId="urn:microsoft.com/office/officeart/2005/8/layout/hierarchy1"/>
    <dgm:cxn modelId="{65951647-9676-4659-89EC-977C5CD15DDC}" type="presParOf" srcId="{D80C9C0B-4639-4516-A26E-BFD8730DB305}" destId="{8F7B0BA2-65B8-4D1D-A15B-A51350225F98}" srcOrd="0" destOrd="0" presId="urn:microsoft.com/office/officeart/2005/8/layout/hierarchy1"/>
    <dgm:cxn modelId="{691BFDD9-F5C0-48A5-84DB-3DDB82A71101}" type="presParOf" srcId="{D80C9C0B-4639-4516-A26E-BFD8730DB305}" destId="{B9E1432F-6B08-490B-8CBC-67202EA1AD67}" srcOrd="1" destOrd="0" presId="urn:microsoft.com/office/officeart/2005/8/layout/hierarchy1"/>
    <dgm:cxn modelId="{12BD7404-E96E-41BF-A4A4-802776661EF6}" type="presParOf" srcId="{2DBB9BDD-28ED-48AE-A8B2-F4802A1B1B87}" destId="{F89CE10B-75BD-48FD-A96E-0384ECFA666A}" srcOrd="1" destOrd="0" presId="urn:microsoft.com/office/officeart/2005/8/layout/hierarchy1"/>
    <dgm:cxn modelId="{BE28FFC8-5579-4233-BC64-23B9A8D34C01}" type="presParOf" srcId="{56F95279-3E15-41FE-B9F7-AB8E7570E767}" destId="{B1BB1652-0C2E-4730-9DE3-CDFF40766B7F}" srcOrd="3" destOrd="0" presId="urn:microsoft.com/office/officeart/2005/8/layout/hierarchy1"/>
    <dgm:cxn modelId="{142F5FFC-C850-4F31-B91F-62F60A06CC6D}" type="presParOf" srcId="{B1BB1652-0C2E-4730-9DE3-CDFF40766B7F}" destId="{4174FBAE-5F86-4415-8CCF-FF459390055F}" srcOrd="0" destOrd="0" presId="urn:microsoft.com/office/officeart/2005/8/layout/hierarchy1"/>
    <dgm:cxn modelId="{2B12F32B-2600-4260-B493-DE74801F217F}" type="presParOf" srcId="{4174FBAE-5F86-4415-8CCF-FF459390055F}" destId="{84B164DD-F969-4B46-96C6-230EE2A903F8}" srcOrd="0" destOrd="0" presId="urn:microsoft.com/office/officeart/2005/8/layout/hierarchy1"/>
    <dgm:cxn modelId="{F34F7B6C-FA4E-4F8A-90B0-40B002E39100}" type="presParOf" srcId="{4174FBAE-5F86-4415-8CCF-FF459390055F}" destId="{1B09BCE8-E6F4-446C-A4B2-7CC81D59CA0D}" srcOrd="1" destOrd="0" presId="urn:microsoft.com/office/officeart/2005/8/layout/hierarchy1"/>
    <dgm:cxn modelId="{4FF5AEB6-5B6F-4E19-A52E-73BCB0F208C8}" type="presParOf" srcId="{B1BB1652-0C2E-4730-9DE3-CDFF40766B7F}" destId="{962FFC6A-9106-491D-BF63-297E0EABD3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D417A-447D-4150-8F60-C0F8F625AB72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FC8C9-CBED-4026-84CB-F1205912DE05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Xilinx Nexys A7 FPGA board</a:t>
          </a:r>
        </a:p>
      </dsp:txBody>
      <dsp:txXfrm>
        <a:off x="299702" y="1282093"/>
        <a:ext cx="2200851" cy="1366505"/>
      </dsp:txXfrm>
    </dsp:sp>
    <dsp:sp modelId="{E09AAF62-8B32-4CED-97D3-2B3EC73D2AC5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6B99C-56F5-4024-AC89-F9349B7A7AB3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Pmod ACL sensor</a:t>
          </a:r>
        </a:p>
      </dsp:txBody>
      <dsp:txXfrm>
        <a:off x="3093555" y="1282093"/>
        <a:ext cx="2200851" cy="1366505"/>
      </dsp:txXfrm>
    </dsp:sp>
    <dsp:sp modelId="{8F7B0BA2-65B8-4D1D-A15B-A51350225F98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1432F-6B08-490B-8CBC-67202EA1AD67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Pmod BLE sensor</a:t>
          </a:r>
        </a:p>
      </dsp:txBody>
      <dsp:txXfrm>
        <a:off x="5887408" y="1282093"/>
        <a:ext cx="2200851" cy="1366505"/>
      </dsp:txXfrm>
    </dsp:sp>
    <dsp:sp modelId="{84B164DD-F969-4B46-96C6-230EE2A903F8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9BCE8-E6F4-446C-A4B2-7CC81D59CA0D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Pmod Oled Display</a:t>
          </a:r>
        </a:p>
      </dsp:txBody>
      <dsp:txXfrm>
        <a:off x="8681261" y="1282093"/>
        <a:ext cx="2200851" cy="1366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101" y="724700"/>
            <a:ext cx="4978399" cy="2508878"/>
          </a:xfrm>
        </p:spPr>
        <p:txBody>
          <a:bodyPr anchor="b">
            <a:normAutofit/>
          </a:bodyPr>
          <a:lstStyle/>
          <a:p>
            <a:pPr algn="l"/>
            <a:r>
              <a:rPr lang="en-US" sz="5200">
                <a:ea typeface="+mj-lt"/>
                <a:cs typeface="+mj-lt"/>
              </a:rPr>
              <a:t>Dynamic Motion Sensing System</a:t>
            </a:r>
            <a:endParaRPr lang="en-US" sz="5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Project Work by</a:t>
            </a:r>
            <a:endParaRPr lang="en-US"/>
          </a:p>
          <a:p>
            <a:pPr algn="l"/>
            <a:r>
              <a:rPr lang="en-US" dirty="0">
                <a:ea typeface="+mn-lt"/>
                <a:cs typeface="+mn-lt"/>
              </a:rPr>
              <a:t>Yashodhan Vishvesh Deshpande</a:t>
            </a:r>
            <a:endParaRPr lang="en-US" dirty="0" err="1"/>
          </a:p>
        </p:txBody>
      </p:sp>
      <p:pic>
        <p:nvPicPr>
          <p:cNvPr id="7" name="Graphic 6" descr="Chevron Arrows">
            <a:extLst>
              <a:ext uri="{FF2B5EF4-FFF2-40B4-BE49-F238E27FC236}">
                <a16:creationId xmlns:a16="http://schemas.microsoft.com/office/drawing/2014/main" id="{58E8D6F2-7EB2-8CD4-9E32-6438DD8E3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1" name="Graphic 10" descr="Chevron Arrows">
            <a:extLst>
              <a:ext uri="{FF2B5EF4-FFF2-40B4-BE49-F238E27FC236}">
                <a16:creationId xmlns:a16="http://schemas.microsoft.com/office/drawing/2014/main" id="{5D6D32DA-3782-4E06-A087-EF097415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16D7E-66A9-60C7-1769-F9B22B6C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AFFDE-36DA-8256-6D8F-BA8702758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Explore recent developments in Dynamic motion </a:t>
            </a:r>
            <a:r>
              <a:rPr lang="en-US"/>
              <a:t>sensing aspects.</a:t>
            </a:r>
            <a:endParaRPr lang="en-US" dirty="0"/>
          </a:p>
          <a:p>
            <a:r>
              <a:rPr lang="en-US"/>
              <a:t>Explore the use of Pmod ACL and BLE sensors using Vivado.</a:t>
            </a:r>
            <a:endParaRPr lang="en-US" dirty="0"/>
          </a:p>
          <a:p>
            <a:r>
              <a:rPr lang="en-US"/>
              <a:t>Learn the use FPGA and vitis software</a:t>
            </a:r>
            <a:endParaRPr lang="en-US" dirty="0"/>
          </a:p>
          <a:p>
            <a:r>
              <a:rPr lang="en-US"/>
              <a:t>Understand the hardware and software co-development.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1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656A4-B560-F86C-B7D6-934A6632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space 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B43F-BE15-94A6-08E3-C247BFF47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Many dynamic motion sensing systems exist in the current world of technology. After conducting a review of various such systems it was discovered that there are limited number of such FPGA based systems.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1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AEFA9-17E4-5DD1-EC43-BB473544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concept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86F94-B64D-4FF2-E3B4-11F4BDFCE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A dynamic motion sensing a real time system was proposed that would measure acceleration in 3D space and display it on the OLED display.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proposed system would consist of both hardware and embedded software parts that would make the entire system.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This would give a global view of the entire system from bottom up approach.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6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C652C-CE38-CBB0-9124-8C1C46DE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design and Block diagram</a:t>
            </a:r>
          </a:p>
        </p:txBody>
      </p:sp>
      <p:pic>
        <p:nvPicPr>
          <p:cNvPr id="4" name="Content Placeholder 3" descr="A diagram of a computer chip&#10;&#10;Description automatically generated">
            <a:extLst>
              <a:ext uri="{FF2B5EF4-FFF2-40B4-BE49-F238E27FC236}">
                <a16:creationId xmlns:a16="http://schemas.microsoft.com/office/drawing/2014/main" id="{29EE555A-E0D2-A194-E55F-9982B3F92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495336"/>
            <a:ext cx="6780700" cy="38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0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B6460-862F-2BFC-4277-0E3F5332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Hardware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F11E73-23B2-0DE9-46AB-F0997A41A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18309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676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2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7901E-6672-E16B-CEB8-FEF91A6E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548" y="637763"/>
            <a:ext cx="4940644" cy="1267237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Software Requirements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990" y="205545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-up of a box&#10;&#10;Description automatically generated">
            <a:extLst>
              <a:ext uri="{FF2B5EF4-FFF2-40B4-BE49-F238E27FC236}">
                <a16:creationId xmlns:a16="http://schemas.microsoft.com/office/drawing/2014/main" id="{4ED91231-722F-D278-5FC3-DC6C5217CC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09" r="-4" b="-4"/>
          <a:stretch/>
        </p:blipFill>
        <p:spPr>
          <a:xfrm>
            <a:off x="1150548" y="2277941"/>
            <a:ext cx="2788920" cy="3936586"/>
          </a:xfrm>
          <a:prstGeom prst="rect">
            <a:avLst/>
          </a:prstGeom>
        </p:spPr>
      </p:pic>
      <p:pic>
        <p:nvPicPr>
          <p:cNvPr id="5" name="Picture 4" descr="A close-up of a box&#10;&#10;Description automatically generated">
            <a:extLst>
              <a:ext uri="{FF2B5EF4-FFF2-40B4-BE49-F238E27FC236}">
                <a16:creationId xmlns:a16="http://schemas.microsoft.com/office/drawing/2014/main" id="{7046E77D-5DA9-0E15-204B-9B4B4DA39D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5" r="-3" b="-3"/>
          <a:stretch/>
        </p:blipFill>
        <p:spPr>
          <a:xfrm>
            <a:off x="4098254" y="2277941"/>
            <a:ext cx="2788920" cy="393658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E888DF-A9A9-8587-AD1B-109602869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937" y="2265036"/>
            <a:ext cx="2912516" cy="39494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Vivado 2023.1</a:t>
            </a:r>
          </a:p>
          <a:p>
            <a:r>
              <a:rPr lang="en-US" sz="2000"/>
              <a:t>Vitis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290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6AE63-5BCC-9DF3-FE18-21A08D89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CB40-9815-24B3-EFED-729DC443D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This project gave me understanding of FPGA and vivado usage.</a:t>
            </a:r>
            <a:endParaRPr lang="en-US" dirty="0"/>
          </a:p>
          <a:p>
            <a:r>
              <a:rPr lang="en-US"/>
              <a:t>Gave me an overview of a motion sensing system using IOT. </a:t>
            </a:r>
          </a:p>
          <a:p>
            <a:r>
              <a:rPr lang="en-US"/>
              <a:t>Emboldened my understanding about integration of hardware and software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9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Dynamic Motion Sensing System</vt:lpstr>
      <vt:lpstr>Motivation</vt:lpstr>
      <vt:lpstr>Problem space </vt:lpstr>
      <vt:lpstr>Project concept</vt:lpstr>
      <vt:lpstr>System design and Block diagram</vt:lpstr>
      <vt:lpstr>Hardware requirements</vt:lpstr>
      <vt:lpstr>Software Requirements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117</cp:revision>
  <dcterms:created xsi:type="dcterms:W3CDTF">2024-08-27T07:04:22Z</dcterms:created>
  <dcterms:modified xsi:type="dcterms:W3CDTF">2024-08-27T09:21:14Z</dcterms:modified>
</cp:coreProperties>
</file>