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85DAC-18BF-4FD2-A900-E05B1E73F100}" v="81" dt="2023-02-06T04:43:3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98528-5B55-4ADE-8B82-97B317D152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D0E753-324B-4130-973C-F0F2DCE66B7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Virtualization is the technique of importing a Guest operating system on top of a Host operating system.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BEA2BABD-AC81-457B-8584-4AD77A6B433B}" type="parTrans" cxnId="{A1FD5A14-9441-46BD-B87E-4E9A2BC2C6C6}">
      <dgm:prSet/>
      <dgm:spPr/>
      <dgm:t>
        <a:bodyPr/>
        <a:lstStyle/>
        <a:p>
          <a:endParaRPr lang="en-US"/>
        </a:p>
      </dgm:t>
    </dgm:pt>
    <dgm:pt modelId="{2627D796-5F2E-446E-866F-104585399042}" type="sibTrans" cxnId="{A1FD5A14-9441-46BD-B87E-4E9A2BC2C6C6}">
      <dgm:prSet/>
      <dgm:spPr/>
      <dgm:t>
        <a:bodyPr/>
        <a:lstStyle/>
        <a:p>
          <a:endParaRPr lang="en-US"/>
        </a:p>
      </dgm:t>
    </dgm:pt>
    <dgm:pt modelId="{32B171B3-CD19-46E3-98DC-0F1D8846F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technique was a revelation at the beginning because it allowed developers to run multiple operating systems in different virtual machines all running on the same host.</a:t>
          </a:r>
        </a:p>
      </dgm:t>
    </dgm:pt>
    <dgm:pt modelId="{7B9DBFDB-5680-47EA-91DD-172B41A76BBA}" type="parTrans" cxnId="{0279430C-0CBD-4965-BB68-5A709788C06F}">
      <dgm:prSet/>
      <dgm:spPr/>
      <dgm:t>
        <a:bodyPr/>
        <a:lstStyle/>
        <a:p>
          <a:endParaRPr lang="en-US"/>
        </a:p>
      </dgm:t>
    </dgm:pt>
    <dgm:pt modelId="{28699DDD-3A6B-4C9E-8E3D-3E04D28E7039}" type="sibTrans" cxnId="{0279430C-0CBD-4965-BB68-5A709788C06F}">
      <dgm:prSet/>
      <dgm:spPr/>
      <dgm:t>
        <a:bodyPr/>
        <a:lstStyle/>
        <a:p>
          <a:endParaRPr lang="en-US"/>
        </a:p>
      </dgm:t>
    </dgm:pt>
    <dgm:pt modelId="{78CA368B-E58D-4BF6-A17B-DE753BE3E7F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This eliminated the need for extra hardware resource.</a:t>
          </a:r>
          <a:endParaRPr lang="en-US" dirty="0">
            <a:latin typeface="Calibri Light" panose="020F0302020204030204"/>
          </a:endParaRPr>
        </a:p>
      </dgm:t>
    </dgm:pt>
    <dgm:pt modelId="{F7463D69-C499-41E5-93E0-6B18F9A1DE24}" type="parTrans" cxnId="{EEB2F962-7ED9-4A5D-AF20-FDAF50D029A7}">
      <dgm:prSet/>
      <dgm:spPr/>
    </dgm:pt>
    <dgm:pt modelId="{D2FCE514-B4EF-490D-9C90-CE6E00865BCA}" type="sibTrans" cxnId="{EEB2F962-7ED9-4A5D-AF20-FDAF50D029A7}">
      <dgm:prSet/>
      <dgm:spPr/>
    </dgm:pt>
    <dgm:pt modelId="{01AD7952-5E1D-46D8-9F24-F88787B2A40E}" type="pres">
      <dgm:prSet presAssocID="{31E98528-5B55-4ADE-8B82-97B317D1527A}" presName="root" presStyleCnt="0">
        <dgm:presLayoutVars>
          <dgm:dir/>
          <dgm:resizeHandles val="exact"/>
        </dgm:presLayoutVars>
      </dgm:prSet>
      <dgm:spPr/>
    </dgm:pt>
    <dgm:pt modelId="{1B7AE058-7ECF-4398-A11B-CCA71EE911AB}" type="pres">
      <dgm:prSet presAssocID="{0ED0E753-324B-4130-973C-F0F2DCE66B79}" presName="compNode" presStyleCnt="0"/>
      <dgm:spPr/>
    </dgm:pt>
    <dgm:pt modelId="{9F489AE2-5EB9-4311-874D-C2DCD6F50C3D}" type="pres">
      <dgm:prSet presAssocID="{0ED0E753-324B-4130-973C-F0F2DCE66B79}" presName="bgRect" presStyleLbl="bgShp" presStyleIdx="0" presStyleCnt="3"/>
      <dgm:spPr/>
    </dgm:pt>
    <dgm:pt modelId="{931C5C69-CDD1-4AFA-B871-C29E6054A5AD}" type="pres">
      <dgm:prSet presAssocID="{0ED0E753-324B-4130-973C-F0F2DCE66B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1BCB8EB-EDBD-4F7E-93D2-1BB15834C990}" type="pres">
      <dgm:prSet presAssocID="{0ED0E753-324B-4130-973C-F0F2DCE66B79}" presName="spaceRect" presStyleCnt="0"/>
      <dgm:spPr/>
    </dgm:pt>
    <dgm:pt modelId="{8B7FDD38-A8A0-40AA-AA5D-6ACF9D0BA36E}" type="pres">
      <dgm:prSet presAssocID="{0ED0E753-324B-4130-973C-F0F2DCE66B79}" presName="parTx" presStyleLbl="revTx" presStyleIdx="0" presStyleCnt="3">
        <dgm:presLayoutVars>
          <dgm:chMax val="0"/>
          <dgm:chPref val="0"/>
        </dgm:presLayoutVars>
      </dgm:prSet>
      <dgm:spPr/>
    </dgm:pt>
    <dgm:pt modelId="{4E8EECBA-1CB4-4E0B-9C5C-7C6DD9E4363B}" type="pres">
      <dgm:prSet presAssocID="{2627D796-5F2E-446E-866F-104585399042}" presName="sibTrans" presStyleCnt="0"/>
      <dgm:spPr/>
    </dgm:pt>
    <dgm:pt modelId="{5AC8E090-22A0-4EA2-A486-4D2CAB4B9681}" type="pres">
      <dgm:prSet presAssocID="{32B171B3-CD19-46E3-98DC-0F1D8846FD3F}" presName="compNode" presStyleCnt="0"/>
      <dgm:spPr/>
    </dgm:pt>
    <dgm:pt modelId="{F047BB84-A48F-4094-B60E-3E66EA330AFD}" type="pres">
      <dgm:prSet presAssocID="{32B171B3-CD19-46E3-98DC-0F1D8846FD3F}" presName="bgRect" presStyleLbl="bgShp" presStyleIdx="1" presStyleCnt="3"/>
      <dgm:spPr/>
    </dgm:pt>
    <dgm:pt modelId="{7B8B11DF-FCCA-45D4-9A43-0A4B369F6610}" type="pres">
      <dgm:prSet presAssocID="{32B171B3-CD19-46E3-98DC-0F1D8846FD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1B917F-1B4C-4C04-8EEF-285784378FE4}" type="pres">
      <dgm:prSet presAssocID="{32B171B3-CD19-46E3-98DC-0F1D8846FD3F}" presName="spaceRect" presStyleCnt="0"/>
      <dgm:spPr/>
    </dgm:pt>
    <dgm:pt modelId="{0DC9D056-DAB0-49A2-8C75-AA1759FD15FE}" type="pres">
      <dgm:prSet presAssocID="{32B171B3-CD19-46E3-98DC-0F1D8846FD3F}" presName="parTx" presStyleLbl="revTx" presStyleIdx="1" presStyleCnt="3">
        <dgm:presLayoutVars>
          <dgm:chMax val="0"/>
          <dgm:chPref val="0"/>
        </dgm:presLayoutVars>
      </dgm:prSet>
      <dgm:spPr/>
    </dgm:pt>
    <dgm:pt modelId="{BC13D71A-618E-4634-B7DA-9E62CC198E83}" type="pres">
      <dgm:prSet presAssocID="{28699DDD-3A6B-4C9E-8E3D-3E04D28E7039}" presName="sibTrans" presStyleCnt="0"/>
      <dgm:spPr/>
    </dgm:pt>
    <dgm:pt modelId="{C2A4EC4F-B1FC-4E80-BD8F-F01E046F2713}" type="pres">
      <dgm:prSet presAssocID="{78CA368B-E58D-4BF6-A17B-DE753BE3E7FA}" presName="compNode" presStyleCnt="0"/>
      <dgm:spPr/>
    </dgm:pt>
    <dgm:pt modelId="{C064845A-20FD-42FC-99E9-D61244B52AFF}" type="pres">
      <dgm:prSet presAssocID="{78CA368B-E58D-4BF6-A17B-DE753BE3E7FA}" presName="bgRect" presStyleLbl="bgShp" presStyleIdx="2" presStyleCnt="3"/>
      <dgm:spPr/>
    </dgm:pt>
    <dgm:pt modelId="{ABE20DB9-D18E-4DA5-BDE8-0A4736180D8B}" type="pres">
      <dgm:prSet presAssocID="{78CA368B-E58D-4BF6-A17B-DE753BE3E7FA}" presName="iconRect" presStyleLbl="node1" presStyleIdx="2" presStyleCnt="3"/>
      <dgm:spPr/>
    </dgm:pt>
    <dgm:pt modelId="{9F4EEA2D-F293-4EE3-A869-87846E656597}" type="pres">
      <dgm:prSet presAssocID="{78CA368B-E58D-4BF6-A17B-DE753BE3E7FA}" presName="spaceRect" presStyleCnt="0"/>
      <dgm:spPr/>
    </dgm:pt>
    <dgm:pt modelId="{5760DDB7-DE87-4131-9622-A780759F451C}" type="pres">
      <dgm:prSet presAssocID="{78CA368B-E58D-4BF6-A17B-DE753BE3E7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848005-D4C3-4019-A098-E22397F25875}" type="presOf" srcId="{32B171B3-CD19-46E3-98DC-0F1D8846FD3F}" destId="{0DC9D056-DAB0-49A2-8C75-AA1759FD15FE}" srcOrd="0" destOrd="0" presId="urn:microsoft.com/office/officeart/2018/2/layout/IconVerticalSolidList"/>
    <dgm:cxn modelId="{0279430C-0CBD-4965-BB68-5A709788C06F}" srcId="{31E98528-5B55-4ADE-8B82-97B317D1527A}" destId="{32B171B3-CD19-46E3-98DC-0F1D8846FD3F}" srcOrd="1" destOrd="0" parTransId="{7B9DBFDB-5680-47EA-91DD-172B41A76BBA}" sibTransId="{28699DDD-3A6B-4C9E-8E3D-3E04D28E7039}"/>
    <dgm:cxn modelId="{A1FD5A14-9441-46BD-B87E-4E9A2BC2C6C6}" srcId="{31E98528-5B55-4ADE-8B82-97B317D1527A}" destId="{0ED0E753-324B-4130-973C-F0F2DCE66B79}" srcOrd="0" destOrd="0" parTransId="{BEA2BABD-AC81-457B-8584-4AD77A6B433B}" sibTransId="{2627D796-5F2E-446E-866F-104585399042}"/>
    <dgm:cxn modelId="{68AEB21E-EB75-46A9-9B77-EC3CEDF52578}" type="presOf" srcId="{31E98528-5B55-4ADE-8B82-97B317D1527A}" destId="{01AD7952-5E1D-46D8-9F24-F88787B2A40E}" srcOrd="0" destOrd="0" presId="urn:microsoft.com/office/officeart/2018/2/layout/IconVerticalSolidList"/>
    <dgm:cxn modelId="{EEB2F962-7ED9-4A5D-AF20-FDAF50D029A7}" srcId="{31E98528-5B55-4ADE-8B82-97B317D1527A}" destId="{78CA368B-E58D-4BF6-A17B-DE753BE3E7FA}" srcOrd="2" destOrd="0" parTransId="{F7463D69-C499-41E5-93E0-6B18F9A1DE24}" sibTransId="{D2FCE514-B4EF-490D-9C90-CE6E00865BCA}"/>
    <dgm:cxn modelId="{F809B148-A3B8-4CAB-9AD0-861525997228}" type="presOf" srcId="{0ED0E753-324B-4130-973C-F0F2DCE66B79}" destId="{8B7FDD38-A8A0-40AA-AA5D-6ACF9D0BA36E}" srcOrd="0" destOrd="0" presId="urn:microsoft.com/office/officeart/2018/2/layout/IconVerticalSolidList"/>
    <dgm:cxn modelId="{4E4E68BE-1DA9-4A47-9674-71E9D721DADF}" type="presOf" srcId="{78CA368B-E58D-4BF6-A17B-DE753BE3E7FA}" destId="{5760DDB7-DE87-4131-9622-A780759F451C}" srcOrd="0" destOrd="0" presId="urn:microsoft.com/office/officeart/2018/2/layout/IconVerticalSolidList"/>
    <dgm:cxn modelId="{5458DA61-E595-438C-803E-897E8FBDB86D}" type="presParOf" srcId="{01AD7952-5E1D-46D8-9F24-F88787B2A40E}" destId="{1B7AE058-7ECF-4398-A11B-CCA71EE911AB}" srcOrd="0" destOrd="0" presId="urn:microsoft.com/office/officeart/2018/2/layout/IconVerticalSolidList"/>
    <dgm:cxn modelId="{D0EDB175-9845-4594-9B71-765F75F3B236}" type="presParOf" srcId="{1B7AE058-7ECF-4398-A11B-CCA71EE911AB}" destId="{9F489AE2-5EB9-4311-874D-C2DCD6F50C3D}" srcOrd="0" destOrd="0" presId="urn:microsoft.com/office/officeart/2018/2/layout/IconVerticalSolidList"/>
    <dgm:cxn modelId="{9BD6CC8E-AB47-452B-AD96-E95E46A75E49}" type="presParOf" srcId="{1B7AE058-7ECF-4398-A11B-CCA71EE911AB}" destId="{931C5C69-CDD1-4AFA-B871-C29E6054A5AD}" srcOrd="1" destOrd="0" presId="urn:microsoft.com/office/officeart/2018/2/layout/IconVerticalSolidList"/>
    <dgm:cxn modelId="{6080B41F-0D85-46EF-9179-EE995620A9A3}" type="presParOf" srcId="{1B7AE058-7ECF-4398-A11B-CCA71EE911AB}" destId="{F1BCB8EB-EDBD-4F7E-93D2-1BB15834C990}" srcOrd="2" destOrd="0" presId="urn:microsoft.com/office/officeart/2018/2/layout/IconVerticalSolidList"/>
    <dgm:cxn modelId="{0228827C-DCB8-4B3B-984C-9947187859CD}" type="presParOf" srcId="{1B7AE058-7ECF-4398-A11B-CCA71EE911AB}" destId="{8B7FDD38-A8A0-40AA-AA5D-6ACF9D0BA36E}" srcOrd="3" destOrd="0" presId="urn:microsoft.com/office/officeart/2018/2/layout/IconVerticalSolidList"/>
    <dgm:cxn modelId="{FAD66FE7-8CD0-4D17-9178-5ED06F9E60A9}" type="presParOf" srcId="{01AD7952-5E1D-46D8-9F24-F88787B2A40E}" destId="{4E8EECBA-1CB4-4E0B-9C5C-7C6DD9E4363B}" srcOrd="1" destOrd="0" presId="urn:microsoft.com/office/officeart/2018/2/layout/IconVerticalSolidList"/>
    <dgm:cxn modelId="{74809969-626E-4DE0-81CE-32C49A203BE2}" type="presParOf" srcId="{01AD7952-5E1D-46D8-9F24-F88787B2A40E}" destId="{5AC8E090-22A0-4EA2-A486-4D2CAB4B9681}" srcOrd="2" destOrd="0" presId="urn:microsoft.com/office/officeart/2018/2/layout/IconVerticalSolidList"/>
    <dgm:cxn modelId="{32925306-5C14-4488-85A8-108FD19C4A52}" type="presParOf" srcId="{5AC8E090-22A0-4EA2-A486-4D2CAB4B9681}" destId="{F047BB84-A48F-4094-B60E-3E66EA330AFD}" srcOrd="0" destOrd="0" presId="urn:microsoft.com/office/officeart/2018/2/layout/IconVerticalSolidList"/>
    <dgm:cxn modelId="{AFF8FCBE-E14E-4AE5-B5FA-06746C7F7511}" type="presParOf" srcId="{5AC8E090-22A0-4EA2-A486-4D2CAB4B9681}" destId="{7B8B11DF-FCCA-45D4-9A43-0A4B369F6610}" srcOrd="1" destOrd="0" presId="urn:microsoft.com/office/officeart/2018/2/layout/IconVerticalSolidList"/>
    <dgm:cxn modelId="{62BF0DC6-4FEF-47CD-8BB5-2F99B63920B2}" type="presParOf" srcId="{5AC8E090-22A0-4EA2-A486-4D2CAB4B9681}" destId="{E21B917F-1B4C-4C04-8EEF-285784378FE4}" srcOrd="2" destOrd="0" presId="urn:microsoft.com/office/officeart/2018/2/layout/IconVerticalSolidList"/>
    <dgm:cxn modelId="{42D0E1D0-F9AF-42D4-86E3-7243A51DECB4}" type="presParOf" srcId="{5AC8E090-22A0-4EA2-A486-4D2CAB4B9681}" destId="{0DC9D056-DAB0-49A2-8C75-AA1759FD15FE}" srcOrd="3" destOrd="0" presId="urn:microsoft.com/office/officeart/2018/2/layout/IconVerticalSolidList"/>
    <dgm:cxn modelId="{A6D87C9C-D158-489C-BDA4-2B29B9D71D66}" type="presParOf" srcId="{01AD7952-5E1D-46D8-9F24-F88787B2A40E}" destId="{BC13D71A-618E-4634-B7DA-9E62CC198E83}" srcOrd="3" destOrd="0" presId="urn:microsoft.com/office/officeart/2018/2/layout/IconVerticalSolidList"/>
    <dgm:cxn modelId="{E8E91512-CDC5-4019-ABA6-1602FEB2BDC6}" type="presParOf" srcId="{01AD7952-5E1D-46D8-9F24-F88787B2A40E}" destId="{C2A4EC4F-B1FC-4E80-BD8F-F01E046F2713}" srcOrd="4" destOrd="0" presId="urn:microsoft.com/office/officeart/2018/2/layout/IconVerticalSolidList"/>
    <dgm:cxn modelId="{2F2CEA39-1589-41BD-9021-8C306712D3F4}" type="presParOf" srcId="{C2A4EC4F-B1FC-4E80-BD8F-F01E046F2713}" destId="{C064845A-20FD-42FC-99E9-D61244B52AFF}" srcOrd="0" destOrd="0" presId="urn:microsoft.com/office/officeart/2018/2/layout/IconVerticalSolidList"/>
    <dgm:cxn modelId="{E3D449D9-67F5-46FF-8C47-4942DA2C82D5}" type="presParOf" srcId="{C2A4EC4F-B1FC-4E80-BD8F-F01E046F2713}" destId="{ABE20DB9-D18E-4DA5-BDE8-0A4736180D8B}" srcOrd="1" destOrd="0" presId="urn:microsoft.com/office/officeart/2018/2/layout/IconVerticalSolidList"/>
    <dgm:cxn modelId="{1D046DED-BBC9-4560-8AD4-28D17A0F3155}" type="presParOf" srcId="{C2A4EC4F-B1FC-4E80-BD8F-F01E046F2713}" destId="{9F4EEA2D-F293-4EE3-A869-87846E656597}" srcOrd="2" destOrd="0" presId="urn:microsoft.com/office/officeart/2018/2/layout/IconVerticalSolidList"/>
    <dgm:cxn modelId="{9F8F4E74-1A37-44D6-B2C9-44A7EB05FED4}" type="presParOf" srcId="{C2A4EC4F-B1FC-4E80-BD8F-F01E046F2713}" destId="{5760DDB7-DE87-4131-9622-A780759F45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89AE2-5EB9-4311-874D-C2DCD6F50C3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C5C69-CDD1-4AFA-B871-C29E6054A5A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FDD38-A8A0-40AA-AA5D-6ACF9D0BA36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Virtualization is the technique of importing a Guest operating system on top of a Host operating system.</a:t>
          </a:r>
          <a:r>
            <a:rPr lang="en-US" sz="2100" kern="1200" dirty="0">
              <a:latin typeface="Calibri Light" panose="020F0302020204030204"/>
            </a:rPr>
            <a:t> </a:t>
          </a:r>
          <a:endParaRPr lang="en-US" sz="2100" kern="1200" dirty="0"/>
        </a:p>
      </dsp:txBody>
      <dsp:txXfrm>
        <a:off x="1435590" y="531"/>
        <a:ext cx="9080009" cy="1242935"/>
      </dsp:txXfrm>
    </dsp:sp>
    <dsp:sp modelId="{F047BB84-A48F-4094-B60E-3E66EA330AF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B11DF-FCCA-45D4-9A43-0A4B369F661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9D056-DAB0-49A2-8C75-AA1759FD15F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technique was a revelation at the beginning because it allowed developers to run multiple operating systems in different virtual machines all running on the same host.</a:t>
          </a:r>
        </a:p>
      </dsp:txBody>
      <dsp:txXfrm>
        <a:off x="1435590" y="1554201"/>
        <a:ext cx="9080009" cy="1242935"/>
      </dsp:txXfrm>
    </dsp:sp>
    <dsp:sp modelId="{C064845A-20FD-42FC-99E9-D61244B52AF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20DB9-D18E-4DA5-BDE8-0A4736180D8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0DDB7-DE87-4131-9622-A780759F451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eliminated the need for extra hardware resource.</a:t>
          </a:r>
          <a:endParaRPr lang="en-US" sz="2100" kern="1200" dirty="0">
            <a:latin typeface="Calibri Light" panose="020F0302020204030204"/>
          </a:endParaRP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D1E805-033E-CA4B-F467-79706CC4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3" y="-4581"/>
            <a:ext cx="10228005" cy="54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5127-B5EE-9A18-32A5-FC6B9F4E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2A90AF-782F-71AA-7FEB-0EB8E8F27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110" y="1384685"/>
            <a:ext cx="8741490" cy="4102509"/>
          </a:xfrm>
        </p:spPr>
      </p:pic>
    </p:spTree>
    <p:extLst>
      <p:ext uri="{BB962C8B-B14F-4D97-AF65-F5344CB8AC3E}">
        <p14:creationId xmlns:p14="http://schemas.microsoft.com/office/powerpoint/2010/main" val="151107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37AD-D191-6456-200F-6127A4E2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Docker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D053-67C5-65F7-4719-C0E47821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Docker has the ability to reduce the size of development by providing a smaller footprint of the operating system via containers.</a:t>
            </a:r>
          </a:p>
          <a:p>
            <a:r>
              <a:rPr lang="en-US" dirty="0">
                <a:ea typeface="+mn-lt"/>
                <a:cs typeface="+mn-lt"/>
              </a:rPr>
              <a:t>With containers, it becomes easier for teams across different units, such as development, QA and Operations to work seamlessly across applications.</a:t>
            </a:r>
          </a:p>
          <a:p>
            <a:r>
              <a:rPr lang="en-US" dirty="0">
                <a:ea typeface="+mn-lt"/>
                <a:cs typeface="+mn-lt"/>
              </a:rPr>
              <a:t>You can deploy Docker containers anywhere, on any physical and virtual machines and even on the cloud.</a:t>
            </a:r>
          </a:p>
          <a:p>
            <a:r>
              <a:rPr lang="en-US" dirty="0">
                <a:ea typeface="+mn-lt"/>
                <a:cs typeface="+mn-lt"/>
              </a:rPr>
              <a:t>Since Docker containers are pretty lightweight, they are very easily scalable.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90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E56BD-92A2-F205-1831-028ACD55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/>
              <a:t>What is Virtualization?</a:t>
            </a:r>
            <a:endParaRPr lang="en-US" sz="5200"/>
          </a:p>
          <a:p>
            <a:endParaRPr lang="en-US" sz="5200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AF360-E5D8-61F9-5F8F-685071B6F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375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60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6911-5683-D4EA-CBD9-E442189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advantages of Virtual Machines or Virtualization are: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DEC4-E574-8D66-21C6-AB2AB58C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Multiple operating systems can run on the same machine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Maintenance and Recovery were easy in case of failure conditions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Total cost of ownership was also less due to the reduced need for infrastructure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79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9EB2-894B-273C-56AD-169FED3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A5DB69-747C-F3C0-73C9-FBE1F0349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271" y="955291"/>
            <a:ext cx="8089490" cy="4936715"/>
          </a:xfrm>
        </p:spPr>
      </p:pic>
    </p:spTree>
    <p:extLst>
      <p:ext uri="{BB962C8B-B14F-4D97-AF65-F5344CB8AC3E}">
        <p14:creationId xmlns:p14="http://schemas.microsoft.com/office/powerpoint/2010/main" val="13097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E2C0-B41E-0380-81B4-D6C7DBEF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Following are the disadvantages of Virtualization: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C0DD-532B-963E-EB72-ECC4BE6D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Running multiple Virtual Machines leads to unstable performance</a:t>
            </a:r>
            <a:endParaRPr lang="en-US" dirty="0">
              <a:cs typeface="Calibri" panose="020F0502020204030204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Hypervisors are not as efficient as the host operating system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Boot up process is long and takes time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82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8A1B-F77E-C0A9-F20C-0881E2B5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What is Containerization?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A6C8-4EE3-2C62-1CFC-00664A77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Containerization is the technique of bringing virtualization to the operating system level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While Virtualization brings abstraction to the hardware, Containerization brings abstraction to the operating system. Do note that Containerization is also a type of Virtualization. Containerization is however more efficient because there is no guest OS here and utilizes a host’s operating system, share relevant libraries &amp; resources as and when needed unlike virtual machines. Application specific binaries and libraries of containers run on the host kernel, which makes processing and execution very fast.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06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8D1D-1CD8-0F30-68F0-9958735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B259-C3F4-FDB4-7D80-CFB24D3C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Advantages of Containerization over Virtualization: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Containers on the same OS kernel are lighter and smaller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Better resource utilization compared to VMs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Boot-up process is short and takes few seconds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5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02F2-890F-65DE-CF10-A1167D8E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All these containers are handled by the containerization layer which is not native to the host operating system.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FBDD0E-E286-E883-CE30-D0835C279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537" y="2758281"/>
            <a:ext cx="4352925" cy="2486025"/>
          </a:xfrm>
        </p:spPr>
      </p:pic>
    </p:spTree>
    <p:extLst>
      <p:ext uri="{BB962C8B-B14F-4D97-AF65-F5344CB8AC3E}">
        <p14:creationId xmlns:p14="http://schemas.microsoft.com/office/powerpoint/2010/main" val="57032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B03A-5022-FE7C-2D4A-DC360CF7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Docker?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9683-8267-612A-B76E-05E4D8D4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Docker is a tool that allows developers, sys-admins etc. to easily deploy their applications in a sandbox (called </a:t>
            </a:r>
            <a:r>
              <a:rPr lang="en-US" i="1" dirty="0">
                <a:ea typeface="+mn-lt"/>
                <a:cs typeface="+mn-lt"/>
              </a:rPr>
              <a:t>containers</a:t>
            </a:r>
            <a:r>
              <a:rPr lang="en-US" dirty="0">
                <a:ea typeface="+mn-lt"/>
                <a:cs typeface="+mn-lt"/>
              </a:rPr>
              <a:t>) to run on the host operating system i.e. Linux. </a:t>
            </a:r>
          </a:p>
          <a:p>
            <a:r>
              <a:rPr lang="en-US" dirty="0">
                <a:ea typeface="+mn-lt"/>
                <a:cs typeface="+mn-lt"/>
              </a:rPr>
              <a:t>Docker is that it allows users to </a:t>
            </a:r>
            <a:r>
              <a:rPr lang="en-US" b="1" dirty="0">
                <a:ea typeface="+mn-lt"/>
                <a:cs typeface="+mn-lt"/>
              </a:rPr>
              <a:t>package an application with all of its dependencies into a standardized unit</a:t>
            </a:r>
            <a:r>
              <a:rPr lang="en-US" dirty="0">
                <a:ea typeface="+mn-lt"/>
                <a:cs typeface="+mn-lt"/>
              </a:rPr>
              <a:t> for software development. </a:t>
            </a:r>
          </a:p>
          <a:p>
            <a:r>
              <a:rPr lang="en-US" dirty="0">
                <a:ea typeface="+mn-lt"/>
                <a:cs typeface="+mn-lt"/>
              </a:rPr>
              <a:t>Unlike virtual machines, containers do not have high overhead and hence enable more efficient usage of the underlying system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178921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What is Virtualization? </vt:lpstr>
      <vt:lpstr>The advantages of Virtual Machines or Virtualization are:</vt:lpstr>
      <vt:lpstr>PowerPoint Presentation</vt:lpstr>
      <vt:lpstr>Following are the disadvantages of Virtualization:</vt:lpstr>
      <vt:lpstr>What is Containerization? </vt:lpstr>
      <vt:lpstr>PowerPoint Presentation</vt:lpstr>
      <vt:lpstr>All these containers are handled by the containerization layer which is not native to the host operating system.</vt:lpstr>
      <vt:lpstr>What is Docker?</vt:lpstr>
      <vt:lpstr>PowerPoint Presentation</vt:lpstr>
      <vt:lpstr>Benefits of Docker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</cp:revision>
  <dcterms:created xsi:type="dcterms:W3CDTF">2023-02-06T04:17:32Z</dcterms:created>
  <dcterms:modified xsi:type="dcterms:W3CDTF">2023-02-06T04:44:12Z</dcterms:modified>
</cp:coreProperties>
</file>