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F7104-1189-4DE4-B40A-ADB07BB03CD0}" v="36" dt="2023-02-21T05:27:2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AWS IAM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53C2024-688D-E38E-4A9F-C37EB10E5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082" y="643466"/>
            <a:ext cx="69638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A9EBA-8378-A071-C3DA-318E4CD8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Components of IAM users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C6712D-E018-4B6E-FF4A-8BEE6857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42" y="1675227"/>
            <a:ext cx="920251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C20BD2EA-1B60-4946-316F-C919EA5F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0835"/>
            <a:ext cx="10905066" cy="50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59C-D567-A09C-0B48-5008986C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8C13E8-319A-46EE-94C5-809C44844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96" y="1675227"/>
            <a:ext cx="98746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9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26128E8-874E-61DB-7858-9DBFCFB7C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8C00-2E27-9B4F-8849-DBE1B1EF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04D212-6DD9-324D-5652-43385AEAC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52" y="233590"/>
            <a:ext cx="9702067" cy="5943373"/>
          </a:xfrm>
        </p:spPr>
      </p:pic>
    </p:spTree>
    <p:extLst>
      <p:ext uri="{BB962C8B-B14F-4D97-AF65-F5344CB8AC3E}">
        <p14:creationId xmlns:p14="http://schemas.microsoft.com/office/powerpoint/2010/main" val="103203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56C4-F82F-FA76-A0E6-C45D862B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F90DE-D4AA-6DFB-B2CE-452E0FC08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SCENARIO 1: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Create an EC2 instance using the root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Attach a policy to this EC2 instance that allows the IAM user to access it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SCENARIO 2: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Attach a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policy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to the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IAM user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that allows him to create an EC2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Sign-in to the console with the IAM user, and create the EC2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Generate the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ACCESS_KEYS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that gives the user access to this instance.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SCENARIO 3: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Create an instance using the root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Since each instance has its own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ACCESS_KEYS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, there's no need to do any of what I mentioned above, and I can simply hand the access keys to the IAM user.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126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inherit</vt:lpstr>
      <vt:lpstr>var(--ff-mono)</vt:lpstr>
      <vt:lpstr>office theme</vt:lpstr>
      <vt:lpstr>AWS IAM</vt:lpstr>
      <vt:lpstr>PowerPoint Presentation</vt:lpstr>
      <vt:lpstr>Components of IAM users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Amandeep Kaur</cp:lastModifiedBy>
  <cp:revision>28</cp:revision>
  <dcterms:created xsi:type="dcterms:W3CDTF">2023-02-21T05:13:42Z</dcterms:created>
  <dcterms:modified xsi:type="dcterms:W3CDTF">2023-02-21T09:34:50Z</dcterms:modified>
</cp:coreProperties>
</file>