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B88E7C-6D1A-45BC-AC61-5C1AAD4E90C3}" v="102" dt="2023-02-14T05:44:00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networ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>
                <a:ea typeface="+mj-lt"/>
                <a:cs typeface="+mj-lt"/>
                <a:hlinkClick r:id="rId2"/>
              </a:rPr>
              <a:t>Docker networks feature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34B8-6510-522C-DBE4-2802E201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3FD3037-601B-272E-A069-C51A8F4B9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734" y="1825625"/>
            <a:ext cx="5358531" cy="4351338"/>
          </a:xfrm>
        </p:spPr>
      </p:pic>
    </p:spTree>
    <p:extLst>
      <p:ext uri="{BB962C8B-B14F-4D97-AF65-F5344CB8AC3E}">
        <p14:creationId xmlns:p14="http://schemas.microsoft.com/office/powerpoint/2010/main" val="213028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6AFA-47E1-CFAF-A9AB-EEA8E8A5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naming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D7055-7588-B67A-EADE-5C43BD886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To establish links, Docker relies on the names of your containers. You’ve already seen that each container you create has an automatically created name; indeed you’ve become familiar with our old friend </a:t>
            </a:r>
            <a:r>
              <a:rPr lang="en-US" dirty="0" err="1">
                <a:latin typeface="Consolas"/>
              </a:rPr>
              <a:t>nostalgic_morse</a:t>
            </a:r>
            <a:r>
              <a:rPr lang="en-US" dirty="0">
                <a:ea typeface="+mn-lt"/>
                <a:cs typeface="+mn-lt"/>
              </a:rPr>
              <a:t> during this guide. You can also name containers yourself. This naming provides two useful functions: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It can be useful to name containers that do specific functions in a way that makes it easier for you to remember them, for example naming a container containing a web application </a:t>
            </a:r>
            <a:r>
              <a:rPr lang="en-US" dirty="0">
                <a:latin typeface="Consolas"/>
                <a:cs typeface="Calibri"/>
              </a:rPr>
              <a:t>web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It provides Docker with a reference point that allows it to refer to other containers, for example, you can specify to link the container </a:t>
            </a:r>
            <a:r>
              <a:rPr lang="en-US" dirty="0">
                <a:latin typeface="Consolas"/>
                <a:cs typeface="Calibri"/>
              </a:rPr>
              <a:t>web</a:t>
            </a:r>
            <a:r>
              <a:rPr lang="en-US" dirty="0">
                <a:ea typeface="+mn-lt"/>
                <a:cs typeface="+mn-lt"/>
              </a:rPr>
              <a:t> to container </a:t>
            </a:r>
            <a:r>
              <a:rPr lang="en-US" dirty="0">
                <a:latin typeface="Consolas"/>
                <a:cs typeface="Calibri"/>
              </a:rPr>
              <a:t>db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639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D992-CC0D-EF7B-4BF5-6CCFBBE2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3489-F0BA-ACF7-2211-574D915C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docker run -d -P --name web training/webapp python app.py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This launches a new container and uses the </a:t>
            </a:r>
            <a:r>
              <a:rPr lang="en-US" dirty="0">
                <a:latin typeface="Consolas"/>
                <a:cs typeface="Calibri"/>
              </a:rPr>
              <a:t>--name</a:t>
            </a:r>
            <a:r>
              <a:rPr lang="en-US" dirty="0">
                <a:ea typeface="+mn-lt"/>
                <a:cs typeface="+mn-lt"/>
              </a:rPr>
              <a:t> flag to name the container </a:t>
            </a:r>
            <a:r>
              <a:rPr lang="en-US" dirty="0">
                <a:latin typeface="Consolas"/>
                <a:cs typeface="Calibri"/>
              </a:rPr>
              <a:t>web</a:t>
            </a:r>
            <a:r>
              <a:rPr lang="en-US" dirty="0">
                <a:ea typeface="+mn-lt"/>
                <a:cs typeface="+mn-lt"/>
              </a:rPr>
              <a:t>. You can see the container’s name using the </a:t>
            </a:r>
            <a:r>
              <a:rPr lang="en-US" dirty="0">
                <a:latin typeface="Consolas"/>
                <a:cs typeface="Calibri"/>
              </a:rPr>
              <a:t>docker </a:t>
            </a:r>
            <a:r>
              <a:rPr lang="en-US" dirty="0" err="1">
                <a:latin typeface="Consolas"/>
                <a:cs typeface="Calibri"/>
              </a:rPr>
              <a:t>ps</a:t>
            </a:r>
            <a:r>
              <a:rPr lang="en-US" dirty="0">
                <a:ea typeface="+mn-lt"/>
                <a:cs typeface="+mn-lt"/>
              </a:rPr>
              <a:t> command.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latin typeface="Consolas"/>
                <a:cs typeface="Calibri"/>
              </a:rPr>
              <a:t>docker ps -l
CONTAINER ID  IMAGE                  COMMAND        CREATED       STATUS       PORTS                    NAMES
aed84ee21bde  training/</a:t>
            </a:r>
            <a:r>
              <a:rPr lang="en-US" dirty="0" err="1">
                <a:latin typeface="Consolas"/>
                <a:cs typeface="Calibri"/>
              </a:rPr>
              <a:t>webapp:latest</a:t>
            </a:r>
            <a:r>
              <a:rPr lang="en-US" dirty="0">
                <a:latin typeface="Consolas"/>
                <a:cs typeface="Calibri"/>
              </a:rPr>
              <a:t> python app.py  12 hours ago  Up 2 seconds 0.0.0.0:49154-&gt;</a:t>
            </a:r>
            <a:br>
              <a:rPr lang="en-US" dirty="0">
                <a:latin typeface="Consolas"/>
                <a:cs typeface="Calibri"/>
              </a:rPr>
            </a:br>
            <a:endParaRPr lang="en-US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84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C07F-68E2-C48C-77C0-9AD72F8E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across links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18CF4-32C7-C160-A300-560CB7DD7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Links allow containers to discover each other and securely transfer information about one container to another container. When you set up a link, you create a conduit between a source container and a recipient container. The recipient can then access select data about the source. To create a link, you use the </a:t>
            </a:r>
            <a:r>
              <a:rPr lang="en-US" dirty="0">
                <a:latin typeface="Consolas"/>
              </a:rPr>
              <a:t>--link</a:t>
            </a:r>
            <a:r>
              <a:rPr lang="en-US" dirty="0">
                <a:ea typeface="+mn-lt"/>
                <a:cs typeface="+mn-lt"/>
              </a:rPr>
              <a:t> flag. First, create a new container, this time one containing a database.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docker run -d --name </a:t>
            </a:r>
            <a:r>
              <a:rPr lang="en-US" dirty="0" err="1">
                <a:ea typeface="+mn-lt"/>
                <a:cs typeface="+mn-lt"/>
              </a:rPr>
              <a:t>db</a:t>
            </a:r>
            <a:r>
              <a:rPr lang="en-US" dirty="0">
                <a:ea typeface="+mn-lt"/>
                <a:cs typeface="+mn-lt"/>
              </a:rPr>
              <a:t> training/</a:t>
            </a:r>
            <a:r>
              <a:rPr lang="en-US" dirty="0" err="1">
                <a:ea typeface="+mn-lt"/>
                <a:cs typeface="+mn-lt"/>
              </a:rPr>
              <a:t>postgres</a:t>
            </a:r>
          </a:p>
          <a:p>
            <a:r>
              <a:rPr lang="en-US" dirty="0">
                <a:ea typeface="+mn-lt"/>
                <a:cs typeface="+mn-lt"/>
              </a:rPr>
              <a:t>This creates a new container called </a:t>
            </a:r>
            <a:r>
              <a:rPr lang="en-US" dirty="0" err="1">
                <a:latin typeface="Consolas"/>
                <a:cs typeface="Calibri"/>
              </a:rPr>
              <a:t>db</a:t>
            </a:r>
            <a:r>
              <a:rPr lang="en-US" dirty="0">
                <a:ea typeface="+mn-lt"/>
                <a:cs typeface="+mn-lt"/>
              </a:rPr>
              <a:t> from the </a:t>
            </a:r>
            <a:r>
              <a:rPr lang="en-US" dirty="0">
                <a:latin typeface="Consolas"/>
                <a:cs typeface="Calibri"/>
              </a:rPr>
              <a:t>training/</a:t>
            </a:r>
            <a:r>
              <a:rPr lang="en-US" dirty="0" err="1">
                <a:latin typeface="Consolas"/>
                <a:cs typeface="Calibri"/>
              </a:rPr>
              <a:t>postgres</a:t>
            </a:r>
            <a:r>
              <a:rPr lang="en-US" dirty="0">
                <a:ea typeface="+mn-lt"/>
                <a:cs typeface="+mn-lt"/>
              </a:rPr>
              <a:t> image, which contains a PostgreSQL database.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2634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CE6D-1A4A-C224-2E92-81AA6CBF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21F17-114C-E5C4-979B-7CFD29C89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you need to delete the </a:t>
            </a:r>
            <a:r>
              <a:rPr lang="en-US" dirty="0">
                <a:latin typeface="Consolas"/>
              </a:rPr>
              <a:t>web</a:t>
            </a:r>
            <a:r>
              <a:rPr lang="en-US" dirty="0">
                <a:ea typeface="+mn-lt"/>
                <a:cs typeface="+mn-lt"/>
              </a:rPr>
              <a:t> container you created previously so you can replace it with a linked one: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docker container rm -f web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Now, create a new </a:t>
            </a:r>
            <a:r>
              <a:rPr lang="en-US" dirty="0">
                <a:latin typeface="Consolas"/>
                <a:cs typeface="Calibri"/>
              </a:rPr>
              <a:t>web</a:t>
            </a:r>
            <a:r>
              <a:rPr lang="en-US" dirty="0">
                <a:ea typeface="+mn-lt"/>
                <a:cs typeface="+mn-lt"/>
              </a:rPr>
              <a:t> container and link it with your </a:t>
            </a:r>
            <a:r>
              <a:rPr lang="en-US" dirty="0" err="1">
                <a:latin typeface="Consolas"/>
                <a:cs typeface="Calibri"/>
              </a:rPr>
              <a:t>db</a:t>
            </a:r>
            <a:r>
              <a:rPr lang="en-US" dirty="0">
                <a:ea typeface="+mn-lt"/>
                <a:cs typeface="+mn-lt"/>
              </a:rPr>
              <a:t> container.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docker run -d -P --name web --link </a:t>
            </a:r>
            <a:r>
              <a:rPr lang="en-US" dirty="0" err="1">
                <a:ea typeface="+mn-lt"/>
                <a:cs typeface="+mn-lt"/>
              </a:rPr>
              <a:t>db:db</a:t>
            </a:r>
            <a:r>
              <a:rPr lang="en-US" dirty="0">
                <a:ea typeface="+mn-lt"/>
                <a:cs typeface="+mn-lt"/>
              </a:rPr>
              <a:t> training/webapp python app.py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5187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1C79-D141-4E61-D856-2C888CD0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5EE1-407B-D681-7C14-2388ED8F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This links the new </a:t>
            </a:r>
            <a:r>
              <a:rPr lang="en-US" dirty="0">
                <a:latin typeface="Consolas"/>
              </a:rPr>
              <a:t>web</a:t>
            </a:r>
            <a:r>
              <a:rPr lang="en-US" dirty="0">
                <a:ea typeface="+mn-lt"/>
                <a:cs typeface="+mn-lt"/>
              </a:rPr>
              <a:t> container with the </a:t>
            </a:r>
            <a:r>
              <a:rPr lang="en-US" dirty="0" err="1">
                <a:latin typeface="Consolas"/>
              </a:rPr>
              <a:t>db</a:t>
            </a:r>
            <a:r>
              <a:rPr lang="en-US" dirty="0">
                <a:ea typeface="+mn-lt"/>
                <a:cs typeface="+mn-lt"/>
              </a:rPr>
              <a:t> container you created earlier. The </a:t>
            </a:r>
            <a:r>
              <a:rPr lang="en-US" dirty="0">
                <a:latin typeface="Consolas"/>
              </a:rPr>
              <a:t>--link</a:t>
            </a:r>
            <a:r>
              <a:rPr lang="en-US" dirty="0">
                <a:ea typeface="+mn-lt"/>
                <a:cs typeface="+mn-lt"/>
              </a:rPr>
              <a:t> flag takes the form: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--link &lt;name or id&gt;:alias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docker run -d -P --name web --link </a:t>
            </a:r>
            <a:r>
              <a:rPr lang="en-US" dirty="0" err="1">
                <a:ea typeface="+mn-lt"/>
                <a:cs typeface="+mn-lt"/>
              </a:rPr>
              <a:t>db</a:t>
            </a:r>
            <a:r>
              <a:rPr lang="en-US" dirty="0">
                <a:ea typeface="+mn-lt"/>
                <a:cs typeface="+mn-lt"/>
              </a:rPr>
              <a:t> training/webapp python app.py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4796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56EDD-340C-893A-C64C-2E38780D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14DF-B49E-2F19-5E8D-FEB830A35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, inspect your linked containers with </a:t>
            </a:r>
            <a:r>
              <a:rPr lang="en-US">
                <a:latin typeface="Consolas"/>
              </a:rPr>
              <a:t>docker inspect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endParaRPr lang="en-US" dirty="0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docker inspect -f "{{ .HostConfig.Links }}" web</a:t>
            </a:r>
            <a:endParaRPr lang="en-US" dirty="0">
              <a:cs typeface="Calibri"/>
            </a:endParaRPr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[/db:/web/db]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4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7B75F-3D60-20AF-328F-52792CDD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Connect using network port mapping</a:t>
            </a:r>
          </a:p>
          <a:p>
            <a:pPr algn="r"/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3A24E-6DFB-DC69-73A0-CF34B6634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latin typeface="Consolas"/>
              </a:rPr>
              <a:t>docker run -d -P training/webapp python app.py</a:t>
            </a:r>
          </a:p>
          <a:p>
            <a:endParaRPr lang="en-US" sz="2000">
              <a:latin typeface="Consolas"/>
            </a:endParaRPr>
          </a:p>
          <a:p>
            <a:r>
              <a:rPr lang="en-US" sz="2000">
                <a:ea typeface="+mn-lt"/>
                <a:cs typeface="+mn-lt"/>
              </a:rPr>
              <a:t>When that container was created, the </a:t>
            </a:r>
            <a:r>
              <a:rPr lang="en-US" sz="2000">
                <a:latin typeface="Consolas"/>
              </a:rPr>
              <a:t>-P</a:t>
            </a:r>
            <a:r>
              <a:rPr lang="en-US" sz="2000">
                <a:ea typeface="+mn-lt"/>
                <a:cs typeface="+mn-lt"/>
              </a:rPr>
              <a:t> flag was used to automatically map any network port inside it to a random high port within an </a:t>
            </a:r>
            <a:r>
              <a:rPr lang="en-US" sz="2000" i="1">
                <a:ea typeface="+mn-lt"/>
                <a:cs typeface="+mn-lt"/>
              </a:rPr>
              <a:t>ephemeral port range</a:t>
            </a:r>
            <a:r>
              <a:rPr lang="en-US" sz="2000">
                <a:ea typeface="+mn-lt"/>
                <a:cs typeface="+mn-lt"/>
              </a:rPr>
              <a:t> on your Docker host. Next, when </a:t>
            </a:r>
            <a:r>
              <a:rPr lang="en-US" sz="2000">
                <a:latin typeface="Consolas"/>
              </a:rPr>
              <a:t>docker ps</a:t>
            </a:r>
            <a:r>
              <a:rPr lang="en-US" sz="2000">
                <a:ea typeface="+mn-lt"/>
                <a:cs typeface="+mn-lt"/>
              </a:rPr>
              <a:t> was run, you saw that port 5000 in the container was bound to port 49155 on the host.</a:t>
            </a:r>
            <a:endParaRPr lang="en-US" sz="20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0014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8132-BA4C-0AF6-EFD8-1458E19D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5B19F-C79D-CEA8-EC24-82596D054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</a:t>
            </a:r>
            <a:r>
              <a:rPr lang="en-US" dirty="0" err="1">
                <a:latin typeface="Consolas"/>
              </a:rPr>
              <a:t>ps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</a:endParaRPr>
          </a:p>
          <a:p>
            <a:r>
              <a:rPr lang="en-US" dirty="0">
                <a:ea typeface="+mn-lt"/>
                <a:cs typeface="+mn-lt"/>
              </a:rPr>
              <a:t>You also saw how you can bind a container’s ports to a specific port using the </a:t>
            </a:r>
            <a:r>
              <a:rPr lang="en-US" dirty="0">
                <a:latin typeface="Consolas"/>
              </a:rPr>
              <a:t>-p</a:t>
            </a:r>
            <a:r>
              <a:rPr lang="en-US" dirty="0">
                <a:ea typeface="+mn-lt"/>
                <a:cs typeface="+mn-lt"/>
              </a:rPr>
              <a:t> flag. Here port 80 of the host is mapped to port 5000 of the container:</a:t>
            </a:r>
          </a:p>
        </p:txBody>
      </p:sp>
    </p:spTree>
    <p:extLst>
      <p:ext uri="{BB962C8B-B14F-4D97-AF65-F5344CB8AC3E}">
        <p14:creationId xmlns:p14="http://schemas.microsoft.com/office/powerpoint/2010/main" val="62428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FA52-F01D-D3DA-A3DD-ECBE493C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25E4-934E-C847-69C8-B8424235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run -d -p 80:5000 training/webapp python app.py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ea typeface="+mn-lt"/>
                <a:cs typeface="+mn-lt"/>
              </a:rPr>
              <a:t>And you saw why this isn’t such a great idea because it constrains you to only one container on that specific port.</a:t>
            </a: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0940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1704-1DE3-0559-8594-0FE012C0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A3C9-9EA4-66B3-9A66-7337D8A8E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run -d -p 8000-9000:5000 training/webapp python app.py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ea typeface="+mn-lt"/>
                <a:cs typeface="+mn-lt"/>
              </a:rPr>
              <a:t>you may specify a range of host ports to bind a container port to that is different than the default </a:t>
            </a:r>
            <a:r>
              <a:rPr lang="en-US" i="1" dirty="0">
                <a:ea typeface="+mn-lt"/>
                <a:cs typeface="+mn-lt"/>
              </a:rPr>
              <a:t>ephemeral port range</a:t>
            </a:r>
            <a:endParaRPr lang="en-US" dirty="0">
              <a:latin typeface="Consolas"/>
              <a:ea typeface="+mn-lt"/>
              <a:cs typeface="+mn-lt"/>
            </a:endParaRPr>
          </a:p>
          <a:p>
            <a:endParaRPr lang="en-US" i="1" dirty="0">
              <a:latin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This would bind port 5000 in the container to a randomly available port between 8000 and 9000 on the host.</a:t>
            </a:r>
            <a:endParaRPr lang="en-US" i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486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0E9F-C15C-4787-4770-EB151D88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D6FD-73DE-1805-887D-2A7D2BFC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There are also a few other ways you can configure the </a:t>
            </a:r>
            <a:r>
              <a:rPr lang="en-US" dirty="0">
                <a:latin typeface="Consolas"/>
              </a:rPr>
              <a:t>-p</a:t>
            </a:r>
            <a:r>
              <a:rPr lang="en-US" dirty="0">
                <a:ea typeface="+mn-lt"/>
                <a:cs typeface="+mn-lt"/>
              </a:rPr>
              <a:t> flag. By default the </a:t>
            </a:r>
            <a:r>
              <a:rPr lang="en-US" dirty="0">
                <a:latin typeface="Consolas"/>
              </a:rPr>
              <a:t>-p</a:t>
            </a:r>
            <a:r>
              <a:rPr lang="en-US" dirty="0">
                <a:ea typeface="+mn-lt"/>
                <a:cs typeface="+mn-lt"/>
              </a:rPr>
              <a:t> flag binds the specified port to all interfaces on the host machine. But you can also specify a binding to a specific interface, for example only to the </a:t>
            </a:r>
            <a:r>
              <a:rPr lang="en-US" dirty="0">
                <a:latin typeface="Consolas"/>
              </a:rPr>
              <a:t>localhost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latin typeface="Consolas"/>
                <a:cs typeface="Calibri"/>
              </a:rPr>
              <a:t>docker run -d -p 127.0.0.1:80:5000 training/webapp python app.py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2646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1FCD-AC80-368E-D88C-373C3382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4F88-96F6-59E2-5978-2EFEC77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This would bind port 5000 inside the container to port 80 on the </a:t>
            </a:r>
            <a:r>
              <a:rPr lang="en-US" dirty="0">
                <a:latin typeface="Consolas"/>
              </a:rPr>
              <a:t>localhost</a:t>
            </a:r>
            <a:r>
              <a:rPr lang="en-US" dirty="0">
                <a:ea typeface="+mn-lt"/>
                <a:cs typeface="+mn-lt"/>
              </a:rPr>
              <a:t> or </a:t>
            </a:r>
            <a:r>
              <a:rPr lang="en-US" dirty="0">
                <a:latin typeface="Consolas"/>
              </a:rPr>
              <a:t>127.0.0.1</a:t>
            </a:r>
            <a:r>
              <a:rPr lang="en-US" dirty="0">
                <a:ea typeface="+mn-lt"/>
                <a:cs typeface="+mn-lt"/>
              </a:rPr>
              <a:t> interface on the host machine.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Or, to bind port 5000 of the container to a dynamic port but only on the </a:t>
            </a:r>
            <a:r>
              <a:rPr lang="en-US" dirty="0">
                <a:latin typeface="Consolas"/>
              </a:rPr>
              <a:t>localhost</a:t>
            </a:r>
            <a:r>
              <a:rPr lang="en-US" dirty="0">
                <a:ea typeface="+mn-lt"/>
                <a:cs typeface="+mn-lt"/>
              </a:rPr>
              <a:t>, you could use:</a:t>
            </a:r>
            <a:endParaRPr lang="en-US" dirty="0"/>
          </a:p>
          <a:p>
            <a:r>
              <a:rPr lang="en-US" dirty="0">
                <a:latin typeface="Consolas"/>
                <a:cs typeface="Calibri"/>
              </a:rPr>
              <a:t>docker run -d -p 127.0.0.1::5000 training/webapp python app.py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427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CAB8-AA63-B0EF-4907-7C0BDDD6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69B8-07DD-1D15-A1E7-769E9B5C1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You can also bind UDP and SCTP (typically used by telecom protocols such as SIGTRAN, Diameter, and S1AP/X2AP) ports by adding a trailing </a:t>
            </a:r>
            <a:r>
              <a:rPr lang="en-US" dirty="0">
                <a:latin typeface="Consolas"/>
              </a:rPr>
              <a:t>/</a:t>
            </a:r>
            <a:r>
              <a:rPr lang="en-US" dirty="0" err="1">
                <a:latin typeface="Consolas"/>
              </a:rPr>
              <a:t>udp</a:t>
            </a:r>
            <a:r>
              <a:rPr lang="en-US" dirty="0">
                <a:ea typeface="+mn-lt"/>
                <a:cs typeface="+mn-lt"/>
              </a:rPr>
              <a:t> or </a:t>
            </a:r>
            <a:r>
              <a:rPr lang="en-US" dirty="0">
                <a:latin typeface="Consolas"/>
              </a:rPr>
              <a:t>/</a:t>
            </a:r>
            <a:r>
              <a:rPr lang="en-US" dirty="0" err="1">
                <a:latin typeface="Consolas"/>
              </a:rPr>
              <a:t>sctp</a:t>
            </a:r>
            <a:r>
              <a:rPr lang="en-US" dirty="0">
                <a:ea typeface="+mn-lt"/>
                <a:cs typeface="+mn-lt"/>
              </a:rPr>
              <a:t>. For example: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latin typeface="Consolas"/>
                <a:cs typeface="Calibri"/>
              </a:rPr>
              <a:t>docker run -d -p 127.0.0.1:80:5000/</a:t>
            </a:r>
            <a:r>
              <a:rPr lang="en-US" dirty="0" err="1">
                <a:latin typeface="Consolas"/>
                <a:cs typeface="Calibri"/>
              </a:rPr>
              <a:t>udp</a:t>
            </a:r>
            <a:r>
              <a:rPr lang="en-US" dirty="0">
                <a:latin typeface="Consolas"/>
                <a:cs typeface="Calibri"/>
              </a:rPr>
              <a:t> training/webapp python app.py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865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6543-934A-EC06-036B-D162A24D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C2A6-F1A7-C5F1-B483-A70B52861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Connect with the linking system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Network port mappings are not the only way Docker containers can connect to one another. Docker also has a linking system that allows you to link multiple containers together and send connection information from one to another. When containers are linked, information about a source container can be sent to a recipient container.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051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 Docker networks feature</vt:lpstr>
      <vt:lpstr>Connect using network port mapping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importance of naming </vt:lpstr>
      <vt:lpstr>PowerPoint Presentation</vt:lpstr>
      <vt:lpstr>Communication across links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</cp:revision>
  <dcterms:created xsi:type="dcterms:W3CDTF">2023-02-14T05:12:40Z</dcterms:created>
  <dcterms:modified xsi:type="dcterms:W3CDTF">2023-02-14T05:44:28Z</dcterms:modified>
</cp:coreProperties>
</file>