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Nixie One"/>
      <p:regular r:id="rId18"/>
    </p:embeddedFont>
    <p:embeddedFont>
      <p:font typeface="Helvetica Neue"/>
      <p:regular r:id="rId19"/>
      <p:bold r:id="rId20"/>
      <p:italic r:id="rId21"/>
      <p:boldItalic r:id="rId22"/>
    </p:embeddedFont>
    <p:embeddedFont>
      <p:font typeface="Spectra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Spectral-bold.fntdata"/><Relationship Id="rId23" Type="http://schemas.openxmlformats.org/officeDocument/2006/relationships/font" Target="fonts/Spectra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pectral-boldItalic.fntdata"/><Relationship Id="rId25" Type="http://schemas.openxmlformats.org/officeDocument/2006/relationships/font" Target="fonts/Spectral-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HelveticaNeue-regular.fntdata"/><Relationship Id="rId18" Type="http://schemas.openxmlformats.org/officeDocument/2006/relationships/font" Target="fonts/Nixie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ac80eb02e6_1_7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ac80eb02e6_1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c80eb02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ac80eb02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ac80eb02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ac80eb02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ac80eb02e6_1_10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ac80eb02e6_1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ac80eb02e6_1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ac80eb02e6_1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c80eaf9c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c80eaf9c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ac80eb02e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ac80eb02e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c80eb02e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c80eb02e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ac80eb02e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ac80eb02e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5549158" y="1029778"/>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
          <p:cNvGrpSpPr/>
          <p:nvPr/>
        </p:nvGrpSpPr>
        <p:grpSpPr>
          <a:xfrm>
            <a:off x="4380533"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
          <p:cNvGrpSpPr/>
          <p:nvPr/>
        </p:nvGrpSpPr>
        <p:grpSpPr>
          <a:xfrm>
            <a:off x="5772007" y="4056441"/>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333" name="Shape 333"/>
        <p:cNvGrpSpPr/>
        <p:nvPr/>
      </p:nvGrpSpPr>
      <p:grpSpPr>
        <a:xfrm>
          <a:off x="0" y="0"/>
          <a:ext cx="0" cy="0"/>
          <a:chOff x="0" y="0"/>
          <a:chExt cx="0" cy="0"/>
        </a:xfrm>
      </p:grpSpPr>
      <p:sp>
        <p:nvSpPr>
          <p:cNvPr id="334" name="Google Shape;334;p1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335" name="Google Shape;335;p1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336" name="Google Shape;336;p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37" name="Google Shape;337;p11"/>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338" name="Google Shape;338;p11"/>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339" name="Google Shape;339;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44" name="Shape 344"/>
        <p:cNvGrpSpPr/>
        <p:nvPr/>
      </p:nvGrpSpPr>
      <p:grpSpPr>
        <a:xfrm>
          <a:off x="0" y="0"/>
          <a:ext cx="0" cy="0"/>
          <a:chOff x="0" y="0"/>
          <a:chExt cx="0" cy="0"/>
        </a:xfrm>
      </p:grpSpPr>
      <p:sp>
        <p:nvSpPr>
          <p:cNvPr id="345" name="Google Shape;345;p13"/>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6" name="Google Shape;346;p13"/>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7" name="Google Shape;347;p13"/>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48" name="Google Shape;348;p13"/>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3"/>
          <p:cNvGrpSpPr/>
          <p:nvPr/>
        </p:nvGrpSpPr>
        <p:grpSpPr>
          <a:xfrm>
            <a:off x="5549153" y="1029780"/>
            <a:ext cx="404640" cy="374059"/>
            <a:chOff x="5975075" y="2327500"/>
            <a:chExt cx="420100" cy="388350"/>
          </a:xfrm>
        </p:grpSpPr>
        <p:sp>
          <p:nvSpPr>
            <p:cNvPr id="353" name="Google Shape;353;p1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13"/>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3"/>
          <p:cNvGrpSpPr/>
          <p:nvPr/>
        </p:nvGrpSpPr>
        <p:grpSpPr>
          <a:xfrm>
            <a:off x="4380526" y="515192"/>
            <a:ext cx="382958" cy="607111"/>
            <a:chOff x="6718575" y="2318625"/>
            <a:chExt cx="256950" cy="407375"/>
          </a:xfrm>
        </p:grpSpPr>
        <p:sp>
          <p:nvSpPr>
            <p:cNvPr id="357" name="Google Shape;357;p1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3"/>
          <p:cNvGrpSpPr/>
          <p:nvPr/>
        </p:nvGrpSpPr>
        <p:grpSpPr>
          <a:xfrm>
            <a:off x="3199464" y="902959"/>
            <a:ext cx="395018" cy="403297"/>
            <a:chOff x="3951850" y="2985350"/>
            <a:chExt cx="407950" cy="416500"/>
          </a:xfrm>
        </p:grpSpPr>
        <p:sp>
          <p:nvSpPr>
            <p:cNvPr id="366" name="Google Shape;366;p1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13"/>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3"/>
          <p:cNvGrpSpPr/>
          <p:nvPr/>
        </p:nvGrpSpPr>
        <p:grpSpPr>
          <a:xfrm>
            <a:off x="5772008" y="4056440"/>
            <a:ext cx="573943" cy="550550"/>
            <a:chOff x="5241175" y="4959100"/>
            <a:chExt cx="539775" cy="517775"/>
          </a:xfrm>
        </p:grpSpPr>
        <p:sp>
          <p:nvSpPr>
            <p:cNvPr id="376" name="Google Shape;376;p1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13"/>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83" name="Shape 383"/>
        <p:cNvGrpSpPr/>
        <p:nvPr/>
      </p:nvGrpSpPr>
      <p:grpSpPr>
        <a:xfrm>
          <a:off x="0" y="0"/>
          <a:ext cx="0" cy="0"/>
          <a:chOff x="0" y="0"/>
          <a:chExt cx="0" cy="0"/>
        </a:xfrm>
      </p:grpSpPr>
      <p:sp>
        <p:nvSpPr>
          <p:cNvPr id="384" name="Google Shape;384;p14"/>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85" name="Google Shape;385;p14"/>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86" name="Google Shape;386;p14"/>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87" name="Google Shape;387;p14"/>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8" name="Google Shape;388;p14"/>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14"/>
          <p:cNvGrpSpPr/>
          <p:nvPr/>
        </p:nvGrpSpPr>
        <p:grpSpPr>
          <a:xfrm>
            <a:off x="996359" y="1070668"/>
            <a:ext cx="351204" cy="324661"/>
            <a:chOff x="5975075" y="2327500"/>
            <a:chExt cx="420100" cy="388350"/>
          </a:xfrm>
        </p:grpSpPr>
        <p:sp>
          <p:nvSpPr>
            <p:cNvPr id="393" name="Google Shape;393;p1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4"/>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14"/>
          <p:cNvGrpSpPr/>
          <p:nvPr/>
        </p:nvGrpSpPr>
        <p:grpSpPr>
          <a:xfrm>
            <a:off x="305253" y="553856"/>
            <a:ext cx="247469" cy="392302"/>
            <a:chOff x="6718575" y="2318625"/>
            <a:chExt cx="256950" cy="407375"/>
          </a:xfrm>
        </p:grpSpPr>
        <p:sp>
          <p:nvSpPr>
            <p:cNvPr id="397" name="Google Shape;397;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4"/>
          <p:cNvGrpSpPr/>
          <p:nvPr/>
        </p:nvGrpSpPr>
        <p:grpSpPr>
          <a:xfrm>
            <a:off x="1419984" y="3634331"/>
            <a:ext cx="342882" cy="350068"/>
            <a:chOff x="3951850" y="2985350"/>
            <a:chExt cx="407950" cy="416500"/>
          </a:xfrm>
        </p:grpSpPr>
        <p:sp>
          <p:nvSpPr>
            <p:cNvPr id="406" name="Google Shape;406;p1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14"/>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4"/>
          <p:cNvGrpSpPr/>
          <p:nvPr/>
        </p:nvGrpSpPr>
        <p:grpSpPr>
          <a:xfrm>
            <a:off x="-50285" y="1452794"/>
            <a:ext cx="624844" cy="599376"/>
            <a:chOff x="5241175" y="4959100"/>
            <a:chExt cx="539775" cy="517775"/>
          </a:xfrm>
        </p:grpSpPr>
        <p:sp>
          <p:nvSpPr>
            <p:cNvPr id="416" name="Google Shape;416;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14"/>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3" name="Shape 423"/>
        <p:cNvGrpSpPr/>
        <p:nvPr/>
      </p:nvGrpSpPr>
      <p:grpSpPr>
        <a:xfrm>
          <a:off x="0" y="0"/>
          <a:ext cx="0" cy="0"/>
          <a:chOff x="0" y="0"/>
          <a:chExt cx="0" cy="0"/>
        </a:xfrm>
      </p:grpSpPr>
      <p:sp>
        <p:nvSpPr>
          <p:cNvPr id="424" name="Google Shape;424;p15"/>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5" name="Google Shape;425;p15"/>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6" name="Google Shape;426;p15"/>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427" name="Google Shape;427;p15"/>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15"/>
          <p:cNvGrpSpPr/>
          <p:nvPr/>
        </p:nvGrpSpPr>
        <p:grpSpPr>
          <a:xfrm>
            <a:off x="986834" y="1394518"/>
            <a:ext cx="351204" cy="324661"/>
            <a:chOff x="5975075" y="2327500"/>
            <a:chExt cx="420100" cy="388350"/>
          </a:xfrm>
        </p:grpSpPr>
        <p:sp>
          <p:nvSpPr>
            <p:cNvPr id="432" name="Google Shape;432;p1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5"/>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15"/>
          <p:cNvGrpSpPr/>
          <p:nvPr/>
        </p:nvGrpSpPr>
        <p:grpSpPr>
          <a:xfrm>
            <a:off x="295728" y="877706"/>
            <a:ext cx="247469" cy="392302"/>
            <a:chOff x="6718575" y="2318625"/>
            <a:chExt cx="256950" cy="407375"/>
          </a:xfrm>
        </p:grpSpPr>
        <p:sp>
          <p:nvSpPr>
            <p:cNvPr id="436" name="Google Shape;436;p1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15"/>
          <p:cNvGrpSpPr/>
          <p:nvPr/>
        </p:nvGrpSpPr>
        <p:grpSpPr>
          <a:xfrm>
            <a:off x="1229484" y="3310481"/>
            <a:ext cx="342882" cy="350068"/>
            <a:chOff x="3951850" y="2985350"/>
            <a:chExt cx="407950" cy="416500"/>
          </a:xfrm>
        </p:grpSpPr>
        <p:sp>
          <p:nvSpPr>
            <p:cNvPr id="445" name="Google Shape;445;p1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5"/>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15"/>
          <p:cNvGrpSpPr/>
          <p:nvPr/>
        </p:nvGrpSpPr>
        <p:grpSpPr>
          <a:xfrm>
            <a:off x="67092" y="1681690"/>
            <a:ext cx="455624" cy="437054"/>
            <a:chOff x="5241175" y="4959100"/>
            <a:chExt cx="539775" cy="517775"/>
          </a:xfrm>
        </p:grpSpPr>
        <p:sp>
          <p:nvSpPr>
            <p:cNvPr id="455" name="Google Shape;455;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5"/>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463" name="Google Shape;463;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4" name="Shape 464"/>
        <p:cNvGrpSpPr/>
        <p:nvPr/>
      </p:nvGrpSpPr>
      <p:grpSpPr>
        <a:xfrm>
          <a:off x="0" y="0"/>
          <a:ext cx="0" cy="0"/>
          <a:chOff x="0" y="0"/>
          <a:chExt cx="0" cy="0"/>
        </a:xfrm>
      </p:grpSpPr>
      <p:sp>
        <p:nvSpPr>
          <p:cNvPr id="465" name="Google Shape;465;p1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66" name="Google Shape;466;p1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67" name="Google Shape;467;p1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68" name="Google Shape;468;p16"/>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469" name="Google Shape;469;p1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6"/>
          <p:cNvGrpSpPr/>
          <p:nvPr/>
        </p:nvGrpSpPr>
        <p:grpSpPr>
          <a:xfrm>
            <a:off x="1729784" y="61068"/>
            <a:ext cx="351204" cy="324661"/>
            <a:chOff x="5975075" y="2327500"/>
            <a:chExt cx="420100" cy="388350"/>
          </a:xfrm>
        </p:grpSpPr>
        <p:sp>
          <p:nvSpPr>
            <p:cNvPr id="478" name="Google Shape;478;p1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16"/>
          <p:cNvGrpSpPr/>
          <p:nvPr/>
        </p:nvGrpSpPr>
        <p:grpSpPr>
          <a:xfrm>
            <a:off x="7354067" y="3426715"/>
            <a:ext cx="455624" cy="437054"/>
            <a:chOff x="5241175" y="4959100"/>
            <a:chExt cx="539775" cy="517775"/>
          </a:xfrm>
        </p:grpSpPr>
        <p:sp>
          <p:nvSpPr>
            <p:cNvPr id="483" name="Google Shape;483;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1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16"/>
          <p:cNvGrpSpPr/>
          <p:nvPr/>
        </p:nvGrpSpPr>
        <p:grpSpPr>
          <a:xfrm>
            <a:off x="904277" y="515192"/>
            <a:ext cx="382958" cy="607111"/>
            <a:chOff x="6718575" y="2318625"/>
            <a:chExt cx="256950" cy="407375"/>
          </a:xfrm>
        </p:grpSpPr>
        <p:sp>
          <p:nvSpPr>
            <p:cNvPr id="491" name="Google Shape;491;p1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6"/>
          <p:cNvGrpSpPr/>
          <p:nvPr/>
        </p:nvGrpSpPr>
        <p:grpSpPr>
          <a:xfrm>
            <a:off x="335759" y="1840531"/>
            <a:ext cx="342882" cy="350068"/>
            <a:chOff x="3951850" y="2985350"/>
            <a:chExt cx="407950" cy="416500"/>
          </a:xfrm>
        </p:grpSpPr>
        <p:sp>
          <p:nvSpPr>
            <p:cNvPr id="500" name="Google Shape;500;p1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05" name="Shape 505"/>
        <p:cNvGrpSpPr/>
        <p:nvPr/>
      </p:nvGrpSpPr>
      <p:grpSpPr>
        <a:xfrm>
          <a:off x="0" y="0"/>
          <a:ext cx="0" cy="0"/>
          <a:chOff x="0" y="0"/>
          <a:chExt cx="0" cy="0"/>
        </a:xfrm>
      </p:grpSpPr>
      <p:sp>
        <p:nvSpPr>
          <p:cNvPr id="506" name="Google Shape;506;p1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7" name="Google Shape;507;p1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8" name="Google Shape;508;p1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09" name="Google Shape;509;p17"/>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0" name="Google Shape;510;p17"/>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1" name="Google Shape;511;p1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17"/>
          <p:cNvGrpSpPr/>
          <p:nvPr/>
        </p:nvGrpSpPr>
        <p:grpSpPr>
          <a:xfrm>
            <a:off x="1729784" y="61068"/>
            <a:ext cx="351204" cy="324661"/>
            <a:chOff x="5975075" y="2327500"/>
            <a:chExt cx="420100" cy="388350"/>
          </a:xfrm>
        </p:grpSpPr>
        <p:sp>
          <p:nvSpPr>
            <p:cNvPr id="516" name="Google Shape;516;p1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1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17"/>
          <p:cNvGrpSpPr/>
          <p:nvPr/>
        </p:nvGrpSpPr>
        <p:grpSpPr>
          <a:xfrm>
            <a:off x="904277" y="515192"/>
            <a:ext cx="382958" cy="607111"/>
            <a:chOff x="6718575" y="2318625"/>
            <a:chExt cx="256950" cy="407375"/>
          </a:xfrm>
        </p:grpSpPr>
        <p:sp>
          <p:nvSpPr>
            <p:cNvPr id="520" name="Google Shape;520;p1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7"/>
          <p:cNvGrpSpPr/>
          <p:nvPr/>
        </p:nvGrpSpPr>
        <p:grpSpPr>
          <a:xfrm>
            <a:off x="335759" y="1840531"/>
            <a:ext cx="342882" cy="350068"/>
            <a:chOff x="3951850" y="2985350"/>
            <a:chExt cx="407950" cy="416500"/>
          </a:xfrm>
        </p:grpSpPr>
        <p:sp>
          <p:nvSpPr>
            <p:cNvPr id="529" name="Google Shape;529;p1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17"/>
          <p:cNvGrpSpPr/>
          <p:nvPr/>
        </p:nvGrpSpPr>
        <p:grpSpPr>
          <a:xfrm>
            <a:off x="7354067" y="3426715"/>
            <a:ext cx="455624" cy="437054"/>
            <a:chOff x="5241175" y="4959100"/>
            <a:chExt cx="539775" cy="517775"/>
          </a:xfrm>
        </p:grpSpPr>
        <p:sp>
          <p:nvSpPr>
            <p:cNvPr id="539" name="Google Shape;539;p1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1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47" name="Shape 547"/>
        <p:cNvGrpSpPr/>
        <p:nvPr/>
      </p:nvGrpSpPr>
      <p:grpSpPr>
        <a:xfrm>
          <a:off x="0" y="0"/>
          <a:ext cx="0" cy="0"/>
          <a:chOff x="0" y="0"/>
          <a:chExt cx="0" cy="0"/>
        </a:xfrm>
      </p:grpSpPr>
      <p:sp>
        <p:nvSpPr>
          <p:cNvPr id="548" name="Google Shape;548;p1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49" name="Google Shape;549;p18"/>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50" name="Google Shape;550;p18"/>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1" name="Google Shape;551;p18"/>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2" name="Google Shape;552;p18"/>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3" name="Google Shape;553;p1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18"/>
          <p:cNvGrpSpPr/>
          <p:nvPr/>
        </p:nvGrpSpPr>
        <p:grpSpPr>
          <a:xfrm>
            <a:off x="1729784" y="61068"/>
            <a:ext cx="351204" cy="324661"/>
            <a:chOff x="5975075" y="2327500"/>
            <a:chExt cx="420100" cy="388350"/>
          </a:xfrm>
        </p:grpSpPr>
        <p:sp>
          <p:nvSpPr>
            <p:cNvPr id="558" name="Google Shape;558;p1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1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8"/>
          <p:cNvGrpSpPr/>
          <p:nvPr/>
        </p:nvGrpSpPr>
        <p:grpSpPr>
          <a:xfrm>
            <a:off x="904277" y="515192"/>
            <a:ext cx="382958" cy="607111"/>
            <a:chOff x="6718575" y="2318625"/>
            <a:chExt cx="256950" cy="407375"/>
          </a:xfrm>
        </p:grpSpPr>
        <p:sp>
          <p:nvSpPr>
            <p:cNvPr id="562" name="Google Shape;562;p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8"/>
          <p:cNvGrpSpPr/>
          <p:nvPr/>
        </p:nvGrpSpPr>
        <p:grpSpPr>
          <a:xfrm>
            <a:off x="335759" y="1840531"/>
            <a:ext cx="342882" cy="350068"/>
            <a:chOff x="3951850" y="2985350"/>
            <a:chExt cx="407950" cy="416500"/>
          </a:xfrm>
        </p:grpSpPr>
        <p:sp>
          <p:nvSpPr>
            <p:cNvPr id="571" name="Google Shape;571;p1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6" name="Shape 576"/>
        <p:cNvGrpSpPr/>
        <p:nvPr/>
      </p:nvGrpSpPr>
      <p:grpSpPr>
        <a:xfrm>
          <a:off x="0" y="0"/>
          <a:ext cx="0" cy="0"/>
          <a:chOff x="0" y="0"/>
          <a:chExt cx="0" cy="0"/>
        </a:xfrm>
      </p:grpSpPr>
      <p:sp>
        <p:nvSpPr>
          <p:cNvPr id="577" name="Google Shape;577;p1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8" name="Google Shape;578;p1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9" name="Google Shape;579;p19"/>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80" name="Google Shape;580;p1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19"/>
          <p:cNvGrpSpPr/>
          <p:nvPr/>
        </p:nvGrpSpPr>
        <p:grpSpPr>
          <a:xfrm>
            <a:off x="1729784" y="61068"/>
            <a:ext cx="351204" cy="324661"/>
            <a:chOff x="5975075" y="2327500"/>
            <a:chExt cx="420100" cy="388350"/>
          </a:xfrm>
        </p:grpSpPr>
        <p:sp>
          <p:nvSpPr>
            <p:cNvPr id="585" name="Google Shape;585;p1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1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19"/>
          <p:cNvGrpSpPr/>
          <p:nvPr/>
        </p:nvGrpSpPr>
        <p:grpSpPr>
          <a:xfrm>
            <a:off x="904277" y="515192"/>
            <a:ext cx="382958" cy="607111"/>
            <a:chOff x="6718575" y="2318625"/>
            <a:chExt cx="256950" cy="407375"/>
          </a:xfrm>
        </p:grpSpPr>
        <p:sp>
          <p:nvSpPr>
            <p:cNvPr id="589" name="Google Shape;589;p1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9"/>
          <p:cNvGrpSpPr/>
          <p:nvPr/>
        </p:nvGrpSpPr>
        <p:grpSpPr>
          <a:xfrm>
            <a:off x="335759" y="1840531"/>
            <a:ext cx="342882" cy="350068"/>
            <a:chOff x="3951850" y="2985350"/>
            <a:chExt cx="407950" cy="416500"/>
          </a:xfrm>
        </p:grpSpPr>
        <p:sp>
          <p:nvSpPr>
            <p:cNvPr id="598" name="Google Shape;598;p1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1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19"/>
          <p:cNvGrpSpPr/>
          <p:nvPr/>
        </p:nvGrpSpPr>
        <p:grpSpPr>
          <a:xfrm>
            <a:off x="7354067" y="3426715"/>
            <a:ext cx="455624" cy="437054"/>
            <a:chOff x="5241175" y="4959100"/>
            <a:chExt cx="539775" cy="517775"/>
          </a:xfrm>
        </p:grpSpPr>
        <p:sp>
          <p:nvSpPr>
            <p:cNvPr id="608" name="Google Shape;608;p1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1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6" name="Shape 616"/>
        <p:cNvGrpSpPr/>
        <p:nvPr/>
      </p:nvGrpSpPr>
      <p:grpSpPr>
        <a:xfrm>
          <a:off x="0" y="0"/>
          <a:ext cx="0" cy="0"/>
          <a:chOff x="0" y="0"/>
          <a:chExt cx="0" cy="0"/>
        </a:xfrm>
      </p:grpSpPr>
      <p:sp>
        <p:nvSpPr>
          <p:cNvPr id="617" name="Google Shape;617;p20"/>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18" name="Google Shape;618;p2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19" name="Google Shape;619;p20"/>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a:lvl1pPr>
          </a:lstStyle>
          <a:p/>
        </p:txBody>
      </p:sp>
      <p:sp>
        <p:nvSpPr>
          <p:cNvPr id="620" name="Google Shape;620;p2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0"/>
          <p:cNvGrpSpPr/>
          <p:nvPr/>
        </p:nvGrpSpPr>
        <p:grpSpPr>
          <a:xfrm>
            <a:off x="1729784" y="61068"/>
            <a:ext cx="351204" cy="324661"/>
            <a:chOff x="5975075" y="2327500"/>
            <a:chExt cx="420100" cy="388350"/>
          </a:xfrm>
        </p:grpSpPr>
        <p:sp>
          <p:nvSpPr>
            <p:cNvPr id="625" name="Google Shape;625;p2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2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20"/>
          <p:cNvGrpSpPr/>
          <p:nvPr/>
        </p:nvGrpSpPr>
        <p:grpSpPr>
          <a:xfrm>
            <a:off x="904277" y="515192"/>
            <a:ext cx="382958" cy="607111"/>
            <a:chOff x="6718575" y="2318625"/>
            <a:chExt cx="256950" cy="407375"/>
          </a:xfrm>
        </p:grpSpPr>
        <p:sp>
          <p:nvSpPr>
            <p:cNvPr id="629" name="Google Shape;629;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0"/>
          <p:cNvGrpSpPr/>
          <p:nvPr/>
        </p:nvGrpSpPr>
        <p:grpSpPr>
          <a:xfrm>
            <a:off x="335759" y="1840531"/>
            <a:ext cx="342882" cy="350068"/>
            <a:chOff x="3951850" y="2985350"/>
            <a:chExt cx="407950" cy="416500"/>
          </a:xfrm>
        </p:grpSpPr>
        <p:sp>
          <p:nvSpPr>
            <p:cNvPr id="638" name="Google Shape;638;p2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2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0"/>
          <p:cNvGrpSpPr/>
          <p:nvPr/>
        </p:nvGrpSpPr>
        <p:grpSpPr>
          <a:xfrm>
            <a:off x="7354067" y="3426715"/>
            <a:ext cx="455624" cy="437054"/>
            <a:chOff x="5241175" y="4959100"/>
            <a:chExt cx="539775" cy="517775"/>
          </a:xfrm>
        </p:grpSpPr>
        <p:sp>
          <p:nvSpPr>
            <p:cNvPr id="648" name="Google Shape;648;p2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0"/>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6" name="Shape 656"/>
        <p:cNvGrpSpPr/>
        <p:nvPr/>
      </p:nvGrpSpPr>
      <p:grpSpPr>
        <a:xfrm>
          <a:off x="0" y="0"/>
          <a:ext cx="0" cy="0"/>
          <a:chOff x="0" y="0"/>
          <a:chExt cx="0" cy="0"/>
        </a:xfrm>
      </p:grpSpPr>
      <p:sp>
        <p:nvSpPr>
          <p:cNvPr id="657" name="Google Shape;657;p21"/>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58" name="Google Shape;658;p21"/>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59" name="Google Shape;659;p21"/>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3"/>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p3"/>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2" name="Google Shape;52;p3"/>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3" name="Google Shape;53;p3"/>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4" name="Google Shape;54;p3"/>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
          <p:cNvGrpSpPr/>
          <p:nvPr/>
        </p:nvGrpSpPr>
        <p:grpSpPr>
          <a:xfrm>
            <a:off x="1729778" y="61066"/>
            <a:ext cx="351204" cy="324661"/>
            <a:chOff x="5975075" y="2327500"/>
            <a:chExt cx="420100" cy="388350"/>
          </a:xfrm>
        </p:grpSpPr>
        <p:sp>
          <p:nvSpPr>
            <p:cNvPr id="59" name="Google Shape;59;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3"/>
          <p:cNvGrpSpPr/>
          <p:nvPr/>
        </p:nvGrpSpPr>
        <p:grpSpPr>
          <a:xfrm>
            <a:off x="904284" y="515192"/>
            <a:ext cx="382958" cy="607111"/>
            <a:chOff x="6718575" y="2318625"/>
            <a:chExt cx="256950" cy="407375"/>
          </a:xfrm>
        </p:grpSpPr>
        <p:sp>
          <p:nvSpPr>
            <p:cNvPr id="63" name="Google Shape;63;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335759" y="1840533"/>
            <a:ext cx="342882" cy="350068"/>
            <a:chOff x="3951850" y="2985350"/>
            <a:chExt cx="407950" cy="416500"/>
          </a:xfrm>
        </p:grpSpPr>
        <p:sp>
          <p:nvSpPr>
            <p:cNvPr id="72" name="Google Shape;72;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4"/>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9" name="Google Shape;79;p4"/>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 name="Google Shape;80;p4"/>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9" name="Shape 89"/>
        <p:cNvGrpSpPr/>
        <p:nvPr/>
      </p:nvGrpSpPr>
      <p:grpSpPr>
        <a:xfrm>
          <a:off x="0" y="0"/>
          <a:ext cx="0" cy="0"/>
          <a:chOff x="0" y="0"/>
          <a:chExt cx="0" cy="0"/>
        </a:xfrm>
      </p:grpSpPr>
      <p:sp>
        <p:nvSpPr>
          <p:cNvPr id="90" name="Google Shape;90;p5"/>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5"/>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2" name="Google Shape;92;p5"/>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3" name="Google Shape;93;p5"/>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5"/>
          <p:cNvGrpSpPr/>
          <p:nvPr/>
        </p:nvGrpSpPr>
        <p:grpSpPr>
          <a:xfrm>
            <a:off x="996353" y="1070666"/>
            <a:ext cx="351204" cy="324661"/>
            <a:chOff x="5975075" y="2327500"/>
            <a:chExt cx="420100" cy="388350"/>
          </a:xfrm>
        </p:grpSpPr>
        <p:sp>
          <p:nvSpPr>
            <p:cNvPr id="99" name="Google Shape;99;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5"/>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5"/>
          <p:cNvGrpSpPr/>
          <p:nvPr/>
        </p:nvGrpSpPr>
        <p:grpSpPr>
          <a:xfrm>
            <a:off x="305241" y="553857"/>
            <a:ext cx="247469" cy="392302"/>
            <a:chOff x="6718575" y="2318625"/>
            <a:chExt cx="256950" cy="407375"/>
          </a:xfrm>
        </p:grpSpPr>
        <p:sp>
          <p:nvSpPr>
            <p:cNvPr id="103" name="Google Shape;103;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5"/>
          <p:cNvGrpSpPr/>
          <p:nvPr/>
        </p:nvGrpSpPr>
        <p:grpSpPr>
          <a:xfrm>
            <a:off x="1419984" y="3634333"/>
            <a:ext cx="342882" cy="350068"/>
            <a:chOff x="3951850" y="2985350"/>
            <a:chExt cx="407950" cy="416500"/>
          </a:xfrm>
        </p:grpSpPr>
        <p:sp>
          <p:nvSpPr>
            <p:cNvPr id="112" name="Google Shape;112;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5"/>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5"/>
          <p:cNvGrpSpPr/>
          <p:nvPr/>
        </p:nvGrpSpPr>
        <p:grpSpPr>
          <a:xfrm>
            <a:off x="-50290" y="1452797"/>
            <a:ext cx="624844" cy="599376"/>
            <a:chOff x="5241175" y="4959100"/>
            <a:chExt cx="539775" cy="517775"/>
          </a:xfrm>
        </p:grpSpPr>
        <p:sp>
          <p:nvSpPr>
            <p:cNvPr id="122" name="Google Shape;122;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5"/>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29" name="Shape 129"/>
        <p:cNvGrpSpPr/>
        <p:nvPr/>
      </p:nvGrpSpPr>
      <p:grpSpPr>
        <a:xfrm>
          <a:off x="0" y="0"/>
          <a:ext cx="0" cy="0"/>
          <a:chOff x="0" y="0"/>
          <a:chExt cx="0" cy="0"/>
        </a:xfrm>
      </p:grpSpPr>
      <p:sp>
        <p:nvSpPr>
          <p:cNvPr id="130" name="Google Shape;130;p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6"/>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indent="-381000" lvl="1" marL="9144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indent="-381000" lvl="2" marL="13716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indent="-381000" lvl="3" marL="18288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indent="-381000" lvl="4" marL="2286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indent="-381000" lvl="5" marL="27432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indent="-381000" lvl="6" marL="32004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indent="-381000" lvl="7" marL="36576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indent="-381000" lvl="8" marL="41148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133" name="Google Shape;133;p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6"/>
          <p:cNvGrpSpPr/>
          <p:nvPr/>
        </p:nvGrpSpPr>
        <p:grpSpPr>
          <a:xfrm>
            <a:off x="986828" y="1394516"/>
            <a:ext cx="351204" cy="324661"/>
            <a:chOff x="5975075" y="2327500"/>
            <a:chExt cx="420100" cy="388350"/>
          </a:xfrm>
        </p:grpSpPr>
        <p:sp>
          <p:nvSpPr>
            <p:cNvPr id="138" name="Google Shape;138;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6"/>
          <p:cNvGrpSpPr/>
          <p:nvPr/>
        </p:nvGrpSpPr>
        <p:grpSpPr>
          <a:xfrm>
            <a:off x="295716" y="877707"/>
            <a:ext cx="247469" cy="392302"/>
            <a:chOff x="6718575" y="2318625"/>
            <a:chExt cx="256950" cy="407375"/>
          </a:xfrm>
        </p:grpSpPr>
        <p:sp>
          <p:nvSpPr>
            <p:cNvPr id="142" name="Google Shape;142;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6"/>
          <p:cNvGrpSpPr/>
          <p:nvPr/>
        </p:nvGrpSpPr>
        <p:grpSpPr>
          <a:xfrm>
            <a:off x="1229484" y="3310483"/>
            <a:ext cx="342882" cy="350068"/>
            <a:chOff x="3951850" y="2985350"/>
            <a:chExt cx="407950" cy="416500"/>
          </a:xfrm>
        </p:grpSpPr>
        <p:sp>
          <p:nvSpPr>
            <p:cNvPr id="151" name="Google Shape;151;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6"/>
          <p:cNvGrpSpPr/>
          <p:nvPr/>
        </p:nvGrpSpPr>
        <p:grpSpPr>
          <a:xfrm>
            <a:off x="67093" y="1681689"/>
            <a:ext cx="455624" cy="437054"/>
            <a:chOff x="5241175" y="4959100"/>
            <a:chExt cx="539775" cy="517775"/>
          </a:xfrm>
        </p:grpSpPr>
        <p:sp>
          <p:nvSpPr>
            <p:cNvPr id="161" name="Google Shape;161;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FFFFFF"/>
                </a:solidFill>
                <a:latin typeface="Nixie One"/>
                <a:ea typeface="Nixie One"/>
                <a:cs typeface="Nixie One"/>
                <a:sym typeface="Nixie One"/>
              </a:rPr>
              <a:t>“</a:t>
            </a:r>
            <a:endParaRPr b="0" i="0" sz="12000" u="none" cap="none" strike="noStrike">
              <a:solidFill>
                <a:srgbClr val="FFFFFF"/>
              </a:solidFill>
              <a:latin typeface="Nixie One"/>
              <a:ea typeface="Nixie One"/>
              <a:cs typeface="Nixie One"/>
              <a:sym typeface="Nixie One"/>
            </a:endParaRPr>
          </a:p>
        </p:txBody>
      </p:sp>
      <p:sp>
        <p:nvSpPr>
          <p:cNvPr id="169" name="Google Shape;169;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70" name="Shape 170"/>
        <p:cNvGrpSpPr/>
        <p:nvPr/>
      </p:nvGrpSpPr>
      <p:grpSpPr>
        <a:xfrm>
          <a:off x="0" y="0"/>
          <a:ext cx="0" cy="0"/>
          <a:chOff x="0" y="0"/>
          <a:chExt cx="0" cy="0"/>
        </a:xfrm>
      </p:grpSpPr>
      <p:sp>
        <p:nvSpPr>
          <p:cNvPr id="171" name="Google Shape;171;p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4" name="Google Shape;174;p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175" name="Google Shape;175;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7"/>
          <p:cNvGrpSpPr/>
          <p:nvPr/>
        </p:nvGrpSpPr>
        <p:grpSpPr>
          <a:xfrm>
            <a:off x="1729778" y="61066"/>
            <a:ext cx="351204" cy="324661"/>
            <a:chOff x="5975075" y="2327500"/>
            <a:chExt cx="420100" cy="388350"/>
          </a:xfrm>
        </p:grpSpPr>
        <p:sp>
          <p:nvSpPr>
            <p:cNvPr id="184" name="Google Shape;184;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7"/>
          <p:cNvGrpSpPr/>
          <p:nvPr/>
        </p:nvGrpSpPr>
        <p:grpSpPr>
          <a:xfrm>
            <a:off x="7354068" y="3426714"/>
            <a:ext cx="455624" cy="437054"/>
            <a:chOff x="5241175" y="4959100"/>
            <a:chExt cx="539775" cy="517775"/>
          </a:xfrm>
        </p:grpSpPr>
        <p:sp>
          <p:nvSpPr>
            <p:cNvPr id="189" name="Google Shape;189;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7"/>
          <p:cNvGrpSpPr/>
          <p:nvPr/>
        </p:nvGrpSpPr>
        <p:grpSpPr>
          <a:xfrm>
            <a:off x="904284" y="515192"/>
            <a:ext cx="382958" cy="607111"/>
            <a:chOff x="6718575" y="2318625"/>
            <a:chExt cx="256950" cy="407375"/>
          </a:xfrm>
        </p:grpSpPr>
        <p:sp>
          <p:nvSpPr>
            <p:cNvPr id="197" name="Google Shape;19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7"/>
          <p:cNvGrpSpPr/>
          <p:nvPr/>
        </p:nvGrpSpPr>
        <p:grpSpPr>
          <a:xfrm>
            <a:off x="335759" y="1840533"/>
            <a:ext cx="342882" cy="350068"/>
            <a:chOff x="3951850" y="2985350"/>
            <a:chExt cx="407950" cy="416500"/>
          </a:xfrm>
        </p:grpSpPr>
        <p:sp>
          <p:nvSpPr>
            <p:cNvPr id="206" name="Google Shape;20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1" name="Shape 211"/>
        <p:cNvGrpSpPr/>
        <p:nvPr/>
      </p:nvGrpSpPr>
      <p:grpSpPr>
        <a:xfrm>
          <a:off x="0" y="0"/>
          <a:ext cx="0" cy="0"/>
          <a:chOff x="0" y="0"/>
          <a:chExt cx="0" cy="0"/>
        </a:xfrm>
      </p:grpSpPr>
      <p:sp>
        <p:nvSpPr>
          <p:cNvPr id="212" name="Google Shape;21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5" name="Google Shape;215;p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6" name="Google Shape;216;p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7" name="Google Shape;217;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8"/>
          <p:cNvGrpSpPr/>
          <p:nvPr/>
        </p:nvGrpSpPr>
        <p:grpSpPr>
          <a:xfrm>
            <a:off x="1729778" y="61066"/>
            <a:ext cx="351204" cy="324661"/>
            <a:chOff x="5975075" y="2327500"/>
            <a:chExt cx="420100" cy="388350"/>
          </a:xfrm>
        </p:grpSpPr>
        <p:sp>
          <p:nvSpPr>
            <p:cNvPr id="222" name="Google Shape;222;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8"/>
          <p:cNvGrpSpPr/>
          <p:nvPr/>
        </p:nvGrpSpPr>
        <p:grpSpPr>
          <a:xfrm>
            <a:off x="904284" y="515192"/>
            <a:ext cx="382958" cy="607111"/>
            <a:chOff x="6718575" y="2318625"/>
            <a:chExt cx="256950" cy="407375"/>
          </a:xfrm>
        </p:grpSpPr>
        <p:sp>
          <p:nvSpPr>
            <p:cNvPr id="226" name="Google Shape;226;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8"/>
          <p:cNvGrpSpPr/>
          <p:nvPr/>
        </p:nvGrpSpPr>
        <p:grpSpPr>
          <a:xfrm>
            <a:off x="335759" y="1840533"/>
            <a:ext cx="342882" cy="350068"/>
            <a:chOff x="3951850" y="2985350"/>
            <a:chExt cx="407950" cy="416500"/>
          </a:xfrm>
        </p:grpSpPr>
        <p:sp>
          <p:nvSpPr>
            <p:cNvPr id="235" name="Google Shape;235;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8"/>
          <p:cNvGrpSpPr/>
          <p:nvPr/>
        </p:nvGrpSpPr>
        <p:grpSpPr>
          <a:xfrm>
            <a:off x="7354068" y="3426714"/>
            <a:ext cx="455624" cy="437054"/>
            <a:chOff x="5241175" y="4959100"/>
            <a:chExt cx="539775" cy="517775"/>
          </a:xfrm>
        </p:grpSpPr>
        <p:sp>
          <p:nvSpPr>
            <p:cNvPr id="245" name="Google Shape;245;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 name="Shape 253"/>
        <p:cNvGrpSpPr/>
        <p:nvPr/>
      </p:nvGrpSpPr>
      <p:grpSpPr>
        <a:xfrm>
          <a:off x="0" y="0"/>
          <a:ext cx="0" cy="0"/>
          <a:chOff x="0" y="0"/>
          <a:chExt cx="0" cy="0"/>
        </a:xfrm>
      </p:grpSpPr>
      <p:sp>
        <p:nvSpPr>
          <p:cNvPr id="254" name="Google Shape;254;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5" name="Google Shape;255;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6" name="Google Shape;256;p9"/>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57" name="Google Shape;257;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9"/>
          <p:cNvGrpSpPr/>
          <p:nvPr/>
        </p:nvGrpSpPr>
        <p:grpSpPr>
          <a:xfrm>
            <a:off x="1729778" y="61066"/>
            <a:ext cx="351204" cy="324661"/>
            <a:chOff x="5975075" y="2327500"/>
            <a:chExt cx="420100" cy="388350"/>
          </a:xfrm>
        </p:grpSpPr>
        <p:sp>
          <p:nvSpPr>
            <p:cNvPr id="262" name="Google Shape;262;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9"/>
          <p:cNvGrpSpPr/>
          <p:nvPr/>
        </p:nvGrpSpPr>
        <p:grpSpPr>
          <a:xfrm>
            <a:off x="904284" y="515192"/>
            <a:ext cx="382958" cy="607111"/>
            <a:chOff x="6718575" y="2318625"/>
            <a:chExt cx="256950" cy="407375"/>
          </a:xfrm>
        </p:grpSpPr>
        <p:sp>
          <p:nvSpPr>
            <p:cNvPr id="266" name="Google Shape;266;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9"/>
          <p:cNvGrpSpPr/>
          <p:nvPr/>
        </p:nvGrpSpPr>
        <p:grpSpPr>
          <a:xfrm>
            <a:off x="335759" y="1840533"/>
            <a:ext cx="342882" cy="350068"/>
            <a:chOff x="3951850" y="2985350"/>
            <a:chExt cx="407950" cy="416500"/>
          </a:xfrm>
        </p:grpSpPr>
        <p:sp>
          <p:nvSpPr>
            <p:cNvPr id="275" name="Google Shape;275;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9"/>
          <p:cNvGrpSpPr/>
          <p:nvPr/>
        </p:nvGrpSpPr>
        <p:grpSpPr>
          <a:xfrm>
            <a:off x="7354068" y="3426714"/>
            <a:ext cx="455624" cy="437054"/>
            <a:chOff x="5241175" y="4959100"/>
            <a:chExt cx="539775" cy="517775"/>
          </a:xfrm>
        </p:grpSpPr>
        <p:sp>
          <p:nvSpPr>
            <p:cNvPr id="285" name="Google Shape;285;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10"/>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5" name="Google Shape;295;p1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6" name="Google Shape;296;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297" name="Google Shape;297;p1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10"/>
          <p:cNvGrpSpPr/>
          <p:nvPr/>
        </p:nvGrpSpPr>
        <p:grpSpPr>
          <a:xfrm>
            <a:off x="1729778" y="61066"/>
            <a:ext cx="351204" cy="324661"/>
            <a:chOff x="5975075" y="2327500"/>
            <a:chExt cx="420100" cy="388350"/>
          </a:xfrm>
        </p:grpSpPr>
        <p:sp>
          <p:nvSpPr>
            <p:cNvPr id="302" name="Google Shape;302;p1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1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0"/>
          <p:cNvGrpSpPr/>
          <p:nvPr/>
        </p:nvGrpSpPr>
        <p:grpSpPr>
          <a:xfrm>
            <a:off x="904284" y="515192"/>
            <a:ext cx="382958" cy="607111"/>
            <a:chOff x="6718575" y="2318625"/>
            <a:chExt cx="256950" cy="407375"/>
          </a:xfrm>
        </p:grpSpPr>
        <p:sp>
          <p:nvSpPr>
            <p:cNvPr id="306" name="Google Shape;306;p1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0"/>
          <p:cNvGrpSpPr/>
          <p:nvPr/>
        </p:nvGrpSpPr>
        <p:grpSpPr>
          <a:xfrm>
            <a:off x="335759" y="1840533"/>
            <a:ext cx="342882" cy="350068"/>
            <a:chOff x="3951850" y="2985350"/>
            <a:chExt cx="407950" cy="416500"/>
          </a:xfrm>
        </p:grpSpPr>
        <p:sp>
          <p:nvSpPr>
            <p:cNvPr id="315" name="Google Shape;315;p1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1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0"/>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10"/>
          <p:cNvGrpSpPr/>
          <p:nvPr/>
        </p:nvGrpSpPr>
        <p:grpSpPr>
          <a:xfrm>
            <a:off x="7354068" y="3426714"/>
            <a:ext cx="455624" cy="437054"/>
            <a:chOff x="5241175" y="4959100"/>
            <a:chExt cx="539775" cy="517775"/>
          </a:xfrm>
        </p:grpSpPr>
        <p:sp>
          <p:nvSpPr>
            <p:cNvPr id="325" name="Google Shape;325;p1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0"/>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340" name="Shape 340"/>
        <p:cNvGrpSpPr/>
        <p:nvPr/>
      </p:nvGrpSpPr>
      <p:grpSpPr>
        <a:xfrm>
          <a:off x="0" y="0"/>
          <a:ext cx="0" cy="0"/>
          <a:chOff x="0" y="0"/>
          <a:chExt cx="0" cy="0"/>
        </a:xfrm>
      </p:grpSpPr>
      <p:sp>
        <p:nvSpPr>
          <p:cNvPr id="341" name="Google Shape;341;p12"/>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342" name="Google Shape;342;p12"/>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343" name="Google Shape;343;p1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rtl="0">
              <a:buNone/>
              <a:defRPr sz="1200">
                <a:solidFill>
                  <a:srgbClr val="19BBD5"/>
                </a:solidFill>
                <a:latin typeface="Nixie One"/>
                <a:ea typeface="Nixie One"/>
                <a:cs typeface="Nixie One"/>
                <a:sym typeface="Nixie One"/>
              </a:defRPr>
            </a:lvl1pPr>
            <a:lvl2pPr lvl="1" rtl="0">
              <a:buNone/>
              <a:defRPr sz="1200">
                <a:solidFill>
                  <a:srgbClr val="19BBD5"/>
                </a:solidFill>
                <a:latin typeface="Nixie One"/>
                <a:ea typeface="Nixie One"/>
                <a:cs typeface="Nixie One"/>
                <a:sym typeface="Nixie One"/>
              </a:defRPr>
            </a:lvl2pPr>
            <a:lvl3pPr lvl="2" rtl="0">
              <a:buNone/>
              <a:defRPr sz="1200">
                <a:solidFill>
                  <a:srgbClr val="19BBD5"/>
                </a:solidFill>
                <a:latin typeface="Nixie One"/>
                <a:ea typeface="Nixie One"/>
                <a:cs typeface="Nixie One"/>
                <a:sym typeface="Nixie One"/>
              </a:defRPr>
            </a:lvl3pPr>
            <a:lvl4pPr lvl="3" rtl="0">
              <a:buNone/>
              <a:defRPr sz="1200">
                <a:solidFill>
                  <a:srgbClr val="19BBD5"/>
                </a:solidFill>
                <a:latin typeface="Nixie One"/>
                <a:ea typeface="Nixie One"/>
                <a:cs typeface="Nixie One"/>
                <a:sym typeface="Nixie One"/>
              </a:defRPr>
            </a:lvl4pPr>
            <a:lvl5pPr lvl="4" rtl="0">
              <a:buNone/>
              <a:defRPr sz="1200">
                <a:solidFill>
                  <a:srgbClr val="19BBD5"/>
                </a:solidFill>
                <a:latin typeface="Nixie One"/>
                <a:ea typeface="Nixie One"/>
                <a:cs typeface="Nixie One"/>
                <a:sym typeface="Nixie One"/>
              </a:defRPr>
            </a:lvl5pPr>
            <a:lvl6pPr lvl="5" rtl="0">
              <a:buNone/>
              <a:defRPr sz="1200">
                <a:solidFill>
                  <a:srgbClr val="19BBD5"/>
                </a:solidFill>
                <a:latin typeface="Nixie One"/>
                <a:ea typeface="Nixie One"/>
                <a:cs typeface="Nixie One"/>
                <a:sym typeface="Nixie One"/>
              </a:defRPr>
            </a:lvl6pPr>
            <a:lvl7pPr lvl="6" rtl="0">
              <a:buNone/>
              <a:defRPr sz="1200">
                <a:solidFill>
                  <a:srgbClr val="19BBD5"/>
                </a:solidFill>
                <a:latin typeface="Nixie One"/>
                <a:ea typeface="Nixie One"/>
                <a:cs typeface="Nixie One"/>
                <a:sym typeface="Nixie One"/>
              </a:defRPr>
            </a:lvl7pPr>
            <a:lvl8pPr lvl="7" rtl="0">
              <a:buNone/>
              <a:defRPr sz="1200">
                <a:solidFill>
                  <a:srgbClr val="19BBD5"/>
                </a:solidFill>
                <a:latin typeface="Nixie One"/>
                <a:ea typeface="Nixie One"/>
                <a:cs typeface="Nixie One"/>
                <a:sym typeface="Nixie One"/>
              </a:defRPr>
            </a:lvl8pPr>
            <a:lvl9pPr lvl="8" rtl="0">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TEAM-</a:t>
            </a:r>
            <a:endParaRPr sz="4000">
              <a:solidFill>
                <a:schemeClr val="accent2"/>
              </a:solidFill>
            </a:endParaRPr>
          </a:p>
          <a:p>
            <a:pPr indent="0" lvl="0" marL="0" rtl="0" algn="ctr">
              <a:spcBef>
                <a:spcPts val="0"/>
              </a:spcBef>
              <a:spcAft>
                <a:spcPts val="0"/>
              </a:spcAft>
              <a:buNone/>
            </a:pPr>
            <a:r>
              <a:rPr lang="en" sz="4000">
                <a:solidFill>
                  <a:schemeClr val="accent2"/>
                </a:solidFill>
              </a:rPr>
              <a:t> MONTFORT LUCKNOW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3"/>
          <p:cNvSpPr txBox="1"/>
          <p:nvPr>
            <p:ph type="title"/>
          </p:nvPr>
        </p:nvSpPr>
        <p:spPr>
          <a:xfrm>
            <a:off x="1732700" y="15877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678" name="Google Shape;678;p23"/>
          <p:cNvSpPr txBox="1"/>
          <p:nvPr>
            <p:ph idx="1" type="body"/>
          </p:nvPr>
        </p:nvSpPr>
        <p:spPr>
          <a:xfrm>
            <a:off x="1732700" y="2380900"/>
            <a:ext cx="5532600" cy="16599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Font typeface="Spectral"/>
              <a:buChar char="◇"/>
            </a:pPr>
            <a:r>
              <a:rPr lang="en" sz="2600">
                <a:latin typeface="Spectral"/>
                <a:ea typeface="Spectral"/>
                <a:cs typeface="Spectral"/>
                <a:sym typeface="Spectral"/>
              </a:rPr>
              <a:t>YASHOVARDHAN RASTOGI</a:t>
            </a:r>
            <a:endParaRPr sz="2600">
              <a:latin typeface="Spectral"/>
              <a:ea typeface="Spectral"/>
              <a:cs typeface="Spectral"/>
              <a:sym typeface="Spectral"/>
            </a:endParaRPr>
          </a:p>
          <a:p>
            <a:pPr indent="-393700" lvl="0" marL="457200" rtl="0" algn="l">
              <a:spcBef>
                <a:spcPts val="0"/>
              </a:spcBef>
              <a:spcAft>
                <a:spcPts val="0"/>
              </a:spcAft>
              <a:buSzPts val="2600"/>
              <a:buFont typeface="Spectral"/>
              <a:buChar char="◇"/>
            </a:pPr>
            <a:r>
              <a:rPr lang="en" sz="2600">
                <a:latin typeface="Spectral"/>
                <a:ea typeface="Spectral"/>
                <a:cs typeface="Spectral"/>
                <a:sym typeface="Spectral"/>
              </a:rPr>
              <a:t>MILIT ARYA</a:t>
            </a:r>
            <a:endParaRPr sz="2600">
              <a:latin typeface="Spectral"/>
              <a:ea typeface="Spectral"/>
              <a:cs typeface="Spectral"/>
              <a:sym typeface="Spectral"/>
            </a:endParaRPr>
          </a:p>
          <a:p>
            <a:pPr indent="-393700" lvl="0" marL="457200" rtl="0" algn="l">
              <a:spcBef>
                <a:spcPts val="0"/>
              </a:spcBef>
              <a:spcAft>
                <a:spcPts val="0"/>
              </a:spcAft>
              <a:buSzPts val="2600"/>
              <a:buFont typeface="Spectral"/>
              <a:buChar char="◇"/>
            </a:pPr>
            <a:r>
              <a:rPr lang="en" sz="2600">
                <a:latin typeface="Spectral"/>
                <a:ea typeface="Spectral"/>
                <a:cs typeface="Spectral"/>
                <a:sym typeface="Spectral"/>
              </a:rPr>
              <a:t>MANAS VERMA</a:t>
            </a:r>
            <a:endParaRPr sz="2600">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4"/>
          <p:cNvSpPr txBox="1"/>
          <p:nvPr>
            <p:ph type="title"/>
          </p:nvPr>
        </p:nvSpPr>
        <p:spPr>
          <a:xfrm>
            <a:off x="1608300" y="861150"/>
            <a:ext cx="59274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84" name="Google Shape;684;p24"/>
          <p:cNvSpPr txBox="1"/>
          <p:nvPr>
            <p:ph idx="1" type="body"/>
          </p:nvPr>
        </p:nvSpPr>
        <p:spPr>
          <a:xfrm>
            <a:off x="1608300" y="1619625"/>
            <a:ext cx="5927400" cy="16599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500" u="sng">
                <a:solidFill>
                  <a:srgbClr val="C6DAEC"/>
                </a:solidFill>
              </a:rPr>
              <a:t>Track B: Cybertechnology: </a:t>
            </a:r>
            <a:endParaRPr sz="1500" u="sng">
              <a:solidFill>
                <a:srgbClr val="C6DAEC"/>
              </a:solidFill>
            </a:endParaRPr>
          </a:p>
          <a:p>
            <a:pPr indent="0" lvl="0" marL="0" rtl="0" algn="l">
              <a:spcBef>
                <a:spcPts val="600"/>
              </a:spcBef>
              <a:spcAft>
                <a:spcPts val="0"/>
              </a:spcAft>
              <a:buNone/>
            </a:pPr>
            <a:r>
              <a:rPr lang="en">
                <a:solidFill>
                  <a:srgbClr val="C6DAEC"/>
                </a:solidFill>
                <a:latin typeface="Arial"/>
                <a:ea typeface="Arial"/>
                <a:cs typeface="Arial"/>
                <a:sym typeface="Arial"/>
              </a:rPr>
              <a:t>Technology connects us, creating pathways to independence and keeping us safe. Current challenges within the cyber-technology and security arena affect the processes and mechanisms by which computer-based equipment, information, networks and services are protected from unintended or unauthorized access, change or destruction. This category challenges students to develop products that can better achieve the protection of these processes in addition to securing humankind from unplanned events and natural disasters. Participants unleash powerful innovations laced with ingenuity, incorporating information technology and security as applied to computing devices, as well as private and public computer networks. Be part of the tech revolution!</a:t>
            </a:r>
            <a:endParaRPr>
              <a:solidFill>
                <a:srgbClr val="C6DAE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5"/>
          <p:cNvSpPr/>
          <p:nvPr/>
        </p:nvSpPr>
        <p:spPr>
          <a:xfrm rot="-5400000">
            <a:off x="867325" y="468800"/>
            <a:ext cx="2691900" cy="3108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0" name="Google Shape;690;p25"/>
          <p:cNvSpPr txBox="1"/>
          <p:nvPr>
            <p:ph idx="4294967295" type="ctrTitle"/>
          </p:nvPr>
        </p:nvSpPr>
        <p:spPr>
          <a:xfrm>
            <a:off x="3829050" y="1474800"/>
            <a:ext cx="49911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OUR IDEA</a:t>
            </a:r>
            <a:endParaRPr sz="6000"/>
          </a:p>
        </p:txBody>
      </p:sp>
      <p:sp>
        <p:nvSpPr>
          <p:cNvPr id="691" name="Google Shape;691;p25"/>
          <p:cNvSpPr txBox="1"/>
          <p:nvPr>
            <p:ph idx="4294967295" type="subTitle"/>
          </p:nvPr>
        </p:nvSpPr>
        <p:spPr>
          <a:xfrm>
            <a:off x="3915325" y="2501780"/>
            <a:ext cx="43338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Multi-Factor Authentication</a:t>
            </a:r>
            <a:endParaRPr sz="2400"/>
          </a:p>
        </p:txBody>
      </p:sp>
      <p:grpSp>
        <p:nvGrpSpPr>
          <p:cNvPr id="692" name="Google Shape;692;p25"/>
          <p:cNvGrpSpPr/>
          <p:nvPr/>
        </p:nvGrpSpPr>
        <p:grpSpPr>
          <a:xfrm>
            <a:off x="1885570" y="952450"/>
            <a:ext cx="1032405" cy="1032468"/>
            <a:chOff x="6654650" y="3665275"/>
            <a:chExt cx="409100" cy="409125"/>
          </a:xfrm>
        </p:grpSpPr>
        <p:sp>
          <p:nvSpPr>
            <p:cNvPr id="693" name="Google Shape;693;p25"/>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25"/>
          <p:cNvGrpSpPr/>
          <p:nvPr/>
        </p:nvGrpSpPr>
        <p:grpSpPr>
          <a:xfrm rot="-731899">
            <a:off x="1604965" y="2201851"/>
            <a:ext cx="688564" cy="688681"/>
            <a:chOff x="570875" y="4322250"/>
            <a:chExt cx="443300" cy="443325"/>
          </a:xfrm>
        </p:grpSpPr>
        <p:sp>
          <p:nvSpPr>
            <p:cNvPr id="696" name="Google Shape;696;p2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5"/>
          <p:cNvSpPr/>
          <p:nvPr/>
        </p:nvSpPr>
        <p:spPr>
          <a:xfrm>
            <a:off x="2657037" y="2114501"/>
            <a:ext cx="260931" cy="24914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rot="2327381">
            <a:off x="1220786" y="1598881"/>
            <a:ext cx="443468" cy="4233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rot="2327012">
            <a:off x="2870273" y="1771645"/>
            <a:ext cx="183443" cy="17512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6"/>
          <p:cNvSpPr txBox="1"/>
          <p:nvPr>
            <p:ph type="title"/>
          </p:nvPr>
        </p:nvSpPr>
        <p:spPr>
          <a:xfrm>
            <a:off x="1732700" y="16098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WORKS</a:t>
            </a:r>
            <a:endParaRPr/>
          </a:p>
        </p:txBody>
      </p:sp>
      <p:sp>
        <p:nvSpPr>
          <p:cNvPr id="709" name="Google Shape;709;p26"/>
          <p:cNvSpPr txBox="1"/>
          <p:nvPr>
            <p:ph idx="1" type="body"/>
          </p:nvPr>
        </p:nvSpPr>
        <p:spPr>
          <a:xfrm>
            <a:off x="1724250" y="2483400"/>
            <a:ext cx="5695500" cy="266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Till the date we are using two factor authentication for online transactions but it is not very safe because if a person got to know our details like pin, otp (one time password), or cvv (card verification value), etc. then he/she can easily access our credentials which can be precarious.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7"/>
          <p:cNvSpPr txBox="1"/>
          <p:nvPr>
            <p:ph type="title"/>
          </p:nvPr>
        </p:nvSpPr>
        <p:spPr>
          <a:xfrm>
            <a:off x="1577400" y="911950"/>
            <a:ext cx="6272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715" name="Google Shape;715;p27"/>
          <p:cNvSpPr txBox="1"/>
          <p:nvPr>
            <p:ph idx="1" type="body"/>
          </p:nvPr>
        </p:nvSpPr>
        <p:spPr>
          <a:xfrm>
            <a:off x="1577400" y="1630125"/>
            <a:ext cx="5735100" cy="28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propose an approach of Multi-Factor Authentication for safe and secure transactions over the Internet. The first two authentication factors are the ones already in use ,i.e, Pin code and One Time Password (OTP).</a:t>
            </a:r>
            <a:endParaRPr/>
          </a:p>
          <a:p>
            <a:pPr indent="0" lvl="0" marL="0" rtl="0" algn="l">
              <a:spcBef>
                <a:spcPts val="600"/>
              </a:spcBef>
              <a:spcAft>
                <a:spcPts val="0"/>
              </a:spcAft>
              <a:buNone/>
            </a:pPr>
            <a:r>
              <a:rPr lang="en"/>
              <a:t>After which we propose to provide a plethora of choices for the next step which will be: </a:t>
            </a:r>
            <a:endParaRPr/>
          </a:p>
          <a:p>
            <a:pPr indent="-317500" lvl="0" marL="457200" rtl="0" algn="l">
              <a:spcBef>
                <a:spcPts val="600"/>
              </a:spcBef>
              <a:spcAft>
                <a:spcPts val="0"/>
              </a:spcAft>
              <a:buSzPts val="1400"/>
              <a:buChar char="◇"/>
            </a:pPr>
            <a:r>
              <a:rPr lang="en"/>
              <a:t>Biometric</a:t>
            </a:r>
            <a:endParaRPr/>
          </a:p>
          <a:p>
            <a:pPr indent="-317500" lvl="0" marL="457200" rtl="0" algn="l">
              <a:spcBef>
                <a:spcPts val="0"/>
              </a:spcBef>
              <a:spcAft>
                <a:spcPts val="0"/>
              </a:spcAft>
              <a:buSzPts val="1400"/>
              <a:buChar char="◇"/>
            </a:pPr>
            <a:r>
              <a:rPr lang="en"/>
              <a:t>Iris Scanning</a:t>
            </a:r>
            <a:endParaRPr/>
          </a:p>
          <a:p>
            <a:pPr indent="-317500" lvl="0" marL="457200" rtl="0" algn="l">
              <a:spcBef>
                <a:spcPts val="0"/>
              </a:spcBef>
              <a:spcAft>
                <a:spcPts val="0"/>
              </a:spcAft>
              <a:buSzPts val="1400"/>
              <a:buChar char="◇"/>
            </a:pPr>
            <a:r>
              <a:rPr lang="en"/>
              <a:t>Voice Recognition</a:t>
            </a:r>
            <a:endParaRPr/>
          </a:p>
          <a:p>
            <a:pPr indent="-317500" lvl="0" marL="457200" rtl="0" algn="l">
              <a:spcBef>
                <a:spcPts val="0"/>
              </a:spcBef>
              <a:spcAft>
                <a:spcPts val="0"/>
              </a:spcAft>
              <a:buSzPts val="1400"/>
              <a:buChar char="◇"/>
            </a:pPr>
            <a:r>
              <a:rPr lang="en"/>
              <a:t>3-D Secure Pin</a:t>
            </a:r>
            <a:endParaRPr/>
          </a:p>
          <a:p>
            <a:pPr indent="0" lvl="0" marL="0" rtl="0" algn="l">
              <a:spcBef>
                <a:spcPts val="600"/>
              </a:spcBef>
              <a:spcAft>
                <a:spcPts val="0"/>
              </a:spcAft>
              <a:buNone/>
            </a:pPr>
            <a:r>
              <a:rPr lang="en"/>
              <a:t>The user may choose one and if he/she is not comfortable with any of the methods, they can opt for simple security questions.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8"/>
          <p:cNvSpPr txBox="1"/>
          <p:nvPr>
            <p:ph type="title"/>
          </p:nvPr>
        </p:nvSpPr>
        <p:spPr>
          <a:xfrm>
            <a:off x="2099850" y="8926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FLOW CHART</a:t>
            </a:r>
            <a:endParaRPr/>
          </a:p>
        </p:txBody>
      </p:sp>
      <p:pic>
        <p:nvPicPr>
          <p:cNvPr id="721" name="Google Shape;721;p28"/>
          <p:cNvPicPr preferRelativeResize="0"/>
          <p:nvPr/>
        </p:nvPicPr>
        <p:blipFill>
          <a:blip r:embed="rId3">
            <a:alphaModFix/>
          </a:blip>
          <a:stretch>
            <a:fillRect/>
          </a:stretch>
        </p:blipFill>
        <p:spPr>
          <a:xfrm>
            <a:off x="237663" y="2159050"/>
            <a:ext cx="8668675" cy="182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9"/>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727" name="Google Shape;727;p29"/>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Decreases the likelihood of successful cyber attack, such as:</a:t>
            </a:r>
            <a:endParaRPr/>
          </a:p>
          <a:p>
            <a:pPr indent="-317500" lvl="0" marL="457200" rtl="0" algn="l">
              <a:spcBef>
                <a:spcPts val="600"/>
              </a:spcBef>
              <a:spcAft>
                <a:spcPts val="0"/>
              </a:spcAft>
              <a:buSzPts val="1400"/>
              <a:buAutoNum type="romanUcPeriod"/>
            </a:pPr>
            <a:r>
              <a:rPr lang="en"/>
              <a:t>  </a:t>
            </a:r>
            <a:r>
              <a:rPr lang="en"/>
              <a:t>Phishing</a:t>
            </a:r>
            <a:endParaRPr/>
          </a:p>
          <a:p>
            <a:pPr indent="-317500" lvl="0" marL="457200" rtl="0" algn="l">
              <a:spcBef>
                <a:spcPts val="0"/>
              </a:spcBef>
              <a:spcAft>
                <a:spcPts val="0"/>
              </a:spcAft>
              <a:buSzPts val="1400"/>
              <a:buAutoNum type="romanUcPeriod"/>
            </a:pPr>
            <a:r>
              <a:rPr lang="en"/>
              <a:t>  Keyloggers</a:t>
            </a:r>
            <a:endParaRPr/>
          </a:p>
          <a:p>
            <a:pPr indent="-317500" lvl="0" marL="457200" rtl="0" algn="l">
              <a:spcBef>
                <a:spcPts val="0"/>
              </a:spcBef>
              <a:spcAft>
                <a:spcPts val="0"/>
              </a:spcAft>
              <a:buSzPts val="1400"/>
              <a:buAutoNum type="romanUcPeriod"/>
            </a:pPr>
            <a:r>
              <a:rPr lang="en"/>
              <a:t>  Credential stuffing</a:t>
            </a:r>
            <a:endParaRPr/>
          </a:p>
          <a:p>
            <a:pPr indent="-317500" lvl="0" marL="457200" rtl="0" algn="l">
              <a:spcBef>
                <a:spcPts val="0"/>
              </a:spcBef>
              <a:spcAft>
                <a:spcPts val="0"/>
              </a:spcAft>
              <a:buSzPts val="1400"/>
              <a:buAutoNum type="romanUcPeriod"/>
            </a:pPr>
            <a:r>
              <a:rPr lang="en"/>
              <a:t>  Brute force and reverse brute force attacks</a:t>
            </a:r>
            <a:endParaRPr/>
          </a:p>
          <a:p>
            <a:pPr indent="-317500" lvl="0" marL="457200" rtl="0" algn="l">
              <a:spcBef>
                <a:spcPts val="0"/>
              </a:spcBef>
              <a:spcAft>
                <a:spcPts val="0"/>
              </a:spcAft>
              <a:buSzPts val="1400"/>
              <a:buAutoNum type="romanUcPeriod"/>
            </a:pPr>
            <a:r>
              <a:rPr lang="en"/>
              <a:t>  Man-in-the-middle (MITM) attacks</a:t>
            </a:r>
            <a:endParaRPr>
              <a:solidFill>
                <a:schemeClr val="dk2"/>
              </a:solidFill>
              <a:highlight>
                <a:srgbClr val="FFFFFF"/>
              </a:highlight>
            </a:endParaRPr>
          </a:p>
          <a:p>
            <a:pPr indent="0" lvl="0" marL="45720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0"/>
          <p:cNvSpPr txBox="1"/>
          <p:nvPr>
            <p:ph type="title"/>
          </p:nvPr>
        </p:nvSpPr>
        <p:spPr>
          <a:xfrm>
            <a:off x="2878800" y="2249100"/>
            <a:ext cx="33864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