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5"/>
  </p:notesMasterIdLst>
  <p:sldIdLst>
    <p:sldId id="301" r:id="rId3"/>
    <p:sldId id="256" r:id="rId4"/>
    <p:sldId id="257" r:id="rId6"/>
    <p:sldId id="258" r:id="rId7"/>
    <p:sldId id="259" r:id="rId8"/>
    <p:sldId id="261" r:id="rId9"/>
    <p:sldId id="262" r:id="rId10"/>
    <p:sldId id="295" r:id="rId11"/>
    <p:sldId id="263" r:id="rId12"/>
    <p:sldId id="270" r:id="rId13"/>
    <p:sldId id="296" r:id="rId14"/>
    <p:sldId id="278" r:id="rId15"/>
    <p:sldId id="297" r:id="rId16"/>
  </p:sldIdLst>
  <p:sldSz cx="9144000" cy="5143500" type="screen16x9"/>
  <p:notesSz cx="6858000" cy="9144000"/>
  <p:embeddedFontLst>
    <p:embeddedFont>
      <p:font typeface="Amatic SC" panose="00000500000000000000"/>
      <p:regular r:id="rId20"/>
    </p:embeddedFont>
    <p:embeddedFont>
      <p:font typeface="Quicksand"/>
      <p:regular r:id="rId21"/>
    </p:embeddedFont>
    <p:embeddedFont>
      <p:font typeface="Quicksand" charset="0"/>
      <p:regular r:id="rId22"/>
      <p:bold r:id="rId23"/>
    </p:embeddedFont>
    <p:embeddedFont>
      <p:font typeface="Amatic SC" panose="00000500000000000000" charset="-79"/>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912" autoAdjust="0"/>
    <p:restoredTop sz="94660"/>
  </p:normalViewPr>
  <p:slideViewPr>
    <p:cSldViewPr>
      <p:cViewPr varScale="1">
        <p:scale>
          <a:sx n="92" d="100"/>
          <a:sy n="92" d="100"/>
        </p:scale>
        <p:origin x="-522"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0"/>
        <p:cNvGrpSpPr/>
        <p:nvPr/>
      </p:nvGrpSpPr>
      <p:grpSpPr>
        <a:xfrm>
          <a:off x="0" y="0"/>
          <a:ext cx="0" cy="0"/>
          <a:chOff x="0" y="0"/>
          <a:chExt cx="0" cy="0"/>
        </a:xfrm>
      </p:grpSpPr>
      <p:sp>
        <p:nvSpPr>
          <p:cNvPr id="691" name="Google Shape;6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04"/>
        <p:cNvGrpSpPr/>
        <p:nvPr/>
      </p:nvGrpSpPr>
      <p:grpSpPr>
        <a:xfrm>
          <a:off x="0" y="0"/>
          <a:ext cx="0" cy="0"/>
          <a:chOff x="0" y="0"/>
          <a:chExt cx="0" cy="0"/>
        </a:xfrm>
      </p:grpSpPr>
      <p:sp>
        <p:nvSpPr>
          <p:cNvPr id="705" name="Google Shape;7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2"/>
        <p:cNvGrpSpPr/>
        <p:nvPr/>
      </p:nvGrpSpPr>
      <p:grpSpPr>
        <a:xfrm>
          <a:off x="0" y="0"/>
          <a:ext cx="0" cy="0"/>
          <a:chOff x="0" y="0"/>
          <a:chExt cx="0" cy="0"/>
        </a:xfrm>
      </p:grpSpPr>
      <p:sp>
        <p:nvSpPr>
          <p:cNvPr id="713" name="Google Shape;7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31"/>
        <p:cNvGrpSpPr/>
        <p:nvPr/>
      </p:nvGrpSpPr>
      <p:grpSpPr>
        <a:xfrm>
          <a:off x="0" y="0"/>
          <a:ext cx="0" cy="0"/>
          <a:chOff x="0" y="0"/>
          <a:chExt cx="0" cy="0"/>
        </a:xfrm>
      </p:grpSpPr>
      <p:sp>
        <p:nvSpPr>
          <p:cNvPr id="732" name="Google Shape;73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42"/>
        <p:cNvGrpSpPr/>
        <p:nvPr/>
      </p:nvGrpSpPr>
      <p:grpSpPr>
        <a:xfrm>
          <a:off x="0" y="0"/>
          <a:ext cx="0" cy="0"/>
          <a:chOff x="0" y="0"/>
          <a:chExt cx="0" cy="0"/>
        </a:xfrm>
      </p:grpSpPr>
      <p:sp>
        <p:nvSpPr>
          <p:cNvPr id="743" name="Google Shape;74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18"/>
        <p:cNvGrpSpPr/>
        <p:nvPr/>
      </p:nvGrpSpPr>
      <p:grpSpPr>
        <a:xfrm>
          <a:off x="0" y="0"/>
          <a:ext cx="0" cy="0"/>
          <a:chOff x="0" y="0"/>
          <a:chExt cx="0" cy="0"/>
        </a:xfrm>
      </p:grpSpPr>
      <p:sp>
        <p:nvSpPr>
          <p:cNvPr id="819" name="Google Shape;819;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18"/>
        <p:cNvGrpSpPr/>
        <p:nvPr/>
      </p:nvGrpSpPr>
      <p:grpSpPr>
        <a:xfrm>
          <a:off x="0" y="0"/>
          <a:ext cx="0" cy="0"/>
          <a:chOff x="0" y="0"/>
          <a:chExt cx="0" cy="0"/>
        </a:xfrm>
      </p:grpSpPr>
      <p:sp>
        <p:nvSpPr>
          <p:cNvPr id="919" name="Google Shape;9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solidFill>
          <a:schemeClr val="dk2"/>
        </a:solidFill>
        <a:effectLst/>
      </p:bgPr>
    </p:bg>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1886450" y="1639950"/>
            <a:ext cx="5371200" cy="1711200"/>
          </a:xfrm>
          <a:prstGeom prst="rect">
            <a:avLst/>
          </a:prstGeom>
        </p:spPr>
        <p:txBody>
          <a:bodyPr spcFirstLastPara="1" wrap="square" lIns="0" tIns="0" rIns="0" bIns="0" anchor="ctr" anchorCtr="0">
            <a:noAutofit/>
          </a:bodyPr>
          <a:lstStyle>
            <a:lvl1pPr lvl="0" algn="ctr" rtl="0">
              <a:lnSpc>
                <a:spcPct val="80000"/>
              </a:lnSpc>
              <a:spcBef>
                <a:spcPts val="0"/>
              </a:spcBef>
              <a:spcAft>
                <a:spcPts val="0"/>
              </a:spcAft>
              <a:buClr>
                <a:schemeClr val="lt1"/>
              </a:buClr>
              <a:buSzPts val="6000"/>
              <a:buNone/>
              <a:defRPr sz="6000">
                <a:solidFill>
                  <a:schemeClr val="lt1"/>
                </a:solidFill>
              </a:defRPr>
            </a:lvl1pPr>
            <a:lvl2pPr lvl="1" algn="ctr" rtl="0">
              <a:lnSpc>
                <a:spcPct val="80000"/>
              </a:lnSpc>
              <a:spcBef>
                <a:spcPts val="0"/>
              </a:spcBef>
              <a:spcAft>
                <a:spcPts val="0"/>
              </a:spcAft>
              <a:buClr>
                <a:schemeClr val="lt1"/>
              </a:buClr>
              <a:buSzPts val="6000"/>
              <a:buNone/>
              <a:defRPr sz="6000">
                <a:solidFill>
                  <a:schemeClr val="lt1"/>
                </a:solidFill>
              </a:defRPr>
            </a:lvl2pPr>
            <a:lvl3pPr lvl="2" algn="ctr" rtl="0">
              <a:lnSpc>
                <a:spcPct val="80000"/>
              </a:lnSpc>
              <a:spcBef>
                <a:spcPts val="0"/>
              </a:spcBef>
              <a:spcAft>
                <a:spcPts val="0"/>
              </a:spcAft>
              <a:buClr>
                <a:schemeClr val="lt1"/>
              </a:buClr>
              <a:buSzPts val="6000"/>
              <a:buNone/>
              <a:defRPr sz="6000">
                <a:solidFill>
                  <a:schemeClr val="lt1"/>
                </a:solidFill>
              </a:defRPr>
            </a:lvl3pPr>
            <a:lvl4pPr lvl="3" algn="ctr" rtl="0">
              <a:lnSpc>
                <a:spcPct val="80000"/>
              </a:lnSpc>
              <a:spcBef>
                <a:spcPts val="0"/>
              </a:spcBef>
              <a:spcAft>
                <a:spcPts val="0"/>
              </a:spcAft>
              <a:buClr>
                <a:schemeClr val="lt1"/>
              </a:buClr>
              <a:buSzPts val="6000"/>
              <a:buNone/>
              <a:defRPr sz="6000">
                <a:solidFill>
                  <a:schemeClr val="lt1"/>
                </a:solidFill>
              </a:defRPr>
            </a:lvl4pPr>
            <a:lvl5pPr lvl="4" algn="ctr" rtl="0">
              <a:lnSpc>
                <a:spcPct val="80000"/>
              </a:lnSpc>
              <a:spcBef>
                <a:spcPts val="0"/>
              </a:spcBef>
              <a:spcAft>
                <a:spcPts val="0"/>
              </a:spcAft>
              <a:buClr>
                <a:schemeClr val="lt1"/>
              </a:buClr>
              <a:buSzPts val="6000"/>
              <a:buNone/>
              <a:defRPr sz="6000">
                <a:solidFill>
                  <a:schemeClr val="lt1"/>
                </a:solidFill>
              </a:defRPr>
            </a:lvl5pPr>
            <a:lvl6pPr lvl="5" algn="ctr" rtl="0">
              <a:lnSpc>
                <a:spcPct val="80000"/>
              </a:lnSpc>
              <a:spcBef>
                <a:spcPts val="0"/>
              </a:spcBef>
              <a:spcAft>
                <a:spcPts val="0"/>
              </a:spcAft>
              <a:buClr>
                <a:schemeClr val="lt1"/>
              </a:buClr>
              <a:buSzPts val="6000"/>
              <a:buNone/>
              <a:defRPr sz="6000">
                <a:solidFill>
                  <a:schemeClr val="lt1"/>
                </a:solidFill>
              </a:defRPr>
            </a:lvl6pPr>
            <a:lvl7pPr lvl="6" algn="ctr" rtl="0">
              <a:lnSpc>
                <a:spcPct val="80000"/>
              </a:lnSpc>
              <a:spcBef>
                <a:spcPts val="0"/>
              </a:spcBef>
              <a:spcAft>
                <a:spcPts val="0"/>
              </a:spcAft>
              <a:buClr>
                <a:schemeClr val="lt1"/>
              </a:buClr>
              <a:buSzPts val="6000"/>
              <a:buNone/>
              <a:defRPr sz="6000">
                <a:solidFill>
                  <a:schemeClr val="lt1"/>
                </a:solidFill>
              </a:defRPr>
            </a:lvl7pPr>
            <a:lvl8pPr lvl="7" algn="ctr" rtl="0">
              <a:lnSpc>
                <a:spcPct val="80000"/>
              </a:lnSpc>
              <a:spcBef>
                <a:spcPts val="0"/>
              </a:spcBef>
              <a:spcAft>
                <a:spcPts val="0"/>
              </a:spcAft>
              <a:buClr>
                <a:schemeClr val="lt1"/>
              </a:buClr>
              <a:buSzPts val="6000"/>
              <a:buNone/>
              <a:defRPr sz="6000">
                <a:solidFill>
                  <a:schemeClr val="lt1"/>
                </a:solidFill>
              </a:defRPr>
            </a:lvl8pPr>
            <a:lvl9pPr lvl="8" algn="ctr" rtl="0">
              <a:lnSpc>
                <a:spcPct val="80000"/>
              </a:lnSpc>
              <a:spcBef>
                <a:spcPts val="0"/>
              </a:spcBef>
              <a:spcAft>
                <a:spcPts val="0"/>
              </a:spcAft>
              <a:buClr>
                <a:schemeClr val="lt1"/>
              </a:buClr>
              <a:buSzPts val="6000"/>
              <a:buNone/>
              <a:defRPr sz="6000">
                <a:solidFill>
                  <a:schemeClr val="lt1"/>
                </a:solidFill>
              </a:defRPr>
            </a:lvl9pPr>
          </a:lstStyle>
          <a:p/>
        </p:txBody>
      </p:sp>
      <p:grpSp>
        <p:nvGrpSpPr>
          <p:cNvPr id="22" name="Google Shape;22;p2"/>
          <p:cNvGrpSpPr/>
          <p:nvPr/>
        </p:nvGrpSpPr>
        <p:grpSpPr>
          <a:xfrm>
            <a:off x="-85500" y="-168653"/>
            <a:ext cx="9290344" cy="5426904"/>
            <a:chOff x="-85500" y="-168653"/>
            <a:chExt cx="9290344" cy="5426904"/>
          </a:xfrm>
        </p:grpSpPr>
        <p:grpSp>
          <p:nvGrpSpPr>
            <p:cNvPr id="23" name="Google Shape;23;p2"/>
            <p:cNvGrpSpPr/>
            <p:nvPr/>
          </p:nvGrpSpPr>
          <p:grpSpPr>
            <a:xfrm>
              <a:off x="3870624" y="271731"/>
              <a:ext cx="531017" cy="704779"/>
              <a:chOff x="3870624" y="271731"/>
              <a:chExt cx="531017" cy="704779"/>
            </a:xfrm>
          </p:grpSpPr>
          <p:sp>
            <p:nvSpPr>
              <p:cNvPr id="24" name="Google Shape;24;p2"/>
              <p:cNvSpPr/>
              <p:nvPr/>
            </p:nvSpPr>
            <p:spPr>
              <a:xfrm>
                <a:off x="3870624" y="311200"/>
                <a:ext cx="425807" cy="38584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grpSp>
          <p:nvGrpSpPr>
            <p:cNvPr id="26" name="Google Shape;26;p2"/>
            <p:cNvGrpSpPr/>
            <p:nvPr/>
          </p:nvGrpSpPr>
          <p:grpSpPr>
            <a:xfrm>
              <a:off x="-85500" y="4299338"/>
              <a:ext cx="612915" cy="585559"/>
              <a:chOff x="8158724" y="4646275"/>
              <a:chExt cx="612915" cy="585559"/>
            </a:xfrm>
          </p:grpSpPr>
          <p:sp>
            <p:nvSpPr>
              <p:cNvPr id="27" name="Google Shape;27;p2"/>
              <p:cNvSpPr/>
              <p:nvPr/>
            </p:nvSpPr>
            <p:spPr>
              <a:xfrm>
                <a:off x="8158724" y="4646275"/>
                <a:ext cx="511423" cy="46343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8170373" y="4682299"/>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sp>
          <p:nvSpPr>
            <p:cNvPr id="29" name="Google Shape;29;p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nvGrpSpPr>
            <p:cNvPr id="30" name="Google Shape;30;p2"/>
            <p:cNvGrpSpPr/>
            <p:nvPr/>
          </p:nvGrpSpPr>
          <p:grpSpPr>
            <a:xfrm>
              <a:off x="968652" y="3696885"/>
              <a:ext cx="565312" cy="602473"/>
              <a:chOff x="813652" y="3801560"/>
              <a:chExt cx="565312" cy="602473"/>
            </a:xfrm>
          </p:grpSpPr>
          <p:sp>
            <p:nvSpPr>
              <p:cNvPr id="31" name="Google Shape;31;p2"/>
              <p:cNvSpPr/>
              <p:nvPr/>
            </p:nvSpPr>
            <p:spPr>
              <a:xfrm rot="6264782">
                <a:off x="849950" y="3919090"/>
                <a:ext cx="380679" cy="370162"/>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rot="-1974315">
                <a:off x="996275" y="3825647"/>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sp>
          <p:nvSpPr>
            <p:cNvPr id="33" name="Google Shape;33;p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4" name="Google Shape;34;p2"/>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5" name="Google Shape;35;p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6" name="Google Shape;36;p2"/>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7" name="Google Shape;37;p2"/>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8" name="Google Shape;38;p2"/>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nvGrpSpPr>
            <p:cNvPr id="39" name="Google Shape;39;p2"/>
            <p:cNvGrpSpPr/>
            <p:nvPr/>
          </p:nvGrpSpPr>
          <p:grpSpPr>
            <a:xfrm>
              <a:off x="5462677" y="4575203"/>
              <a:ext cx="497752" cy="491681"/>
              <a:chOff x="7559440" y="3972390"/>
              <a:chExt cx="497752" cy="491681"/>
            </a:xfrm>
          </p:grpSpPr>
          <p:sp>
            <p:nvSpPr>
              <p:cNvPr id="40" name="Google Shape;40;p2"/>
              <p:cNvSpPr/>
              <p:nvPr/>
            </p:nvSpPr>
            <p:spPr>
              <a:xfrm rot="1226546">
                <a:off x="7692589" y="4106488"/>
                <a:ext cx="320298" cy="311457"/>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rot="9911830">
                <a:off x="7595186" y="4010311"/>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grpSp>
          <p:nvGrpSpPr>
            <p:cNvPr id="42" name="Google Shape;42;p2"/>
            <p:cNvGrpSpPr/>
            <p:nvPr/>
          </p:nvGrpSpPr>
          <p:grpSpPr>
            <a:xfrm>
              <a:off x="510215" y="271717"/>
              <a:ext cx="557022" cy="619823"/>
              <a:chOff x="510215" y="271717"/>
              <a:chExt cx="557022" cy="619823"/>
            </a:xfrm>
          </p:grpSpPr>
          <p:sp>
            <p:nvSpPr>
              <p:cNvPr id="43" name="Google Shape;43;p2"/>
              <p:cNvSpPr/>
              <p:nvPr/>
            </p:nvSpPr>
            <p:spPr>
              <a:xfrm>
                <a:off x="676827" y="376200"/>
                <a:ext cx="316843" cy="32088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sp>
          <p:nvSpPr>
            <p:cNvPr id="45" name="Google Shape;45;p2"/>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46" name="Google Shape;46;p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47" name="Google Shape;47;p2"/>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48" name="Google Shape;48;p2"/>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49" name="Google Shape;49;p2"/>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50" name="Google Shape;50;p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51" name="Google Shape;51;p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52" name="Google Shape;52;p2"/>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nvGrpSpPr>
            <p:cNvPr id="53" name="Google Shape;53;p2"/>
            <p:cNvGrpSpPr/>
            <p:nvPr/>
          </p:nvGrpSpPr>
          <p:grpSpPr>
            <a:xfrm rot="891035">
              <a:off x="1165229" y="1691730"/>
              <a:ext cx="657771" cy="386113"/>
              <a:chOff x="1429156" y="1387535"/>
              <a:chExt cx="657769" cy="386112"/>
            </a:xfrm>
          </p:grpSpPr>
          <p:sp>
            <p:nvSpPr>
              <p:cNvPr id="54" name="Google Shape;54;p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55" name="Google Shape;55;p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sp>
          <p:nvSpPr>
            <p:cNvPr id="56" name="Google Shape;56;p2"/>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57" name="Google Shape;57;p2"/>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nvGrpSpPr>
            <p:cNvPr id="58" name="Google Shape;58;p2"/>
            <p:cNvGrpSpPr/>
            <p:nvPr/>
          </p:nvGrpSpPr>
          <p:grpSpPr>
            <a:xfrm>
              <a:off x="346827" y="3411153"/>
              <a:ext cx="376916" cy="455685"/>
              <a:chOff x="1010452" y="1144365"/>
              <a:chExt cx="376916" cy="455685"/>
            </a:xfrm>
          </p:grpSpPr>
          <p:sp>
            <p:nvSpPr>
              <p:cNvPr id="59" name="Google Shape;59;p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0" name="Google Shape;60;p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grpSp>
          <p:nvGrpSpPr>
            <p:cNvPr id="61" name="Google Shape;61;p2"/>
            <p:cNvGrpSpPr/>
            <p:nvPr/>
          </p:nvGrpSpPr>
          <p:grpSpPr>
            <a:xfrm>
              <a:off x="7439637" y="3918577"/>
              <a:ext cx="503800" cy="507307"/>
              <a:chOff x="7439637" y="3918577"/>
              <a:chExt cx="503800" cy="507307"/>
            </a:xfrm>
          </p:grpSpPr>
          <p:sp>
            <p:nvSpPr>
              <p:cNvPr id="62" name="Google Shape;62;p2"/>
              <p:cNvSpPr/>
              <p:nvPr/>
            </p:nvSpPr>
            <p:spPr>
              <a:xfrm>
                <a:off x="7547126" y="4133375"/>
                <a:ext cx="332324"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2"/>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sp>
          <p:nvSpPr>
            <p:cNvPr id="64" name="Google Shape;64;p2"/>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5" name="Google Shape;65;p2"/>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nvGrpSpPr>
            <p:cNvPr id="66" name="Google Shape;66;p2"/>
            <p:cNvGrpSpPr/>
            <p:nvPr/>
          </p:nvGrpSpPr>
          <p:grpSpPr>
            <a:xfrm>
              <a:off x="7413193" y="740389"/>
              <a:ext cx="289739" cy="482318"/>
              <a:chOff x="4912930" y="846902"/>
              <a:chExt cx="289739" cy="482318"/>
            </a:xfrm>
          </p:grpSpPr>
          <p:sp>
            <p:nvSpPr>
              <p:cNvPr id="67" name="Google Shape;67;p2"/>
              <p:cNvSpPr/>
              <p:nvPr/>
            </p:nvSpPr>
            <p:spPr>
              <a:xfrm rot="-539734">
                <a:off x="4946894" y="1102828"/>
                <a:ext cx="216728" cy="21074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2"/>
              <p:cNvSpPr/>
              <p:nvPr/>
            </p:nvSpPr>
            <p:spPr>
              <a:xfrm>
                <a:off x="4912930" y="846902"/>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sp>
          <p:nvSpPr>
            <p:cNvPr id="69" name="Google Shape;69;p2"/>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70" name="Google Shape;70;p2"/>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nvGrpSpPr>
            <p:cNvPr id="71" name="Google Shape;71;p2"/>
            <p:cNvGrpSpPr/>
            <p:nvPr/>
          </p:nvGrpSpPr>
          <p:grpSpPr>
            <a:xfrm>
              <a:off x="7801268" y="2011644"/>
              <a:ext cx="583849" cy="670195"/>
              <a:chOff x="7801268" y="2011644"/>
              <a:chExt cx="583849" cy="670195"/>
            </a:xfrm>
          </p:grpSpPr>
          <p:sp>
            <p:nvSpPr>
              <p:cNvPr id="72" name="Google Shape;72;p2"/>
              <p:cNvSpPr/>
              <p:nvPr/>
            </p:nvSpPr>
            <p:spPr>
              <a:xfrm rot="6678441">
                <a:off x="7840657" y="2123048"/>
                <a:ext cx="518922" cy="40942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2"/>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grpSp>
          <p:nvGrpSpPr>
            <p:cNvPr id="74" name="Google Shape;74;p2"/>
            <p:cNvGrpSpPr/>
            <p:nvPr/>
          </p:nvGrpSpPr>
          <p:grpSpPr>
            <a:xfrm>
              <a:off x="286734" y="1360788"/>
              <a:ext cx="437027" cy="515682"/>
              <a:chOff x="286734" y="1360788"/>
              <a:chExt cx="437027" cy="515682"/>
            </a:xfrm>
          </p:grpSpPr>
          <p:sp>
            <p:nvSpPr>
              <p:cNvPr id="75" name="Google Shape;75;p2"/>
              <p:cNvSpPr/>
              <p:nvPr/>
            </p:nvSpPr>
            <p:spPr>
              <a:xfrm>
                <a:off x="286734" y="1396113"/>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2"/>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sp>
          <p:nvSpPr>
            <p:cNvPr id="77" name="Google Shape;77;p2"/>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78" name="Google Shape;78;p2"/>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79" name="Google Shape;79;p2"/>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80" name="Google Shape;80;p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nvGrpSpPr>
            <p:cNvPr id="81" name="Google Shape;81;p2"/>
            <p:cNvGrpSpPr/>
            <p:nvPr/>
          </p:nvGrpSpPr>
          <p:grpSpPr>
            <a:xfrm>
              <a:off x="8513660" y="3273951"/>
              <a:ext cx="236955" cy="259508"/>
              <a:chOff x="1624551" y="3569952"/>
              <a:chExt cx="236955" cy="259508"/>
            </a:xfrm>
          </p:grpSpPr>
          <p:sp>
            <p:nvSpPr>
              <p:cNvPr id="82" name="Google Shape;82;p2"/>
              <p:cNvSpPr/>
              <p:nvPr/>
            </p:nvSpPr>
            <p:spPr>
              <a:xfrm>
                <a:off x="1624551" y="3569952"/>
                <a:ext cx="224786" cy="2276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2"/>
              <p:cNvSpPr/>
              <p:nvPr/>
            </p:nvSpPr>
            <p:spPr>
              <a:xfrm>
                <a:off x="1625368" y="3599553"/>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grpSp>
          <p:nvGrpSpPr>
            <p:cNvPr id="84" name="Google Shape;84;p2"/>
            <p:cNvGrpSpPr/>
            <p:nvPr/>
          </p:nvGrpSpPr>
          <p:grpSpPr>
            <a:xfrm>
              <a:off x="3637530" y="4055057"/>
              <a:ext cx="418773" cy="520154"/>
              <a:chOff x="3637530" y="4055057"/>
              <a:chExt cx="418773" cy="520154"/>
            </a:xfrm>
          </p:grpSpPr>
          <p:sp>
            <p:nvSpPr>
              <p:cNvPr id="85" name="Google Shape;85;p2"/>
              <p:cNvSpPr/>
              <p:nvPr/>
            </p:nvSpPr>
            <p:spPr>
              <a:xfrm rot="5542319">
                <a:off x="3769303" y="4204066"/>
                <a:ext cx="285154" cy="277283"/>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2"/>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sp>
          <p:nvSpPr>
            <p:cNvPr id="87" name="Google Shape;87;p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88" name="Google Shape;88;p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89" name="Google Shape;89;p2"/>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90" name="Google Shape;90;p2"/>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91" name="Google Shape;91;p2"/>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92" name="Google Shape;92;p2"/>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93" name="Google Shape;93;p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nvGrpSpPr>
            <p:cNvPr id="94" name="Google Shape;94;p2"/>
            <p:cNvGrpSpPr/>
            <p:nvPr/>
          </p:nvGrpSpPr>
          <p:grpSpPr>
            <a:xfrm>
              <a:off x="6457245" y="4530131"/>
              <a:ext cx="216066" cy="276377"/>
              <a:chOff x="6422295" y="3351500"/>
              <a:chExt cx="252856" cy="323399"/>
            </a:xfrm>
          </p:grpSpPr>
          <p:sp>
            <p:nvSpPr>
              <p:cNvPr id="95" name="Google Shape;95;p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96" name="Google Shape;96;p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grpSp>
          <p:nvGrpSpPr>
            <p:cNvPr id="97" name="Google Shape;97;p2"/>
            <p:cNvGrpSpPr/>
            <p:nvPr/>
          </p:nvGrpSpPr>
          <p:grpSpPr>
            <a:xfrm>
              <a:off x="2318449" y="604142"/>
              <a:ext cx="332332" cy="346582"/>
              <a:chOff x="2318449" y="604142"/>
              <a:chExt cx="332332" cy="346582"/>
            </a:xfrm>
          </p:grpSpPr>
          <p:sp>
            <p:nvSpPr>
              <p:cNvPr id="98" name="Google Shape;98;p2"/>
              <p:cNvSpPr/>
              <p:nvPr/>
            </p:nvSpPr>
            <p:spPr>
              <a:xfrm>
                <a:off x="2361884" y="604142"/>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sp>
          <p:nvSpPr>
            <p:cNvPr id="100" name="Google Shape;100;p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nvGrpSpPr>
            <p:cNvPr id="101" name="Google Shape;101;p2"/>
            <p:cNvGrpSpPr/>
            <p:nvPr/>
          </p:nvGrpSpPr>
          <p:grpSpPr>
            <a:xfrm>
              <a:off x="1184427" y="4630083"/>
              <a:ext cx="229693" cy="293080"/>
              <a:chOff x="6793660" y="3322411"/>
              <a:chExt cx="268804" cy="342944"/>
            </a:xfrm>
          </p:grpSpPr>
          <p:sp>
            <p:nvSpPr>
              <p:cNvPr id="102" name="Google Shape;102;p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03" name="Google Shape;103;p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04" name="Google Shape;104;p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sp>
          <p:nvSpPr>
            <p:cNvPr id="105" name="Google Shape;105;p2"/>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06" name="Google Shape;106;p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07" name="Google Shape;107;p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08" name="Google Shape;108;p2"/>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9"/>
        <p:cNvGrpSpPr/>
        <p:nvPr/>
      </p:nvGrpSpPr>
      <p:grpSpPr>
        <a:xfrm>
          <a:off x="0" y="0"/>
          <a:ext cx="0" cy="0"/>
          <a:chOff x="0" y="0"/>
          <a:chExt cx="0" cy="0"/>
        </a:xfrm>
      </p:grpSpPr>
      <p:sp>
        <p:nvSpPr>
          <p:cNvPr id="110" name="Google Shape;110;p3"/>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p:txBody>
      </p:sp>
      <p:sp>
        <p:nvSpPr>
          <p:cNvPr id="111" name="Google Shape;111;p3"/>
          <p:cNvSpPr txBox="1">
            <a:spLocks noGrp="1"/>
          </p:cNvSpPr>
          <p:nvPr>
            <p:ph type="subTitle" idx="1"/>
          </p:nvPr>
        </p:nvSpPr>
        <p:spPr>
          <a:xfrm>
            <a:off x="2112400" y="2840052"/>
            <a:ext cx="4919400" cy="7848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2000"/>
              <a:buNone/>
              <a:defRPr sz="2000">
                <a:solidFill>
                  <a:schemeClr val="dk2"/>
                </a:solidFill>
              </a:defRPr>
            </a:lvl1pPr>
            <a:lvl2pPr lvl="1" algn="ctr" rtl="0">
              <a:spcBef>
                <a:spcPts val="0"/>
              </a:spcBef>
              <a:spcAft>
                <a:spcPts val="0"/>
              </a:spcAft>
              <a:buClr>
                <a:schemeClr val="dk2"/>
              </a:buClr>
              <a:buSzPts val="2000"/>
              <a:buNone/>
              <a:defRPr sz="2000">
                <a:solidFill>
                  <a:schemeClr val="dk2"/>
                </a:solidFill>
              </a:defRPr>
            </a:lvl2pPr>
            <a:lvl3pPr lvl="2" algn="ctr" rtl="0">
              <a:spcBef>
                <a:spcPts val="0"/>
              </a:spcBef>
              <a:spcAft>
                <a:spcPts val="0"/>
              </a:spcAft>
              <a:buClr>
                <a:schemeClr val="dk2"/>
              </a:buClr>
              <a:buSzPts val="2000"/>
              <a:buNone/>
              <a:defRPr sz="2000">
                <a:solidFill>
                  <a:schemeClr val="dk2"/>
                </a:solidFill>
              </a:defRPr>
            </a:lvl3pPr>
            <a:lvl4pPr lvl="3" algn="ctr" rtl="0">
              <a:spcBef>
                <a:spcPts val="0"/>
              </a:spcBef>
              <a:spcAft>
                <a:spcPts val="0"/>
              </a:spcAft>
              <a:buClr>
                <a:schemeClr val="dk2"/>
              </a:buClr>
              <a:buSzPts val="2000"/>
              <a:buNone/>
              <a:defRPr sz="2000">
                <a:solidFill>
                  <a:schemeClr val="dk2"/>
                </a:solidFill>
              </a:defRPr>
            </a:lvl4pPr>
            <a:lvl5pPr lvl="4" algn="ctr" rtl="0">
              <a:spcBef>
                <a:spcPts val="0"/>
              </a:spcBef>
              <a:spcAft>
                <a:spcPts val="0"/>
              </a:spcAft>
              <a:buClr>
                <a:schemeClr val="dk2"/>
              </a:buClr>
              <a:buSzPts val="2000"/>
              <a:buNone/>
              <a:defRPr sz="2000">
                <a:solidFill>
                  <a:schemeClr val="dk2"/>
                </a:solidFill>
              </a:defRPr>
            </a:lvl5pPr>
            <a:lvl6pPr lvl="5" algn="ctr" rtl="0">
              <a:spcBef>
                <a:spcPts val="0"/>
              </a:spcBef>
              <a:spcAft>
                <a:spcPts val="0"/>
              </a:spcAft>
              <a:buClr>
                <a:schemeClr val="dk2"/>
              </a:buClr>
              <a:buSzPts val="2000"/>
              <a:buNone/>
              <a:defRPr sz="2000">
                <a:solidFill>
                  <a:schemeClr val="dk2"/>
                </a:solidFill>
              </a:defRPr>
            </a:lvl6pPr>
            <a:lvl7pPr lvl="6" algn="ctr" rtl="0">
              <a:spcBef>
                <a:spcPts val="0"/>
              </a:spcBef>
              <a:spcAft>
                <a:spcPts val="0"/>
              </a:spcAft>
              <a:buClr>
                <a:schemeClr val="dk2"/>
              </a:buClr>
              <a:buSzPts val="2000"/>
              <a:buNone/>
              <a:defRPr sz="2000">
                <a:solidFill>
                  <a:schemeClr val="dk2"/>
                </a:solidFill>
              </a:defRPr>
            </a:lvl7pPr>
            <a:lvl8pPr lvl="7" algn="ctr" rtl="0">
              <a:spcBef>
                <a:spcPts val="0"/>
              </a:spcBef>
              <a:spcAft>
                <a:spcPts val="0"/>
              </a:spcAft>
              <a:buClr>
                <a:schemeClr val="dk2"/>
              </a:buClr>
              <a:buSzPts val="2000"/>
              <a:buNone/>
              <a:defRPr sz="2000">
                <a:solidFill>
                  <a:schemeClr val="dk2"/>
                </a:solidFill>
              </a:defRPr>
            </a:lvl8pPr>
            <a:lvl9pPr lvl="8" algn="ctr" rtl="0">
              <a:spcBef>
                <a:spcPts val="0"/>
              </a:spcBef>
              <a:spcAft>
                <a:spcPts val="0"/>
              </a:spcAft>
              <a:buClr>
                <a:schemeClr val="dk2"/>
              </a:buClr>
              <a:buSzPts val="2000"/>
              <a:buNone/>
              <a:defRPr sz="2000">
                <a:solidFill>
                  <a:schemeClr val="dk2"/>
                </a:solidFill>
              </a:defRPr>
            </a:lvl9pPr>
          </a:lstStyle>
          <a:p/>
        </p:txBody>
      </p:sp>
      <p:grpSp>
        <p:nvGrpSpPr>
          <p:cNvPr id="112" name="Google Shape;112;p3"/>
          <p:cNvGrpSpPr/>
          <p:nvPr/>
        </p:nvGrpSpPr>
        <p:grpSpPr>
          <a:xfrm>
            <a:off x="-83913" y="-168653"/>
            <a:ext cx="9288757" cy="5426904"/>
            <a:chOff x="-83913" y="-168653"/>
            <a:chExt cx="9288757" cy="5426904"/>
          </a:xfrm>
        </p:grpSpPr>
        <p:sp>
          <p:nvSpPr>
            <p:cNvPr id="113" name="Google Shape;113;p3"/>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14" name="Google Shape;114;p3"/>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15" name="Google Shape;115;p3"/>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16" name="Google Shape;116;p3"/>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17" name="Google Shape;117;p3"/>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18" name="Google Shape;118;p3"/>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19" name="Google Shape;119;p3"/>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20" name="Google Shape;120;p3"/>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21" name="Google Shape;121;p3"/>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22" name="Google Shape;122;p3"/>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23" name="Google Shape;123;p3"/>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24" name="Google Shape;124;p3"/>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25" name="Google Shape;125;p3"/>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26" name="Google Shape;126;p3"/>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27" name="Google Shape;127;p3"/>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28" name="Google Shape;128;p3"/>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29" name="Google Shape;129;p3"/>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30" name="Google Shape;130;p3"/>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31" name="Google Shape;131;p3"/>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32" name="Google Shape;132;p3"/>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nvGrpSpPr>
            <p:cNvPr id="133" name="Google Shape;133;p3"/>
            <p:cNvGrpSpPr/>
            <p:nvPr/>
          </p:nvGrpSpPr>
          <p:grpSpPr>
            <a:xfrm rot="891035">
              <a:off x="1165229" y="1691730"/>
              <a:ext cx="657771" cy="386113"/>
              <a:chOff x="1429156" y="1387535"/>
              <a:chExt cx="657769" cy="386112"/>
            </a:xfrm>
          </p:grpSpPr>
          <p:sp>
            <p:nvSpPr>
              <p:cNvPr id="134" name="Google Shape;134;p3"/>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35" name="Google Shape;135;p3"/>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sp>
          <p:nvSpPr>
            <p:cNvPr id="136" name="Google Shape;136;p3"/>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37" name="Google Shape;137;p3"/>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nvGrpSpPr>
            <p:cNvPr id="138" name="Google Shape;138;p3"/>
            <p:cNvGrpSpPr/>
            <p:nvPr/>
          </p:nvGrpSpPr>
          <p:grpSpPr>
            <a:xfrm>
              <a:off x="346827" y="3411153"/>
              <a:ext cx="376916" cy="455685"/>
              <a:chOff x="1010452" y="1144365"/>
              <a:chExt cx="376916" cy="455685"/>
            </a:xfrm>
          </p:grpSpPr>
          <p:sp>
            <p:nvSpPr>
              <p:cNvPr id="139" name="Google Shape;139;p3"/>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40" name="Google Shape;140;p3"/>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sp>
          <p:nvSpPr>
            <p:cNvPr id="141" name="Google Shape;141;p3"/>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42" name="Google Shape;142;p3"/>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43" name="Google Shape;143;p3"/>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44" name="Google Shape;144;p3"/>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45" name="Google Shape;145;p3"/>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46" name="Google Shape;146;p3"/>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47" name="Google Shape;147;p3"/>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48" name="Google Shape;148;p3"/>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49" name="Google Shape;149;p3"/>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50" name="Google Shape;150;p3"/>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51" name="Google Shape;151;p3"/>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52" name="Google Shape;152;p3"/>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53" name="Google Shape;153;p3"/>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54" name="Google Shape;154;p3"/>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55" name="Google Shape;155;p3"/>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56" name="Google Shape;156;p3"/>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57" name="Google Shape;157;p3"/>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58" name="Google Shape;158;p3"/>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59" name="Google Shape;159;p3"/>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60" name="Google Shape;160;p3"/>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61" name="Google Shape;161;p3"/>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nvGrpSpPr>
            <p:cNvPr id="162" name="Google Shape;162;p3"/>
            <p:cNvGrpSpPr/>
            <p:nvPr/>
          </p:nvGrpSpPr>
          <p:grpSpPr>
            <a:xfrm>
              <a:off x="6457245" y="4530131"/>
              <a:ext cx="216066" cy="276377"/>
              <a:chOff x="6422295" y="3351500"/>
              <a:chExt cx="252856" cy="323399"/>
            </a:xfrm>
          </p:grpSpPr>
          <p:sp>
            <p:nvSpPr>
              <p:cNvPr id="163" name="Google Shape;163;p3"/>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64" name="Google Shape;164;p3"/>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sp>
          <p:nvSpPr>
            <p:cNvPr id="165" name="Google Shape;165;p3"/>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66" name="Google Shape;166;p3"/>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nvGrpSpPr>
            <p:cNvPr id="167" name="Google Shape;167;p3"/>
            <p:cNvGrpSpPr/>
            <p:nvPr/>
          </p:nvGrpSpPr>
          <p:grpSpPr>
            <a:xfrm>
              <a:off x="1184427" y="4630083"/>
              <a:ext cx="229693" cy="293080"/>
              <a:chOff x="6793660" y="3322411"/>
              <a:chExt cx="268804" cy="342944"/>
            </a:xfrm>
          </p:grpSpPr>
          <p:sp>
            <p:nvSpPr>
              <p:cNvPr id="168" name="Google Shape;168;p3"/>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69" name="Google Shape;169;p3"/>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70" name="Google Shape;170;p3"/>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sp>
          <p:nvSpPr>
            <p:cNvPr id="171" name="Google Shape;171;p3"/>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72" name="Google Shape;172;p3"/>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73" name="Google Shape;173;p3"/>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174" name="Google Shape;174;p3"/>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1" name="Shape 241"/>
        <p:cNvGrpSpPr/>
        <p:nvPr/>
      </p:nvGrpSpPr>
      <p:grpSpPr>
        <a:xfrm>
          <a:off x="0" y="0"/>
          <a:ext cx="0" cy="0"/>
          <a:chOff x="0" y="0"/>
          <a:chExt cx="0" cy="0"/>
        </a:xfrm>
      </p:grpSpPr>
      <p:grpSp>
        <p:nvGrpSpPr>
          <p:cNvPr id="242" name="Google Shape;242;p5"/>
          <p:cNvGrpSpPr/>
          <p:nvPr/>
        </p:nvGrpSpPr>
        <p:grpSpPr>
          <a:xfrm>
            <a:off x="-45603" y="4341395"/>
            <a:ext cx="9272423" cy="910791"/>
            <a:chOff x="-45603" y="440026"/>
            <a:chExt cx="9272423" cy="910791"/>
          </a:xfrm>
        </p:grpSpPr>
        <p:sp>
          <p:nvSpPr>
            <p:cNvPr id="243" name="Google Shape;243;p5"/>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44" name="Google Shape;244;p5"/>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45" name="Google Shape;245;p5"/>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46" name="Google Shape;246;p5"/>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47" name="Google Shape;247;p5"/>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48" name="Google Shape;248;p5"/>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49" name="Google Shape;249;p5"/>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50" name="Google Shape;250;p5"/>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51" name="Google Shape;251;p5"/>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52" name="Google Shape;252;p5"/>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53" name="Google Shape;253;p5"/>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54" name="Google Shape;254;p5"/>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55" name="Google Shape;255;p5"/>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56" name="Google Shape;256;p5"/>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57" name="Google Shape;257;p5"/>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58" name="Google Shape;258;p5"/>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59" name="Google Shape;259;p5"/>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60" name="Google Shape;260;p5"/>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61" name="Google Shape;261;p5"/>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62" name="Google Shape;262;p5"/>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nvGrpSpPr>
            <p:cNvPr id="263" name="Google Shape;263;p5"/>
            <p:cNvGrpSpPr/>
            <p:nvPr/>
          </p:nvGrpSpPr>
          <p:grpSpPr>
            <a:xfrm rot="890855">
              <a:off x="3181660" y="515636"/>
              <a:ext cx="370663" cy="217580"/>
              <a:chOff x="1429156" y="1387535"/>
              <a:chExt cx="657769" cy="386112"/>
            </a:xfrm>
          </p:grpSpPr>
          <p:sp>
            <p:nvSpPr>
              <p:cNvPr id="264" name="Google Shape;264;p5"/>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65" name="Google Shape;265;p5"/>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sp>
          <p:nvSpPr>
            <p:cNvPr id="266" name="Google Shape;266;p5"/>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67" name="Google Shape;267;p5"/>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nvGrpSpPr>
            <p:cNvPr id="268" name="Google Shape;268;p5"/>
            <p:cNvGrpSpPr/>
            <p:nvPr/>
          </p:nvGrpSpPr>
          <p:grpSpPr>
            <a:xfrm>
              <a:off x="3707787" y="505390"/>
              <a:ext cx="212392" cy="256778"/>
              <a:chOff x="1010452" y="1144365"/>
              <a:chExt cx="376916" cy="455685"/>
            </a:xfrm>
          </p:grpSpPr>
          <p:sp>
            <p:nvSpPr>
              <p:cNvPr id="269" name="Google Shape;269;p5"/>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70" name="Google Shape;270;p5"/>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sp>
          <p:nvSpPr>
            <p:cNvPr id="271" name="Google Shape;271;p5"/>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72" name="Google Shape;272;p5"/>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73" name="Google Shape;273;p5"/>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74" name="Google Shape;274;p5"/>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75" name="Google Shape;275;p5"/>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76" name="Google Shape;276;p5"/>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77" name="Google Shape;277;p5"/>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78" name="Google Shape;278;p5"/>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79" name="Google Shape;279;p5"/>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80" name="Google Shape;280;p5"/>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81" name="Google Shape;281;p5"/>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82" name="Google Shape;282;p5"/>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83" name="Google Shape;283;p5"/>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84" name="Google Shape;284;p5"/>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85" name="Google Shape;285;p5"/>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86" name="Google Shape;286;p5"/>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87" name="Google Shape;287;p5"/>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88" name="Google Shape;288;p5"/>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89" name="Google Shape;289;p5"/>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90" name="Google Shape;290;p5"/>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nvGrpSpPr>
            <p:cNvPr id="291" name="Google Shape;291;p5"/>
            <p:cNvGrpSpPr/>
            <p:nvPr/>
          </p:nvGrpSpPr>
          <p:grpSpPr>
            <a:xfrm>
              <a:off x="7836651" y="987182"/>
              <a:ext cx="121750" cy="155749"/>
              <a:chOff x="6422295" y="3351500"/>
              <a:chExt cx="252856" cy="323399"/>
            </a:xfrm>
          </p:grpSpPr>
          <p:sp>
            <p:nvSpPr>
              <p:cNvPr id="292" name="Google Shape;292;p5"/>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93" name="Google Shape;293;p5"/>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sp>
          <p:nvSpPr>
            <p:cNvPr id="294" name="Google Shape;294;p5"/>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95" name="Google Shape;295;p5"/>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nvGrpSpPr>
            <p:cNvPr id="296" name="Google Shape;296;p5"/>
            <p:cNvGrpSpPr/>
            <p:nvPr/>
          </p:nvGrpSpPr>
          <p:grpSpPr>
            <a:xfrm>
              <a:off x="3137402" y="1006079"/>
              <a:ext cx="129429" cy="165162"/>
              <a:chOff x="6793660" y="3322411"/>
              <a:chExt cx="268804" cy="342944"/>
            </a:xfrm>
          </p:grpSpPr>
          <p:sp>
            <p:nvSpPr>
              <p:cNvPr id="297" name="Google Shape;297;p5"/>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98" name="Google Shape;298;p5"/>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299" name="Google Shape;299;p5"/>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sp>
          <p:nvSpPr>
            <p:cNvPr id="300" name="Google Shape;300;p5"/>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01" name="Google Shape;301;p5"/>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sp>
        <p:nvSpPr>
          <p:cNvPr id="302" name="Google Shape;302;p5"/>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3" name="Google Shape;303;p5"/>
          <p:cNvSpPr txBox="1">
            <a:spLocks noGrp="1"/>
          </p:cNvSpPr>
          <p:nvPr>
            <p:ph type="body" idx="1"/>
          </p:nvPr>
        </p:nvSpPr>
        <p:spPr>
          <a:xfrm>
            <a:off x="1028375" y="1327952"/>
            <a:ext cx="7087200" cy="2683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p:txBody>
      </p:sp>
      <p:sp>
        <p:nvSpPr>
          <p:cNvPr id="304" name="Google Shape;304;p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 name="Shape 305"/>
        <p:cNvGrpSpPr/>
        <p:nvPr/>
      </p:nvGrpSpPr>
      <p:grpSpPr>
        <a:xfrm>
          <a:off x="0" y="0"/>
          <a:ext cx="0" cy="0"/>
          <a:chOff x="0" y="0"/>
          <a:chExt cx="0" cy="0"/>
        </a:xfrm>
      </p:grpSpPr>
      <p:grpSp>
        <p:nvGrpSpPr>
          <p:cNvPr id="306" name="Google Shape;306;p6"/>
          <p:cNvGrpSpPr/>
          <p:nvPr/>
        </p:nvGrpSpPr>
        <p:grpSpPr>
          <a:xfrm>
            <a:off x="-45603" y="4341395"/>
            <a:ext cx="9272423" cy="910791"/>
            <a:chOff x="-45603" y="440026"/>
            <a:chExt cx="9272423" cy="910791"/>
          </a:xfrm>
        </p:grpSpPr>
        <p:sp>
          <p:nvSpPr>
            <p:cNvPr id="307" name="Google Shape;307;p6"/>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08" name="Google Shape;308;p6"/>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09" name="Google Shape;309;p6"/>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10" name="Google Shape;310;p6"/>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11" name="Google Shape;311;p6"/>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12" name="Google Shape;312;p6"/>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13" name="Google Shape;313;p6"/>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14" name="Google Shape;314;p6"/>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15" name="Google Shape;315;p6"/>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16" name="Google Shape;316;p6"/>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17" name="Google Shape;317;p6"/>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18" name="Google Shape;318;p6"/>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19" name="Google Shape;319;p6"/>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20" name="Google Shape;320;p6"/>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21" name="Google Shape;321;p6"/>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22" name="Google Shape;322;p6"/>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23" name="Google Shape;323;p6"/>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24" name="Google Shape;324;p6"/>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25" name="Google Shape;325;p6"/>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26" name="Google Shape;326;p6"/>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nvGrpSpPr>
            <p:cNvPr id="327" name="Google Shape;327;p6"/>
            <p:cNvGrpSpPr/>
            <p:nvPr/>
          </p:nvGrpSpPr>
          <p:grpSpPr>
            <a:xfrm rot="890855">
              <a:off x="3181660" y="515636"/>
              <a:ext cx="370663" cy="217580"/>
              <a:chOff x="1429156" y="1387535"/>
              <a:chExt cx="657769" cy="386112"/>
            </a:xfrm>
          </p:grpSpPr>
          <p:sp>
            <p:nvSpPr>
              <p:cNvPr id="328" name="Google Shape;328;p6"/>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29" name="Google Shape;329;p6"/>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sp>
          <p:nvSpPr>
            <p:cNvPr id="330" name="Google Shape;330;p6"/>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31" name="Google Shape;331;p6"/>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nvGrpSpPr>
            <p:cNvPr id="332" name="Google Shape;332;p6"/>
            <p:cNvGrpSpPr/>
            <p:nvPr/>
          </p:nvGrpSpPr>
          <p:grpSpPr>
            <a:xfrm>
              <a:off x="3707787" y="505390"/>
              <a:ext cx="212392" cy="256778"/>
              <a:chOff x="1010452" y="1144365"/>
              <a:chExt cx="376916" cy="455685"/>
            </a:xfrm>
          </p:grpSpPr>
          <p:sp>
            <p:nvSpPr>
              <p:cNvPr id="333" name="Google Shape;333;p6"/>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34" name="Google Shape;334;p6"/>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sp>
          <p:nvSpPr>
            <p:cNvPr id="335" name="Google Shape;335;p6"/>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36" name="Google Shape;336;p6"/>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37" name="Google Shape;337;p6"/>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38" name="Google Shape;338;p6"/>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39" name="Google Shape;339;p6"/>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40" name="Google Shape;340;p6"/>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41" name="Google Shape;341;p6"/>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42" name="Google Shape;342;p6"/>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43" name="Google Shape;343;p6"/>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44" name="Google Shape;344;p6"/>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45" name="Google Shape;345;p6"/>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46" name="Google Shape;346;p6"/>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47" name="Google Shape;347;p6"/>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48" name="Google Shape;348;p6"/>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49" name="Google Shape;349;p6"/>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50" name="Google Shape;350;p6"/>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51" name="Google Shape;351;p6"/>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52" name="Google Shape;352;p6"/>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53" name="Google Shape;353;p6"/>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54" name="Google Shape;354;p6"/>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nvGrpSpPr>
            <p:cNvPr id="355" name="Google Shape;355;p6"/>
            <p:cNvGrpSpPr/>
            <p:nvPr/>
          </p:nvGrpSpPr>
          <p:grpSpPr>
            <a:xfrm>
              <a:off x="7836651" y="987182"/>
              <a:ext cx="121750" cy="155749"/>
              <a:chOff x="6422295" y="3351500"/>
              <a:chExt cx="252856" cy="323399"/>
            </a:xfrm>
          </p:grpSpPr>
          <p:sp>
            <p:nvSpPr>
              <p:cNvPr id="356" name="Google Shape;356;p6"/>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57" name="Google Shape;357;p6"/>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sp>
          <p:nvSpPr>
            <p:cNvPr id="358" name="Google Shape;358;p6"/>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59" name="Google Shape;359;p6"/>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nvGrpSpPr>
            <p:cNvPr id="360" name="Google Shape;360;p6"/>
            <p:cNvGrpSpPr/>
            <p:nvPr/>
          </p:nvGrpSpPr>
          <p:grpSpPr>
            <a:xfrm>
              <a:off x="3137402" y="1006079"/>
              <a:ext cx="129429" cy="165162"/>
              <a:chOff x="6793660" y="3322411"/>
              <a:chExt cx="268804" cy="342944"/>
            </a:xfrm>
          </p:grpSpPr>
          <p:sp>
            <p:nvSpPr>
              <p:cNvPr id="361" name="Google Shape;361;p6"/>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62" name="Google Shape;362;p6"/>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63" name="Google Shape;363;p6"/>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sp>
          <p:nvSpPr>
            <p:cNvPr id="364" name="Google Shape;364;p6"/>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365" name="Google Shape;365;p6"/>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sp>
        <p:nvSpPr>
          <p:cNvPr id="366" name="Google Shape;366;p6"/>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7" name="Google Shape;367;p6"/>
          <p:cNvSpPr txBox="1">
            <a:spLocks noGrp="1"/>
          </p:cNvSpPr>
          <p:nvPr>
            <p:ph type="body" idx="1"/>
          </p:nvPr>
        </p:nvSpPr>
        <p:spPr>
          <a:xfrm>
            <a:off x="1028375"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368" name="Google Shape;368;p6"/>
          <p:cNvSpPr txBox="1">
            <a:spLocks noGrp="1"/>
          </p:cNvSpPr>
          <p:nvPr>
            <p:ph type="body" idx="2"/>
          </p:nvPr>
        </p:nvSpPr>
        <p:spPr>
          <a:xfrm>
            <a:off x="4675573"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p:txBody>
      </p:sp>
      <p:sp>
        <p:nvSpPr>
          <p:cNvPr id="369" name="Google Shape;369;p6"/>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62"/>
        <p:cNvGrpSpPr/>
        <p:nvPr/>
      </p:nvGrpSpPr>
      <p:grpSpPr>
        <a:xfrm>
          <a:off x="0" y="0"/>
          <a:ext cx="0" cy="0"/>
          <a:chOff x="0" y="0"/>
          <a:chExt cx="0" cy="0"/>
        </a:xfrm>
      </p:grpSpPr>
      <p:sp>
        <p:nvSpPr>
          <p:cNvPr id="563" name="Google Shape;563;p1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with big pattern">
  <p:cSld name="BLANK_1_1">
    <p:spTree>
      <p:nvGrpSpPr>
        <p:cNvPr id="1" name="Shape 626"/>
        <p:cNvGrpSpPr/>
        <p:nvPr/>
      </p:nvGrpSpPr>
      <p:grpSpPr>
        <a:xfrm>
          <a:off x="0" y="0"/>
          <a:ext cx="0" cy="0"/>
          <a:chOff x="0" y="0"/>
          <a:chExt cx="0" cy="0"/>
        </a:xfrm>
      </p:grpSpPr>
      <p:sp>
        <p:nvSpPr>
          <p:cNvPr id="627" name="Google Shape;627;p12"/>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fld>
            <a:endParaRPr lang="en-GB"/>
          </a:p>
        </p:txBody>
      </p:sp>
      <p:sp>
        <p:nvSpPr>
          <p:cNvPr id="628" name="Google Shape;628;p12"/>
          <p:cNvSpPr/>
          <p:nvPr/>
        </p:nvSpPr>
        <p:spPr>
          <a:xfrm>
            <a:off x="3877329" y="869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29" name="Google Shape;629;p12"/>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30" name="Google Shape;630;p1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31" name="Google Shape;631;p12"/>
          <p:cNvSpPr/>
          <p:nvPr/>
        </p:nvSpPr>
        <p:spPr>
          <a:xfrm rot="-1974315">
            <a:off x="1073775" y="40828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32" name="Google Shape;632;p1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33" name="Google Shape;633;p12"/>
          <p:cNvSpPr/>
          <p:nvPr/>
        </p:nvSpPr>
        <p:spPr>
          <a:xfrm>
            <a:off x="8577162" y="951325"/>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34" name="Google Shape;634;p1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35" name="Google Shape;635;p12"/>
          <p:cNvSpPr/>
          <p:nvPr/>
        </p:nvSpPr>
        <p:spPr>
          <a:xfrm rot="-3375824">
            <a:off x="8529405" y="42317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36" name="Google Shape;636;p12"/>
          <p:cNvSpPr/>
          <p:nvPr/>
        </p:nvSpPr>
        <p:spPr>
          <a:xfrm rot="3011666">
            <a:off x="3176487" y="4336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37" name="Google Shape;637;p12"/>
          <p:cNvSpPr/>
          <p:nvPr/>
        </p:nvSpPr>
        <p:spPr>
          <a:xfrm rot="2196195">
            <a:off x="6620200" y="3736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38" name="Google Shape;638;p12"/>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39" name="Google Shape;639;p12"/>
          <p:cNvSpPr/>
          <p:nvPr/>
        </p:nvSpPr>
        <p:spPr>
          <a:xfrm>
            <a:off x="397765" y="122092"/>
            <a:ext cx="557022" cy="619824"/>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40" name="Google Shape;640;p12"/>
          <p:cNvSpPr/>
          <p:nvPr/>
        </p:nvSpPr>
        <p:spPr>
          <a:xfrm>
            <a:off x="1635736" y="451563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41" name="Google Shape;641;p1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42" name="Google Shape;642;p12"/>
          <p:cNvSpPr/>
          <p:nvPr/>
        </p:nvSpPr>
        <p:spPr>
          <a:xfrm rot="1185294">
            <a:off x="4798350" y="4216901"/>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43" name="Google Shape;643;p12"/>
          <p:cNvSpPr/>
          <p:nvPr/>
        </p:nvSpPr>
        <p:spPr>
          <a:xfrm>
            <a:off x="954787" y="598452"/>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44" name="Google Shape;644;p12"/>
          <p:cNvSpPr/>
          <p:nvPr/>
        </p:nvSpPr>
        <p:spPr>
          <a:xfrm>
            <a:off x="7934146" y="3052342"/>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45" name="Google Shape;645;p1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46" name="Google Shape;646;p1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47" name="Google Shape;647;p12"/>
          <p:cNvSpPr/>
          <p:nvPr/>
        </p:nvSpPr>
        <p:spPr>
          <a:xfrm>
            <a:off x="6114462" y="4565394"/>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nvGrpSpPr>
          <p:cNvPr id="648" name="Google Shape;648;p12"/>
          <p:cNvGrpSpPr/>
          <p:nvPr/>
        </p:nvGrpSpPr>
        <p:grpSpPr>
          <a:xfrm rot="-2302891">
            <a:off x="692341" y="1703380"/>
            <a:ext cx="657775" cy="386116"/>
            <a:chOff x="1429156" y="1387535"/>
            <a:chExt cx="657769" cy="386112"/>
          </a:xfrm>
        </p:grpSpPr>
        <p:sp>
          <p:nvSpPr>
            <p:cNvPr id="649" name="Google Shape;649;p1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50" name="Google Shape;650;p1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sp>
        <p:nvSpPr>
          <p:cNvPr id="651" name="Google Shape;651;p12"/>
          <p:cNvSpPr/>
          <p:nvPr/>
        </p:nvSpPr>
        <p:spPr>
          <a:xfrm rot="-1696692">
            <a:off x="7912035" y="1565241"/>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52" name="Google Shape;652;p12"/>
          <p:cNvSpPr/>
          <p:nvPr/>
        </p:nvSpPr>
        <p:spPr>
          <a:xfrm>
            <a:off x="573535" y="2390406"/>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nvGrpSpPr>
          <p:cNvPr id="653" name="Google Shape;653;p12"/>
          <p:cNvGrpSpPr/>
          <p:nvPr/>
        </p:nvGrpSpPr>
        <p:grpSpPr>
          <a:xfrm>
            <a:off x="243202" y="3418115"/>
            <a:ext cx="376916" cy="455685"/>
            <a:chOff x="1010452" y="1144365"/>
            <a:chExt cx="376916" cy="455685"/>
          </a:xfrm>
        </p:grpSpPr>
        <p:sp>
          <p:nvSpPr>
            <p:cNvPr id="654" name="Google Shape;654;p1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55" name="Google Shape;655;p1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sp>
        <p:nvSpPr>
          <p:cNvPr id="656" name="Google Shape;656;p12"/>
          <p:cNvSpPr/>
          <p:nvPr/>
        </p:nvSpPr>
        <p:spPr>
          <a:xfrm rot="-1109260">
            <a:off x="7931505" y="391934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57" name="Google Shape;657;p12"/>
          <p:cNvSpPr/>
          <p:nvPr/>
        </p:nvSpPr>
        <p:spPr>
          <a:xfrm>
            <a:off x="6730123" y="37134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58" name="Google Shape;658;p12"/>
          <p:cNvSpPr/>
          <p:nvPr/>
        </p:nvSpPr>
        <p:spPr>
          <a:xfrm rot="1799564">
            <a:off x="7269683"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59" name="Google Shape;659;p12"/>
          <p:cNvSpPr/>
          <p:nvPr/>
        </p:nvSpPr>
        <p:spPr>
          <a:xfrm>
            <a:off x="8073205" y="696414"/>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60" name="Google Shape;660;p12"/>
          <p:cNvSpPr/>
          <p:nvPr/>
        </p:nvSpPr>
        <p:spPr>
          <a:xfrm>
            <a:off x="7347687" y="-80809"/>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61" name="Google Shape;661;p12"/>
          <p:cNvSpPr/>
          <p:nvPr/>
        </p:nvSpPr>
        <p:spPr>
          <a:xfrm>
            <a:off x="4940628" y="97286"/>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62" name="Google Shape;662;p12"/>
          <p:cNvSpPr/>
          <p:nvPr/>
        </p:nvSpPr>
        <p:spPr>
          <a:xfrm rot="-1245048">
            <a:off x="8307364" y="202336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63" name="Google Shape;663;p12"/>
          <p:cNvSpPr/>
          <p:nvPr/>
        </p:nvSpPr>
        <p:spPr>
          <a:xfrm>
            <a:off x="140849" y="1398976"/>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64" name="Google Shape;664;p12"/>
          <p:cNvSpPr/>
          <p:nvPr/>
        </p:nvSpPr>
        <p:spPr>
          <a:xfrm>
            <a:off x="2529725" y="4393751"/>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65" name="Google Shape;665;p12"/>
          <p:cNvSpPr/>
          <p:nvPr/>
        </p:nvSpPr>
        <p:spPr>
          <a:xfrm>
            <a:off x="774575" y="13431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66" name="Google Shape;666;p12"/>
          <p:cNvSpPr/>
          <p:nvPr/>
        </p:nvSpPr>
        <p:spPr>
          <a:xfrm>
            <a:off x="8496852" y="3855727"/>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67" name="Google Shape;667;p1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68" name="Google Shape;668;p12"/>
          <p:cNvSpPr/>
          <p:nvPr/>
        </p:nvSpPr>
        <p:spPr>
          <a:xfrm>
            <a:off x="8748502" y="3358539"/>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69" name="Google Shape;669;p12"/>
          <p:cNvSpPr/>
          <p:nvPr/>
        </p:nvSpPr>
        <p:spPr>
          <a:xfrm rot="9304419">
            <a:off x="3675875" y="4374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70" name="Google Shape;670;p1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71" name="Google Shape;671;p1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72" name="Google Shape;672;p12"/>
          <p:cNvSpPr/>
          <p:nvPr/>
        </p:nvSpPr>
        <p:spPr>
          <a:xfrm>
            <a:off x="1334256" y="146271"/>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73" name="Google Shape;673;p12"/>
          <p:cNvSpPr/>
          <p:nvPr/>
        </p:nvSpPr>
        <p:spPr>
          <a:xfrm>
            <a:off x="7558457" y="39810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74" name="Google Shape;674;p12"/>
          <p:cNvSpPr/>
          <p:nvPr/>
        </p:nvSpPr>
        <p:spPr>
          <a:xfrm>
            <a:off x="527433" y="3050947"/>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75" name="Google Shape;675;p12"/>
          <p:cNvSpPr/>
          <p:nvPr/>
        </p:nvSpPr>
        <p:spPr>
          <a:xfrm>
            <a:off x="8754662" y="277217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76" name="Google Shape;676;p1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nvGrpSpPr>
          <p:cNvPr id="677" name="Google Shape;677;p12"/>
          <p:cNvGrpSpPr/>
          <p:nvPr/>
        </p:nvGrpSpPr>
        <p:grpSpPr>
          <a:xfrm>
            <a:off x="6967170" y="4176956"/>
            <a:ext cx="216066" cy="276377"/>
            <a:chOff x="6422295" y="3351500"/>
            <a:chExt cx="252856" cy="323399"/>
          </a:xfrm>
        </p:grpSpPr>
        <p:sp>
          <p:nvSpPr>
            <p:cNvPr id="678" name="Google Shape;678;p1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79" name="Google Shape;679;p1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sp>
        <p:nvSpPr>
          <p:cNvPr id="680" name="Google Shape;680;p1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81" name="Google Shape;681;p1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nvGrpSpPr>
          <p:cNvPr id="682" name="Google Shape;682;p12"/>
          <p:cNvGrpSpPr/>
          <p:nvPr/>
        </p:nvGrpSpPr>
        <p:grpSpPr>
          <a:xfrm>
            <a:off x="791252" y="4630083"/>
            <a:ext cx="229693" cy="293080"/>
            <a:chOff x="6793660" y="3322411"/>
            <a:chExt cx="268804" cy="342944"/>
          </a:xfrm>
        </p:grpSpPr>
        <p:sp>
          <p:nvSpPr>
            <p:cNvPr id="683" name="Google Shape;683;p1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84" name="Google Shape;684;p1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85" name="Google Shape;685;p1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grpSp>
      <p:sp>
        <p:nvSpPr>
          <p:cNvPr id="686" name="Google Shape;686;p12"/>
          <p:cNvSpPr/>
          <p:nvPr/>
        </p:nvSpPr>
        <p:spPr>
          <a:xfrm>
            <a:off x="4708237" y="588128"/>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87" name="Google Shape;687;p1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88" name="Google Shape;688;p1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
        <p:nvSpPr>
          <p:cNvPr id="689" name="Google Shape;689;p12"/>
          <p:cNvSpPr/>
          <p:nvPr/>
        </p:nvSpPr>
        <p:spPr>
          <a:xfrm rot="-2221343">
            <a:off x="830946" y="3628653"/>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panose="02010500040000000007"/>
              <a:ea typeface="Short Stack" panose="02010500040000000007"/>
              <a:cs typeface="Short Stack" panose="02010500040000000007"/>
              <a:sym typeface="Short Stack" panose="02010500040000000007"/>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0"/>
            <a:ext cx="9144000" cy="5143500"/>
            <a:chOff x="0" y="0"/>
            <a:chExt cx="9144000" cy="5143500"/>
          </a:xfrm>
        </p:grpSpPr>
        <p:pic>
          <p:nvPicPr>
            <p:cNvPr id="7" name="Google Shape;7;p1"/>
            <p:cNvPicPr preferRelativeResize="0"/>
            <p:nvPr/>
          </p:nvPicPr>
          <p:blipFill rotWithShape="1">
            <a:blip r:embed="rId7"/>
            <a:srcRect/>
            <a:stretch>
              <a:fillRect/>
            </a:stretch>
          </p:blipFill>
          <p:spPr>
            <a:xfrm>
              <a:off x="0" y="0"/>
              <a:ext cx="9144000" cy="5143500"/>
            </a:xfrm>
            <a:prstGeom prst="rect">
              <a:avLst/>
            </a:prstGeom>
            <a:noFill/>
            <a:ln>
              <a:noFill/>
            </a:ln>
          </p:spPr>
        </p:pic>
        <p:grpSp>
          <p:nvGrpSpPr>
            <p:cNvPr id="8" name="Google Shape;8;p1"/>
            <p:cNvGrpSpPr/>
            <p:nvPr/>
          </p:nvGrpSpPr>
          <p:grpSpPr>
            <a:xfrm>
              <a:off x="0" y="566400"/>
              <a:ext cx="9144000" cy="4015149"/>
              <a:chOff x="0" y="566400"/>
              <a:chExt cx="9144000" cy="4015149"/>
            </a:xfrm>
          </p:grpSpPr>
          <p:sp>
            <p:nvSpPr>
              <p:cNvPr id="9" name="Google Shape;9;p1"/>
              <p:cNvSpPr/>
              <p:nvPr/>
            </p:nvSpPr>
            <p:spPr>
              <a:xfrm>
                <a:off x="0" y="566400"/>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1"/>
              <p:cNvSpPr/>
              <p:nvPr/>
            </p:nvSpPr>
            <p:spPr>
              <a:xfrm>
                <a:off x="0" y="1138664"/>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1"/>
              <p:cNvSpPr/>
              <p:nvPr/>
            </p:nvSpPr>
            <p:spPr>
              <a:xfrm>
                <a:off x="0" y="2283193"/>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1"/>
              <p:cNvSpPr/>
              <p:nvPr/>
            </p:nvSpPr>
            <p:spPr>
              <a:xfrm>
                <a:off x="0" y="2855457"/>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1"/>
              <p:cNvSpPr/>
              <p:nvPr/>
            </p:nvSpPr>
            <p:spPr>
              <a:xfrm>
                <a:off x="0" y="3427721"/>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1"/>
              <p:cNvSpPr/>
              <p:nvPr/>
            </p:nvSpPr>
            <p:spPr>
              <a:xfrm>
                <a:off x="0" y="3999985"/>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1"/>
              <p:cNvSpPr/>
              <p:nvPr/>
            </p:nvSpPr>
            <p:spPr>
              <a:xfrm>
                <a:off x="0" y="4572249"/>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1"/>
              <p:cNvSpPr/>
              <p:nvPr/>
            </p:nvSpPr>
            <p:spPr>
              <a:xfrm>
                <a:off x="0" y="1710928"/>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7" name="Google Shape;17;p1"/>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lvl1pPr lvl="0" algn="ctr" rtl="0">
              <a:lnSpc>
                <a:spcPct val="90000"/>
              </a:lnSpc>
              <a:spcBef>
                <a:spcPts val="0"/>
              </a:spcBef>
              <a:spcAft>
                <a:spcPts val="0"/>
              </a:spcAft>
              <a:buClr>
                <a:schemeClr val="dk1"/>
              </a:buClr>
              <a:buSzPts val="3000"/>
              <a:buFont typeface="Amatic SC" panose="00000500000000000000"/>
              <a:buNone/>
              <a:defRPr sz="3000" b="1">
                <a:solidFill>
                  <a:schemeClr val="dk1"/>
                </a:solidFill>
                <a:latin typeface="Amatic SC" panose="00000500000000000000"/>
                <a:ea typeface="Amatic SC" panose="00000500000000000000"/>
                <a:cs typeface="Amatic SC" panose="00000500000000000000"/>
                <a:sym typeface="Amatic SC" panose="00000500000000000000"/>
              </a:defRPr>
            </a:lvl1pPr>
            <a:lvl2pPr lvl="1" algn="ctr" rtl="0">
              <a:lnSpc>
                <a:spcPct val="90000"/>
              </a:lnSpc>
              <a:spcBef>
                <a:spcPts val="0"/>
              </a:spcBef>
              <a:spcAft>
                <a:spcPts val="0"/>
              </a:spcAft>
              <a:buClr>
                <a:schemeClr val="dk1"/>
              </a:buClr>
              <a:buSzPts val="3000"/>
              <a:buFont typeface="Amatic SC" panose="00000500000000000000"/>
              <a:buNone/>
              <a:defRPr sz="3000" b="1">
                <a:solidFill>
                  <a:schemeClr val="dk1"/>
                </a:solidFill>
                <a:latin typeface="Amatic SC" panose="00000500000000000000"/>
                <a:ea typeface="Amatic SC" panose="00000500000000000000"/>
                <a:cs typeface="Amatic SC" panose="00000500000000000000"/>
                <a:sym typeface="Amatic SC" panose="00000500000000000000"/>
              </a:defRPr>
            </a:lvl2pPr>
            <a:lvl3pPr lvl="2" algn="ctr" rtl="0">
              <a:lnSpc>
                <a:spcPct val="90000"/>
              </a:lnSpc>
              <a:spcBef>
                <a:spcPts val="0"/>
              </a:spcBef>
              <a:spcAft>
                <a:spcPts val="0"/>
              </a:spcAft>
              <a:buClr>
                <a:schemeClr val="dk1"/>
              </a:buClr>
              <a:buSzPts val="3000"/>
              <a:buFont typeface="Amatic SC" panose="00000500000000000000"/>
              <a:buNone/>
              <a:defRPr sz="3000" b="1">
                <a:solidFill>
                  <a:schemeClr val="dk1"/>
                </a:solidFill>
                <a:latin typeface="Amatic SC" panose="00000500000000000000"/>
                <a:ea typeface="Amatic SC" panose="00000500000000000000"/>
                <a:cs typeface="Amatic SC" panose="00000500000000000000"/>
                <a:sym typeface="Amatic SC" panose="00000500000000000000"/>
              </a:defRPr>
            </a:lvl3pPr>
            <a:lvl4pPr lvl="3" algn="ctr" rtl="0">
              <a:lnSpc>
                <a:spcPct val="90000"/>
              </a:lnSpc>
              <a:spcBef>
                <a:spcPts val="0"/>
              </a:spcBef>
              <a:spcAft>
                <a:spcPts val="0"/>
              </a:spcAft>
              <a:buClr>
                <a:schemeClr val="dk1"/>
              </a:buClr>
              <a:buSzPts val="3000"/>
              <a:buFont typeface="Amatic SC" panose="00000500000000000000"/>
              <a:buNone/>
              <a:defRPr sz="3000" b="1">
                <a:solidFill>
                  <a:schemeClr val="dk1"/>
                </a:solidFill>
                <a:latin typeface="Amatic SC" panose="00000500000000000000"/>
                <a:ea typeface="Amatic SC" panose="00000500000000000000"/>
                <a:cs typeface="Amatic SC" panose="00000500000000000000"/>
                <a:sym typeface="Amatic SC" panose="00000500000000000000"/>
              </a:defRPr>
            </a:lvl4pPr>
            <a:lvl5pPr lvl="4" algn="ctr" rtl="0">
              <a:lnSpc>
                <a:spcPct val="90000"/>
              </a:lnSpc>
              <a:spcBef>
                <a:spcPts val="0"/>
              </a:spcBef>
              <a:spcAft>
                <a:spcPts val="0"/>
              </a:spcAft>
              <a:buClr>
                <a:schemeClr val="dk1"/>
              </a:buClr>
              <a:buSzPts val="3000"/>
              <a:buFont typeface="Amatic SC" panose="00000500000000000000"/>
              <a:buNone/>
              <a:defRPr sz="3000" b="1">
                <a:solidFill>
                  <a:schemeClr val="dk1"/>
                </a:solidFill>
                <a:latin typeface="Amatic SC" panose="00000500000000000000"/>
                <a:ea typeface="Amatic SC" panose="00000500000000000000"/>
                <a:cs typeface="Amatic SC" panose="00000500000000000000"/>
                <a:sym typeface="Amatic SC" panose="00000500000000000000"/>
              </a:defRPr>
            </a:lvl5pPr>
            <a:lvl6pPr lvl="5" algn="ctr" rtl="0">
              <a:lnSpc>
                <a:spcPct val="90000"/>
              </a:lnSpc>
              <a:spcBef>
                <a:spcPts val="0"/>
              </a:spcBef>
              <a:spcAft>
                <a:spcPts val="0"/>
              </a:spcAft>
              <a:buClr>
                <a:schemeClr val="dk1"/>
              </a:buClr>
              <a:buSzPts val="3000"/>
              <a:buFont typeface="Amatic SC" panose="00000500000000000000"/>
              <a:buNone/>
              <a:defRPr sz="3000" b="1">
                <a:solidFill>
                  <a:schemeClr val="dk1"/>
                </a:solidFill>
                <a:latin typeface="Amatic SC" panose="00000500000000000000"/>
                <a:ea typeface="Amatic SC" panose="00000500000000000000"/>
                <a:cs typeface="Amatic SC" panose="00000500000000000000"/>
                <a:sym typeface="Amatic SC" panose="00000500000000000000"/>
              </a:defRPr>
            </a:lvl6pPr>
            <a:lvl7pPr lvl="6" algn="ctr" rtl="0">
              <a:lnSpc>
                <a:spcPct val="90000"/>
              </a:lnSpc>
              <a:spcBef>
                <a:spcPts val="0"/>
              </a:spcBef>
              <a:spcAft>
                <a:spcPts val="0"/>
              </a:spcAft>
              <a:buClr>
                <a:schemeClr val="dk1"/>
              </a:buClr>
              <a:buSzPts val="3000"/>
              <a:buFont typeface="Amatic SC" panose="00000500000000000000"/>
              <a:buNone/>
              <a:defRPr sz="3000" b="1">
                <a:solidFill>
                  <a:schemeClr val="dk1"/>
                </a:solidFill>
                <a:latin typeface="Amatic SC" panose="00000500000000000000"/>
                <a:ea typeface="Amatic SC" panose="00000500000000000000"/>
                <a:cs typeface="Amatic SC" panose="00000500000000000000"/>
                <a:sym typeface="Amatic SC" panose="00000500000000000000"/>
              </a:defRPr>
            </a:lvl7pPr>
            <a:lvl8pPr lvl="7" algn="ctr" rtl="0">
              <a:lnSpc>
                <a:spcPct val="90000"/>
              </a:lnSpc>
              <a:spcBef>
                <a:spcPts val="0"/>
              </a:spcBef>
              <a:spcAft>
                <a:spcPts val="0"/>
              </a:spcAft>
              <a:buClr>
                <a:schemeClr val="dk1"/>
              </a:buClr>
              <a:buSzPts val="3000"/>
              <a:buFont typeface="Amatic SC" panose="00000500000000000000"/>
              <a:buNone/>
              <a:defRPr sz="3000" b="1">
                <a:solidFill>
                  <a:schemeClr val="dk1"/>
                </a:solidFill>
                <a:latin typeface="Amatic SC" panose="00000500000000000000"/>
                <a:ea typeface="Amatic SC" panose="00000500000000000000"/>
                <a:cs typeface="Amatic SC" panose="00000500000000000000"/>
                <a:sym typeface="Amatic SC" panose="00000500000000000000"/>
              </a:defRPr>
            </a:lvl8pPr>
            <a:lvl9pPr lvl="8" algn="ctr" rtl="0">
              <a:lnSpc>
                <a:spcPct val="90000"/>
              </a:lnSpc>
              <a:spcBef>
                <a:spcPts val="0"/>
              </a:spcBef>
              <a:spcAft>
                <a:spcPts val="0"/>
              </a:spcAft>
              <a:buClr>
                <a:schemeClr val="dk1"/>
              </a:buClr>
              <a:buSzPts val="3000"/>
              <a:buFont typeface="Amatic SC" panose="00000500000000000000"/>
              <a:buNone/>
              <a:defRPr sz="3000" b="1">
                <a:solidFill>
                  <a:schemeClr val="dk1"/>
                </a:solidFill>
                <a:latin typeface="Amatic SC" panose="00000500000000000000"/>
                <a:ea typeface="Amatic SC" panose="00000500000000000000"/>
                <a:cs typeface="Amatic SC" panose="00000500000000000000"/>
                <a:sym typeface="Amatic SC" panose="00000500000000000000"/>
              </a:defRPr>
            </a:lvl9pPr>
          </a:lstStyle>
          <a:p/>
        </p:txBody>
      </p:sp>
      <p:sp>
        <p:nvSpPr>
          <p:cNvPr id="18" name="Google Shape;18;p1"/>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lvl1pPr lvl="0" algn="ctr" rtl="0">
              <a:buNone/>
              <a:defRPr sz="1000">
                <a:solidFill>
                  <a:schemeClr val="dk2"/>
                </a:solidFill>
                <a:latin typeface="Quicksand"/>
                <a:ea typeface="Quicksand"/>
                <a:cs typeface="Quicksand"/>
                <a:sym typeface="Quicksand"/>
              </a:defRPr>
            </a:lvl1pPr>
            <a:lvl2pPr lvl="1" algn="ctr" rtl="0">
              <a:buNone/>
              <a:defRPr sz="1000">
                <a:solidFill>
                  <a:schemeClr val="dk2"/>
                </a:solidFill>
                <a:latin typeface="Quicksand"/>
                <a:ea typeface="Quicksand"/>
                <a:cs typeface="Quicksand"/>
                <a:sym typeface="Quicksand"/>
              </a:defRPr>
            </a:lvl2pPr>
            <a:lvl3pPr lvl="2" algn="ctr" rtl="0">
              <a:buNone/>
              <a:defRPr sz="1000">
                <a:solidFill>
                  <a:schemeClr val="dk2"/>
                </a:solidFill>
                <a:latin typeface="Quicksand"/>
                <a:ea typeface="Quicksand"/>
                <a:cs typeface="Quicksand"/>
                <a:sym typeface="Quicksand"/>
              </a:defRPr>
            </a:lvl3pPr>
            <a:lvl4pPr lvl="3" algn="ctr" rtl="0">
              <a:buNone/>
              <a:defRPr sz="1000">
                <a:solidFill>
                  <a:schemeClr val="dk2"/>
                </a:solidFill>
                <a:latin typeface="Quicksand"/>
                <a:ea typeface="Quicksand"/>
                <a:cs typeface="Quicksand"/>
                <a:sym typeface="Quicksand"/>
              </a:defRPr>
            </a:lvl4pPr>
            <a:lvl5pPr lvl="4" algn="ctr" rtl="0">
              <a:buNone/>
              <a:defRPr sz="1000">
                <a:solidFill>
                  <a:schemeClr val="dk2"/>
                </a:solidFill>
                <a:latin typeface="Quicksand"/>
                <a:ea typeface="Quicksand"/>
                <a:cs typeface="Quicksand"/>
                <a:sym typeface="Quicksand"/>
              </a:defRPr>
            </a:lvl5pPr>
            <a:lvl6pPr lvl="5" algn="ctr" rtl="0">
              <a:buNone/>
              <a:defRPr sz="1000">
                <a:solidFill>
                  <a:schemeClr val="dk2"/>
                </a:solidFill>
                <a:latin typeface="Quicksand"/>
                <a:ea typeface="Quicksand"/>
                <a:cs typeface="Quicksand"/>
                <a:sym typeface="Quicksand"/>
              </a:defRPr>
            </a:lvl6pPr>
            <a:lvl7pPr lvl="6" algn="ctr" rtl="0">
              <a:buNone/>
              <a:defRPr sz="1000">
                <a:solidFill>
                  <a:schemeClr val="dk2"/>
                </a:solidFill>
                <a:latin typeface="Quicksand"/>
                <a:ea typeface="Quicksand"/>
                <a:cs typeface="Quicksand"/>
                <a:sym typeface="Quicksand"/>
              </a:defRPr>
            </a:lvl7pPr>
            <a:lvl8pPr lvl="7" algn="ctr" rtl="0">
              <a:buNone/>
              <a:defRPr sz="1000">
                <a:solidFill>
                  <a:schemeClr val="dk2"/>
                </a:solidFill>
                <a:latin typeface="Quicksand"/>
                <a:ea typeface="Quicksand"/>
                <a:cs typeface="Quicksand"/>
                <a:sym typeface="Quicksand"/>
              </a:defRPr>
            </a:lvl8pPr>
            <a:lvl9pPr lvl="8" algn="ctr" rtl="0">
              <a:buNone/>
              <a:defRPr sz="1000">
                <a:solidFill>
                  <a:schemeClr val="dk2"/>
                </a:solidFill>
                <a:latin typeface="Quicksand"/>
                <a:ea typeface="Quicksand"/>
                <a:cs typeface="Quicksand"/>
                <a:sym typeface="Quicksand"/>
              </a:defRPr>
            </a:lvl9pPr>
          </a:lstStyle>
          <a:p>
            <a:pPr marL="0" lvl="0" indent="0" algn="ctr" rtl="0">
              <a:spcBef>
                <a:spcPts val="0"/>
              </a:spcBef>
              <a:spcAft>
                <a:spcPts val="0"/>
              </a:spcAft>
              <a:buNone/>
            </a:pPr>
            <a:fld id="{00000000-1234-1234-1234-123412341234}" type="slidenum">
              <a:rPr lang="en-GB"/>
            </a:fld>
            <a:endParaRPr lang="en-GB"/>
          </a:p>
        </p:txBody>
      </p:sp>
      <p:sp>
        <p:nvSpPr>
          <p:cNvPr id="19" name="Google Shape;19;p1"/>
          <p:cNvSpPr txBox="1">
            <a:spLocks noGrp="1"/>
          </p:cNvSpPr>
          <p:nvPr>
            <p:ph type="body" idx="1"/>
          </p:nvPr>
        </p:nvSpPr>
        <p:spPr>
          <a:xfrm>
            <a:off x="1028375" y="1327952"/>
            <a:ext cx="7087200" cy="2683200"/>
          </a:xfrm>
          <a:prstGeom prst="rect">
            <a:avLst/>
          </a:prstGeom>
          <a:noFill/>
          <a:ln>
            <a:noFill/>
          </a:ln>
        </p:spPr>
        <p:txBody>
          <a:bodyPr spcFirstLastPara="1" wrap="square" lIns="0" tIns="0" rIns="0" bIns="0" anchor="t" anchorCtr="0">
            <a:noAutofit/>
          </a:bodyPr>
          <a:lstStyle>
            <a:lvl1pPr marL="457200" lvl="0" indent="-342900" rtl="0">
              <a:lnSpc>
                <a:spcPct val="115000"/>
              </a:lnSpc>
              <a:spcBef>
                <a:spcPts val="60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1pPr>
            <a:lvl2pPr marL="914400" lvl="1"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2pPr>
            <a:lvl3pPr marL="1371600" lvl="2"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3pPr>
            <a:lvl4pPr marL="1828800" lvl="3"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4pPr>
            <a:lvl5pPr marL="2286000" lvl="4"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5pPr>
            <a:lvl6pPr marL="2743200" lvl="5"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6pPr>
            <a:lvl7pPr marL="3200400" lvl="6"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7pPr>
            <a:lvl8pPr marL="3657600" lvl="7"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8pPr>
            <a:lvl9pPr marL="4114800" lvl="8"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DETECTING PHISHING WEBSITES USING MACHINE LEARNING</a:t>
            </a:r>
            <a:br>
              <a:rPr lang="en-US"/>
            </a:br>
            <a:br>
              <a:rPr lang="en-US"/>
            </a:br>
            <a:endParaRPr lang="en-US"/>
          </a:p>
        </p:txBody>
      </p:sp>
      <p:sp>
        <p:nvSpPr>
          <p:cNvPr id="6" name="Text Placeholder 5"/>
          <p:cNvSpPr>
            <a:spLocks noGrp="1"/>
          </p:cNvSpPr>
          <p:nvPr>
            <p:ph type="body" idx="1"/>
          </p:nvPr>
        </p:nvSpPr>
        <p:spPr>
          <a:xfrm>
            <a:off x="971860" y="2211873"/>
            <a:ext cx="3440100" cy="2675400"/>
          </a:xfrm>
        </p:spPr>
        <p:txBody>
          <a:bodyPr/>
          <a:p>
            <a:r>
              <a:rPr lang="en-US" b="1"/>
              <a:t>TEAM MEMBERS:</a:t>
            </a:r>
            <a:endParaRPr lang="en-US" b="1"/>
          </a:p>
          <a:p>
            <a:r>
              <a:rPr lang="en-US" b="1"/>
              <a:t>1.</a:t>
            </a:r>
            <a:r>
              <a:rPr lang="en-US"/>
              <a:t>N.yashovardhan</a:t>
            </a:r>
            <a:endParaRPr lang="en-US"/>
          </a:p>
        </p:txBody>
      </p:sp>
      <p:sp>
        <p:nvSpPr>
          <p:cNvPr id="7" name="Text Placeholder 6"/>
          <p:cNvSpPr>
            <a:spLocks noGrp="1"/>
          </p:cNvSpPr>
          <p:nvPr>
            <p:ph type="body" idx="2"/>
          </p:nvPr>
        </p:nvSpPr>
        <p:spPr>
          <a:xfrm>
            <a:off x="4787968" y="2283628"/>
            <a:ext cx="3440100" cy="2675400"/>
          </a:xfrm>
        </p:spPr>
        <p:txBody>
          <a:bodyPr/>
          <a:p>
            <a:r>
              <a:rPr lang="en-US" b="1"/>
              <a:t>college:</a:t>
            </a:r>
            <a:endParaRPr lang="en-US" b="1"/>
          </a:p>
          <a:p>
            <a:r>
              <a:rPr lang="en-US" b="1"/>
              <a:t>               Chadalawada Ramanamma Engineering </a:t>
            </a:r>
            <a:endParaRPr lang="en-US" b="1"/>
          </a:p>
          <a:p>
            <a:r>
              <a:rPr lang="en-US" b="1"/>
              <a:t>         Tirupati.</a:t>
            </a:r>
            <a:endParaRPr lang="en-US" b="1"/>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pic>
        <p:nvPicPr>
          <p:cNvPr id="100" name="Picture 99"/>
          <p:cNvPicPr/>
          <p:nvPr/>
        </p:nvPicPr>
        <p:blipFill>
          <a:blip r:embed="rId1"/>
          <a:stretch>
            <a:fillRect/>
          </a:stretch>
        </p:blipFill>
        <p:spPr>
          <a:xfrm>
            <a:off x="3707765" y="909320"/>
            <a:ext cx="1524000" cy="1124585"/>
          </a:xfrm>
          <a:prstGeom prst="rect">
            <a:avLst/>
          </a:prstGeom>
          <a:noFill/>
          <a:ln w="9525">
            <a:noFill/>
          </a:ln>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821"/>
        <p:cNvGrpSpPr/>
        <p:nvPr/>
      </p:nvGrpSpPr>
      <p:grpSpPr>
        <a:xfrm>
          <a:off x="0" y="0"/>
          <a:ext cx="0" cy="0"/>
          <a:chOff x="0" y="0"/>
          <a:chExt cx="0" cy="0"/>
        </a:xfrm>
      </p:grpSpPr>
      <p:sp>
        <p:nvSpPr>
          <p:cNvPr id="822" name="Google Shape;822;p27"/>
          <p:cNvSpPr txBox="1">
            <a:spLocks noGrp="1"/>
          </p:cNvSpPr>
          <p:nvPr>
            <p:ph type="ctrTitle" idx="4294967295"/>
          </p:nvPr>
        </p:nvSpPr>
        <p:spPr>
          <a:xfrm>
            <a:off x="1403648" y="915566"/>
            <a:ext cx="7054552" cy="50405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u="sng" dirty="0" smtClean="0">
                <a:solidFill>
                  <a:schemeClr val="lt1"/>
                </a:solidFill>
              </a:rPr>
              <a:t>Detection of phishing attacks</a:t>
            </a:r>
            <a:endParaRPr sz="3600" u="sng" dirty="0">
              <a:solidFill>
                <a:schemeClr val="lt1"/>
              </a:solidFill>
            </a:endParaRPr>
          </a:p>
        </p:txBody>
      </p:sp>
      <p:sp>
        <p:nvSpPr>
          <p:cNvPr id="823" name="Google Shape;823;p27"/>
          <p:cNvSpPr txBox="1">
            <a:spLocks noGrp="1"/>
          </p:cNvSpPr>
          <p:nvPr>
            <p:ph type="subTitle" idx="4294967295"/>
          </p:nvPr>
        </p:nvSpPr>
        <p:spPr>
          <a:xfrm>
            <a:off x="1403648" y="1563638"/>
            <a:ext cx="6552728" cy="2664296"/>
          </a:xfrm>
          <a:prstGeom prst="rect">
            <a:avLst/>
          </a:prstGeom>
        </p:spPr>
        <p:txBody>
          <a:bodyPr spcFirstLastPara="1" wrap="square" lIns="0" tIns="0" rIns="0" bIns="0" anchor="t" anchorCtr="0">
            <a:noAutofit/>
          </a:bodyPr>
          <a:lstStyle/>
          <a:p>
            <a:pPr marL="342900"/>
            <a:r>
              <a:rPr lang="en-US" dirty="0" smtClean="0">
                <a:solidFill>
                  <a:schemeClr val="lt1"/>
                </a:solidFill>
              </a:rPr>
              <a:t>Use a custom DNS services.</a:t>
            </a:r>
            <a:endParaRPr lang="en-US" dirty="0" smtClean="0">
              <a:solidFill>
                <a:schemeClr val="lt1"/>
              </a:solidFill>
            </a:endParaRPr>
          </a:p>
          <a:p>
            <a:pPr marL="342900"/>
            <a:r>
              <a:rPr lang="en-US" dirty="0" smtClean="0">
                <a:solidFill>
                  <a:schemeClr val="lt1"/>
                </a:solidFill>
              </a:rPr>
              <a:t>Use your browser’s phishing list.</a:t>
            </a:r>
            <a:endParaRPr lang="en-US" dirty="0" smtClean="0">
              <a:solidFill>
                <a:schemeClr val="lt1"/>
              </a:solidFill>
            </a:endParaRPr>
          </a:p>
          <a:p>
            <a:pPr marL="342900"/>
            <a:r>
              <a:rPr lang="en-US" dirty="0" smtClean="0">
                <a:solidFill>
                  <a:schemeClr val="lt1"/>
                </a:solidFill>
              </a:rPr>
              <a:t>Use sites to check links.</a:t>
            </a:r>
            <a:endParaRPr lang="en-US" dirty="0" smtClean="0">
              <a:solidFill>
                <a:schemeClr val="lt1"/>
              </a:solidFill>
            </a:endParaRPr>
          </a:p>
          <a:p>
            <a:pPr marL="342900"/>
            <a:r>
              <a:rPr lang="en-US" dirty="0" err="1" smtClean="0">
                <a:solidFill>
                  <a:schemeClr val="lt1"/>
                </a:solidFill>
              </a:rPr>
              <a:t>Ue</a:t>
            </a:r>
            <a:r>
              <a:rPr lang="en-US" dirty="0" smtClean="0">
                <a:solidFill>
                  <a:schemeClr val="lt1"/>
                </a:solidFill>
              </a:rPr>
              <a:t> your own ninja skills.</a:t>
            </a:r>
            <a:endParaRPr lang="en-US" dirty="0" smtClean="0">
              <a:solidFill>
                <a:schemeClr val="lt1"/>
              </a:solidFill>
            </a:endParaRPr>
          </a:p>
          <a:p>
            <a:pPr marL="342900"/>
            <a:r>
              <a:rPr lang="en-US" dirty="0" smtClean="0">
                <a:solidFill>
                  <a:schemeClr val="lt1"/>
                </a:solidFill>
              </a:rPr>
              <a:t>Look for secure connections.</a:t>
            </a:r>
            <a:endParaRPr lang="en-US" dirty="0" smtClean="0">
              <a:solidFill>
                <a:schemeClr val="lt1"/>
              </a:solidFill>
            </a:endParaRPr>
          </a:p>
          <a:p>
            <a:pPr marL="342900"/>
            <a:endParaRPr lang="en-US" dirty="0" smtClean="0">
              <a:solidFill>
                <a:schemeClr val="lt1"/>
              </a:solidFill>
            </a:endParaRPr>
          </a:p>
          <a:p>
            <a:pPr marL="342900"/>
            <a:endParaRPr dirty="0">
              <a:solidFill>
                <a:schemeClr val="lt1"/>
              </a:solidFill>
            </a:endParaRPr>
          </a:p>
        </p:txBody>
      </p:sp>
      <p:sp>
        <p:nvSpPr>
          <p:cNvPr id="824" name="Google Shape;824;p2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fld>
            <a:endParaRPr lang="en-GB"/>
          </a:p>
        </p:txBody>
      </p:sp>
      <p:sp>
        <p:nvSpPr>
          <p:cNvPr id="3" name="TextBox 2"/>
          <p:cNvSpPr txBox="1"/>
          <p:nvPr/>
        </p:nvSpPr>
        <p:spPr>
          <a:xfrm>
            <a:off x="1619672" y="987574"/>
            <a:ext cx="5904656" cy="3970318"/>
          </a:xfrm>
          <a:prstGeom prst="rect">
            <a:avLst/>
          </a:prstGeom>
          <a:noFill/>
        </p:spPr>
        <p:txBody>
          <a:bodyPr wrap="square" rtlCol="0">
            <a:spAutoFit/>
          </a:bodyPr>
          <a:lstStyle/>
          <a:p>
            <a:r>
              <a:rPr lang="en-US" sz="3600" b="1" dirty="0" smtClean="0">
                <a:latin typeface="Amatic SC" panose="00000500000000000000" charset="-79"/>
                <a:cs typeface="Amatic SC" panose="00000500000000000000" charset="-79"/>
              </a:rPr>
              <a:t>CONCLUSION</a:t>
            </a:r>
            <a:endParaRPr lang="en-US" sz="3600" b="1" dirty="0" smtClean="0">
              <a:latin typeface="Amatic SC" panose="00000500000000000000" charset="-79"/>
              <a:cs typeface="Amatic SC" panose="00000500000000000000" charset="-79"/>
            </a:endParaRPr>
          </a:p>
          <a:p>
            <a:pPr algn="just"/>
            <a:r>
              <a:rPr lang="en-US" sz="2000" dirty="0">
                <a:latin typeface="Quicksand" charset="0"/>
                <a:cs typeface="Amatic SC" panose="00000500000000000000" charset="-79"/>
              </a:rPr>
              <a:t>For Phishing attack, there are many ways to launch the attack. Here the research focuses on developing a detection and prevention techniques so that in future the client can take necessary actions to prevent phishing attacks. In this work, various types of attacks and their prevention and detection are studied. In future, focus is to compare various tools for phishing attack prevention.</a:t>
            </a:r>
            <a:endParaRPr lang="en-IN" sz="2000" dirty="0">
              <a:latin typeface="Quicksand" charset="0"/>
              <a:cs typeface="Amatic SC" panose="00000500000000000000" charset="-79"/>
            </a:endParaRPr>
          </a:p>
          <a:p>
            <a:endParaRPr lang="en-IN" sz="3600" b="1" dirty="0">
              <a:latin typeface="Amatic SC" panose="00000500000000000000" charset="-79"/>
              <a:cs typeface="Amatic SC" panose="00000500000000000000" charset="-79"/>
            </a:endParaRPr>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3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923" name="Google Shape;923;p35"/>
          <p:cNvSpPr txBox="1">
            <a:spLocks noGrp="1"/>
          </p:cNvSpPr>
          <p:nvPr>
            <p:ph type="ctrTitle" idx="4294967295"/>
          </p:nvPr>
        </p:nvSpPr>
        <p:spPr>
          <a:xfrm>
            <a:off x="1475656" y="2139702"/>
            <a:ext cx="6593700" cy="13681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sz="6000" dirty="0" smtClean="0">
                <a:solidFill>
                  <a:schemeClr val="accent2"/>
                </a:solidFill>
              </a:rPr>
              <a:t>                THANKS</a:t>
            </a:r>
            <a:r>
              <a:rPr lang="en-GB" sz="6000" dirty="0">
                <a:solidFill>
                  <a:schemeClr val="accent2"/>
                </a:solidFill>
              </a:rPr>
              <a:t>!</a:t>
            </a:r>
            <a:endParaRPr sz="6000" dirty="0">
              <a:solidFill>
                <a:schemeClr val="accent2"/>
              </a:solidFill>
            </a:endParaRPr>
          </a:p>
        </p:txBody>
      </p:sp>
      <p:sp>
        <p:nvSpPr>
          <p:cNvPr id="925" name="Google Shape;925;p35"/>
          <p:cNvSpPr/>
          <p:nvPr/>
        </p:nvSpPr>
        <p:spPr>
          <a:xfrm>
            <a:off x="3779912" y="1347614"/>
            <a:ext cx="1300413" cy="1149787"/>
          </a:xfrm>
          <a:custGeom>
            <a:avLst/>
            <a:gdLst/>
            <a:ahLst/>
            <a:cxnLst/>
            <a:rect l="l" t="t" r="r" b="b"/>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fld>
            <a:endParaRPr lang="en-GB"/>
          </a:p>
        </p:txBody>
      </p:sp>
      <p:sp>
        <p:nvSpPr>
          <p:cNvPr id="3" name="TextBox 2"/>
          <p:cNvSpPr txBox="1"/>
          <p:nvPr/>
        </p:nvSpPr>
        <p:spPr>
          <a:xfrm>
            <a:off x="1980922" y="1707654"/>
            <a:ext cx="5471398" cy="1323439"/>
          </a:xfrm>
          <a:prstGeom prst="rect">
            <a:avLst/>
          </a:prstGeom>
          <a:noFill/>
        </p:spPr>
        <p:txBody>
          <a:bodyPr wrap="square" rtlCol="0">
            <a:spAutoFit/>
          </a:bodyPr>
          <a:lstStyle/>
          <a:p>
            <a:r>
              <a:rPr lang="en-US" sz="4000" dirty="0" smtClean="0">
                <a:latin typeface="Quicksand" charset="0"/>
              </a:rPr>
              <a:t>     ANY QUERIES? </a:t>
            </a:r>
            <a:endParaRPr lang="en-US" sz="4000" dirty="0" smtClean="0">
              <a:latin typeface="Quicksand" charset="0"/>
            </a:endParaRPr>
          </a:p>
          <a:p>
            <a:endParaRPr lang="en-IN" sz="4000" dirty="0">
              <a:latin typeface="Quicksand" charset="0"/>
            </a:endParaRP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13"/>
          <p:cNvSpPr txBox="1">
            <a:spLocks noGrp="1"/>
          </p:cNvSpPr>
          <p:nvPr>
            <p:ph type="ctrTitle"/>
          </p:nvPr>
        </p:nvSpPr>
        <p:spPr>
          <a:xfrm>
            <a:off x="1907704" y="1995686"/>
            <a:ext cx="5371200" cy="1711200"/>
          </a:xfrm>
          <a:prstGeom prst="rect">
            <a:avLst/>
          </a:prstGeom>
        </p:spPr>
        <p:txBody>
          <a:bodyPr spcFirstLastPara="1" wrap="square" lIns="0" tIns="0" rIns="0" bIns="0" anchor="ctr" anchorCtr="0">
            <a:noAutofit/>
          </a:bodyPr>
          <a:lstStyle/>
          <a:p>
            <a:r>
              <a:rPr lang="en-US" u="sng" dirty="0"/>
              <a:t>PHISHING ATTACKS</a:t>
            </a:r>
            <a:br>
              <a:rPr lang="en-IN" dirty="0"/>
            </a:br>
            <a:endParaRPr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971600" y="627534"/>
            <a:ext cx="7087200" cy="550200"/>
          </a:xfrm>
          <a:prstGeom prst="rect">
            <a:avLst/>
          </a:prstGeom>
        </p:spPr>
        <p:txBody>
          <a:bodyPr spcFirstLastPara="1" wrap="square" lIns="0" tIns="0" rIns="0" bIns="0" anchor="b" anchorCtr="0">
            <a:noAutofit/>
          </a:bodyPr>
          <a:lstStyle/>
          <a:p>
            <a:pPr lvl="0" algn="l" rtl="0">
              <a:spcBef>
                <a:spcPts val="0"/>
              </a:spcBef>
              <a:spcAft>
                <a:spcPts val="0"/>
              </a:spcAft>
            </a:pPr>
            <a:r>
              <a:rPr lang="en-GB" sz="3600" u="sng" dirty="0" smtClean="0">
                <a:solidFill>
                  <a:schemeClr val="tx1">
                    <a:lumMod val="50000"/>
                  </a:schemeClr>
                </a:solidFill>
              </a:rPr>
              <a:t>agenda</a:t>
            </a:r>
            <a:endParaRPr sz="3600" u="sng" dirty="0">
              <a:solidFill>
                <a:schemeClr val="tx1">
                  <a:lumMod val="50000"/>
                </a:schemeClr>
              </a:solidFill>
            </a:endParaRPr>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 name="Text Placeholder 2"/>
          <p:cNvSpPr>
            <a:spLocks noGrp="1"/>
          </p:cNvSpPr>
          <p:nvPr>
            <p:ph type="body" idx="2"/>
          </p:nvPr>
        </p:nvSpPr>
        <p:spPr>
          <a:xfrm>
            <a:off x="899592" y="1347614"/>
            <a:ext cx="7416824" cy="2675400"/>
          </a:xfrm>
        </p:spPr>
        <p:txBody>
          <a:bodyPr/>
          <a:lstStyle/>
          <a:p>
            <a:r>
              <a:rPr lang="en-US" dirty="0" smtClean="0"/>
              <a:t>ABSTRACT</a:t>
            </a:r>
            <a:endParaRPr lang="en-US" dirty="0" smtClean="0"/>
          </a:p>
          <a:p>
            <a:r>
              <a:rPr lang="en-US" dirty="0" smtClean="0"/>
              <a:t>INTRODUCTION</a:t>
            </a:r>
            <a:endParaRPr lang="en-US" dirty="0" smtClean="0"/>
          </a:p>
          <a:p>
            <a:r>
              <a:rPr lang="en-US" dirty="0" smtClean="0"/>
              <a:t>TYPES</a:t>
            </a:r>
            <a:endParaRPr lang="en-US" dirty="0" smtClean="0"/>
          </a:p>
          <a:p>
            <a:r>
              <a:rPr lang="en-US" dirty="0" smtClean="0"/>
              <a:t>EXAMPLES</a:t>
            </a:r>
            <a:endParaRPr lang="en-US" dirty="0" smtClean="0"/>
          </a:p>
          <a:p>
            <a:r>
              <a:rPr lang="en-US" dirty="0" smtClean="0"/>
              <a:t>PREVENTION</a:t>
            </a:r>
            <a:endParaRPr lang="en-US" dirty="0" smtClean="0"/>
          </a:p>
          <a:p>
            <a:r>
              <a:rPr lang="en-US" dirty="0" smtClean="0"/>
              <a:t>DETECTION</a:t>
            </a:r>
            <a:endParaRPr lang="en-US" dirty="0" smtClean="0"/>
          </a:p>
          <a:p>
            <a:r>
              <a:rPr lang="en-US" dirty="0" smtClean="0"/>
              <a:t>CONCLUSION</a:t>
            </a:r>
            <a:endParaRPr lang="en-US" dirty="0" smtClean="0"/>
          </a:p>
          <a:p>
            <a:endParaRPr lang="en-US" dirty="0" smtClean="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15"/>
          <p:cNvSpPr txBox="1">
            <a:spLocks noGrp="1"/>
          </p:cNvSpPr>
          <p:nvPr>
            <p:ph type="ctrTitle" idx="4294967295"/>
          </p:nvPr>
        </p:nvSpPr>
        <p:spPr>
          <a:xfrm>
            <a:off x="1691680" y="987575"/>
            <a:ext cx="6233660" cy="576064"/>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u="sng" dirty="0" smtClean="0">
                <a:solidFill>
                  <a:schemeClr val="accent3">
                    <a:lumMod val="50000"/>
                  </a:schemeClr>
                </a:solidFill>
              </a:rPr>
              <a:t>INTRODUCTION  </a:t>
            </a:r>
            <a:endParaRPr sz="3600" u="sng" dirty="0">
              <a:solidFill>
                <a:schemeClr val="accent3">
                  <a:lumMod val="50000"/>
                </a:schemeClr>
              </a:solidFill>
            </a:endParaRPr>
          </a:p>
        </p:txBody>
      </p:sp>
      <p:sp>
        <p:nvSpPr>
          <p:cNvPr id="709" name="Google Shape;709;p15"/>
          <p:cNvSpPr txBox="1">
            <a:spLocks noGrp="1"/>
          </p:cNvSpPr>
          <p:nvPr>
            <p:ph type="subTitle" idx="4294967295"/>
          </p:nvPr>
        </p:nvSpPr>
        <p:spPr>
          <a:xfrm>
            <a:off x="1547664" y="1707654"/>
            <a:ext cx="6264696" cy="2448272"/>
          </a:xfrm>
          <a:prstGeom prst="rect">
            <a:avLst/>
          </a:prstGeom>
        </p:spPr>
        <p:txBody>
          <a:bodyPr spcFirstLastPara="1" wrap="square" lIns="0" tIns="0" rIns="0" bIns="0" anchor="t" anchorCtr="0">
            <a:noAutofit/>
          </a:bodyPr>
          <a:lstStyle/>
          <a:p>
            <a:pPr marL="0" lvl="0" indent="0" algn="just">
              <a:spcBef>
                <a:spcPts val="0"/>
              </a:spcBef>
              <a:buNone/>
            </a:pPr>
            <a:r>
              <a:rPr lang="en-US" sz="1800" dirty="0"/>
              <a:t>Phishing is the act of attempting to payoff information such as username, password and credit card details as a trustworthy entity in an electronic communication. Communication purporting to be from popular social websites, auction sites, online payments process or IT administrator is commonly used to lure the unsuspecting public.</a:t>
            </a:r>
            <a:endParaRPr sz="1800" b="1" dirty="0"/>
          </a:p>
        </p:txBody>
      </p:sp>
      <p:sp>
        <p:nvSpPr>
          <p:cNvPr id="711" name="Google Shape;711;p1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6"/>
          <p:cNvSpPr txBox="1">
            <a:spLocks noGrp="1"/>
          </p:cNvSpPr>
          <p:nvPr>
            <p:ph type="ctrTitle"/>
          </p:nvPr>
        </p:nvSpPr>
        <p:spPr>
          <a:xfrm>
            <a:off x="2339752" y="1635646"/>
            <a:ext cx="4608512" cy="1152128"/>
          </a:xfrm>
          <a:prstGeom prst="rect">
            <a:avLst/>
          </a:prstGeom>
        </p:spPr>
        <p:txBody>
          <a:bodyPr spcFirstLastPara="1" wrap="square" lIns="0" tIns="0" rIns="0" bIns="0" anchor="b" anchorCtr="0">
            <a:noAutofit/>
          </a:bodyPr>
          <a:lstStyle/>
          <a:p>
            <a:pPr marL="0" lvl="0" indent="0" rtl="0">
              <a:spcBef>
                <a:spcPts val="0"/>
              </a:spcBef>
              <a:spcAft>
                <a:spcPts val="0"/>
              </a:spcAft>
              <a:buNone/>
            </a:pPr>
            <a:r>
              <a:rPr lang="en-US" dirty="0" smtClean="0">
                <a:solidFill>
                  <a:schemeClr val="accent4">
                    <a:lumMod val="50000"/>
                  </a:schemeClr>
                </a:solidFill>
              </a:rPr>
              <a:t>LET’S GET STARTED</a:t>
            </a:r>
            <a:endParaRPr dirty="0">
              <a:solidFill>
                <a:schemeClr val="accent4">
                  <a:lumMod val="50000"/>
                </a:schemeClr>
              </a:solidFill>
            </a:endParaRP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u="sng" dirty="0" smtClean="0">
                <a:solidFill>
                  <a:schemeClr val="tx1">
                    <a:lumMod val="50000"/>
                  </a:schemeClr>
                </a:solidFill>
              </a:rPr>
              <a:t>TYPES OF PHISHING  ATTACK</a:t>
            </a:r>
            <a:endParaRPr sz="3600" u="sng" dirty="0">
              <a:solidFill>
                <a:schemeClr val="tx1">
                  <a:lumMod val="50000"/>
                </a:schemeClr>
              </a:solidFill>
            </a:endParaRPr>
          </a:p>
        </p:txBody>
      </p:sp>
      <p:sp>
        <p:nvSpPr>
          <p:cNvPr id="729" name="Google Shape;729;p18"/>
          <p:cNvSpPr txBox="1">
            <a:spLocks noGrp="1"/>
          </p:cNvSpPr>
          <p:nvPr>
            <p:ph type="body" idx="1"/>
          </p:nvPr>
        </p:nvSpPr>
        <p:spPr>
          <a:xfrm>
            <a:off x="1028375" y="1327952"/>
            <a:ext cx="7087200" cy="26832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en-US" sz="1800" dirty="0" smtClean="0"/>
              <a:t>DECEPTIVE  PHISHING</a:t>
            </a:r>
            <a:endParaRPr lang="en-US" sz="1800" dirty="0" smtClean="0"/>
          </a:p>
          <a:p>
            <a:pPr marL="457200" lvl="0" indent="-342900" algn="l" rtl="0">
              <a:spcBef>
                <a:spcPts val="600"/>
              </a:spcBef>
              <a:spcAft>
                <a:spcPts val="0"/>
              </a:spcAft>
              <a:buSzPts val="1800"/>
              <a:buChar char="✘"/>
            </a:pPr>
            <a:r>
              <a:rPr lang="en-US" sz="1800" dirty="0" smtClean="0"/>
              <a:t>SPEAR PHISHING</a:t>
            </a:r>
            <a:endParaRPr lang="en-US" sz="1800" dirty="0" smtClean="0"/>
          </a:p>
          <a:p>
            <a:r>
              <a:rPr lang="en-US" sz="1800" dirty="0"/>
              <a:t>CLONE PHISHING</a:t>
            </a:r>
            <a:endParaRPr lang="en-US" sz="1800" dirty="0"/>
          </a:p>
          <a:p>
            <a:pPr marL="457200" lvl="0" indent="-342900" algn="l" rtl="0">
              <a:spcBef>
                <a:spcPts val="600"/>
              </a:spcBef>
              <a:spcAft>
                <a:spcPts val="0"/>
              </a:spcAft>
              <a:buSzPts val="1800"/>
              <a:buChar char="✘"/>
            </a:pPr>
            <a:r>
              <a:rPr lang="en-US" sz="1800" dirty="0" smtClean="0"/>
              <a:t>WHALING</a:t>
            </a:r>
            <a:endParaRPr lang="en-US" sz="1800" dirty="0" smtClean="0"/>
          </a:p>
          <a:p>
            <a:pPr marL="457200" lvl="0" indent="-342900" algn="l" rtl="0">
              <a:spcBef>
                <a:spcPts val="600"/>
              </a:spcBef>
              <a:spcAft>
                <a:spcPts val="0"/>
              </a:spcAft>
              <a:buSzPts val="1800"/>
              <a:buChar char="✘"/>
            </a:pPr>
            <a:r>
              <a:rPr lang="en-US" sz="1800" dirty="0" smtClean="0"/>
              <a:t>LINK MANIPULATION</a:t>
            </a:r>
            <a:endParaRPr lang="en-US" sz="1800" dirty="0" smtClean="0"/>
          </a:p>
          <a:p>
            <a:pPr marL="457200" lvl="0" indent="-342900" algn="l" rtl="0">
              <a:spcBef>
                <a:spcPts val="600"/>
              </a:spcBef>
              <a:spcAft>
                <a:spcPts val="0"/>
              </a:spcAft>
              <a:buSzPts val="1800"/>
              <a:buChar char="✘"/>
            </a:pPr>
            <a:r>
              <a:rPr lang="en-US" sz="1800" dirty="0" smtClean="0"/>
              <a:t>VOICE PHISHING</a:t>
            </a:r>
            <a:endParaRPr sz="1800" dirty="0"/>
          </a:p>
        </p:txBody>
      </p:sp>
      <p:sp>
        <p:nvSpPr>
          <p:cNvPr id="730" name="Google Shape;730;p1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34"/>
        <p:cNvGrpSpPr/>
        <p:nvPr/>
      </p:nvGrpSpPr>
      <p:grpSpPr>
        <a:xfrm>
          <a:off x="0" y="0"/>
          <a:ext cx="0" cy="0"/>
          <a:chOff x="0" y="0"/>
          <a:chExt cx="0" cy="0"/>
        </a:xfrm>
      </p:grpSpPr>
      <p:sp>
        <p:nvSpPr>
          <p:cNvPr id="735" name="Google Shape;735;p19"/>
          <p:cNvSpPr txBox="1">
            <a:spLocks noGrp="1"/>
          </p:cNvSpPr>
          <p:nvPr>
            <p:ph type="subTitle" idx="4294967295"/>
          </p:nvPr>
        </p:nvSpPr>
        <p:spPr>
          <a:xfrm>
            <a:off x="323528" y="1059582"/>
            <a:ext cx="5805621" cy="2209215"/>
          </a:xfrm>
          <a:prstGeom prst="rect">
            <a:avLst/>
          </a:prstGeom>
        </p:spPr>
        <p:txBody>
          <a:bodyPr spcFirstLastPara="1" wrap="square" lIns="0" tIns="0" rIns="0" bIns="0" anchor="t" anchorCtr="0">
            <a:noAutofit/>
          </a:bodyPr>
          <a:lstStyle/>
          <a:p>
            <a:pPr lvl="0" algn="just"/>
            <a:r>
              <a:rPr lang="en-IN" sz="1600" dirty="0">
                <a:solidFill>
                  <a:schemeClr val="tx2">
                    <a:lumMod val="10000"/>
                  </a:schemeClr>
                </a:solidFill>
              </a:rPr>
              <a:t>A spoofed email ostensibly from myuniversity.edu is mass-distributed to as many faculty members as possible</a:t>
            </a:r>
            <a:r>
              <a:rPr lang="en-IN" sz="1600" dirty="0"/>
              <a:t>.</a:t>
            </a:r>
            <a:endParaRPr lang="en-IN" sz="1600" dirty="0"/>
          </a:p>
          <a:p>
            <a:pPr lvl="0" algn="just"/>
            <a:r>
              <a:rPr lang="en-IN" sz="1600" dirty="0">
                <a:solidFill>
                  <a:schemeClr val="tx1">
                    <a:lumMod val="75000"/>
                  </a:schemeClr>
                </a:solidFill>
              </a:rPr>
              <a:t>The email claims that the user’s password is about to expire. Instructions are given to go to myuniversity.edu/renewal to renew their password within 24 hours</a:t>
            </a:r>
            <a:r>
              <a:rPr lang="en-IN" sz="1600" dirty="0"/>
              <a:t>.</a:t>
            </a:r>
            <a:endParaRPr lang="en-IN" sz="1600" dirty="0"/>
          </a:p>
          <a:p>
            <a:pPr algn="just"/>
            <a:r>
              <a:rPr lang="en-US" sz="1600" dirty="0" smtClean="0">
                <a:solidFill>
                  <a:schemeClr val="tx1">
                    <a:lumMod val="75000"/>
                  </a:schemeClr>
                </a:solidFill>
              </a:rPr>
              <a:t>The </a:t>
            </a:r>
            <a:r>
              <a:rPr lang="en-US" sz="1600" dirty="0">
                <a:solidFill>
                  <a:schemeClr val="tx1">
                    <a:lumMod val="75000"/>
                  </a:schemeClr>
                </a:solidFill>
              </a:rPr>
              <a:t>user is redirected to myuniversity.edurenewal.com, a bogus page appearing exactly like the real renewal page, where both new and existing passwords are requested. </a:t>
            </a:r>
            <a:endParaRPr sz="1600" dirty="0">
              <a:solidFill>
                <a:schemeClr val="tx1">
                  <a:lumMod val="75000"/>
                </a:schemeClr>
              </a:solidFill>
            </a:endParaRPr>
          </a:p>
        </p:txBody>
      </p:sp>
      <p:sp>
        <p:nvSpPr>
          <p:cNvPr id="736" name="Google Shape;736;p19"/>
          <p:cNvSpPr/>
          <p:nvPr/>
        </p:nvSpPr>
        <p:spPr>
          <a:xfrm>
            <a:off x="7308304" y="526867"/>
            <a:ext cx="1628410" cy="165009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7" name="Google Shape;737;p19"/>
          <p:cNvSpPr/>
          <p:nvPr/>
        </p:nvSpPr>
        <p:spPr>
          <a:xfrm rot="1473006">
            <a:off x="6278778" y="1093675"/>
            <a:ext cx="952095" cy="92740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8" name="Google Shape;738;p19"/>
          <p:cNvSpPr/>
          <p:nvPr/>
        </p:nvSpPr>
        <p:spPr>
          <a:xfrm>
            <a:off x="6948264" y="603393"/>
            <a:ext cx="416822" cy="40504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9" name="Google Shape;739;p19"/>
          <p:cNvSpPr/>
          <p:nvPr/>
        </p:nvSpPr>
        <p:spPr>
          <a:xfrm rot="2487045">
            <a:off x="6951805" y="1938029"/>
            <a:ext cx="296567" cy="288187"/>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40" name="Google Shape;740;p1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741" name="Google Shape;741;p19"/>
          <p:cNvSpPr txBox="1">
            <a:spLocks noGrp="1"/>
          </p:cNvSpPr>
          <p:nvPr>
            <p:ph type="ctrTitle" idx="4294967295"/>
          </p:nvPr>
        </p:nvSpPr>
        <p:spPr>
          <a:xfrm>
            <a:off x="539552" y="603393"/>
            <a:ext cx="5365770" cy="52819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u="sng" dirty="0" smtClean="0">
                <a:solidFill>
                  <a:schemeClr val="lt1"/>
                </a:solidFill>
              </a:rPr>
              <a:t>EXAMPLE OF PHISHING ATTACK</a:t>
            </a:r>
            <a:endParaRPr sz="3600" u="sng" dirty="0">
              <a:solidFill>
                <a:schemeClr val="lt1"/>
              </a:solidFill>
            </a:endParaRP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fld>
            <a:endParaRPr lang="en-GB"/>
          </a:p>
        </p:txBody>
      </p:sp>
      <p:pic>
        <p:nvPicPr>
          <p:cNvPr id="3" name="Picture 2" descr="Phishing attack example - Phishing email"/>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04048" y="619740"/>
            <a:ext cx="3751312" cy="3464178"/>
          </a:xfrm>
          <a:prstGeom prst="rect">
            <a:avLst/>
          </a:prstGeom>
          <a:noFill/>
          <a:ln>
            <a:noFill/>
          </a:ln>
        </p:spPr>
      </p:pic>
      <p:sp>
        <p:nvSpPr>
          <p:cNvPr id="7" name="TextBox 6"/>
          <p:cNvSpPr txBox="1"/>
          <p:nvPr/>
        </p:nvSpPr>
        <p:spPr>
          <a:xfrm>
            <a:off x="826468" y="823813"/>
            <a:ext cx="3817540" cy="4108817"/>
          </a:xfrm>
          <a:prstGeom prst="rect">
            <a:avLst/>
          </a:prstGeom>
          <a:noFill/>
        </p:spPr>
        <p:txBody>
          <a:bodyPr wrap="square" rtlCol="0">
            <a:spAutoFit/>
          </a:bodyPr>
          <a:lstStyle/>
          <a:p>
            <a:pPr lvl="0" algn="just">
              <a:lnSpc>
                <a:spcPct val="150000"/>
              </a:lnSpc>
            </a:pPr>
            <a:r>
              <a:rPr lang="en-US" sz="1800" dirty="0">
                <a:latin typeface="Quicksand" charset="0"/>
              </a:rPr>
              <a:t>The user is sent to the actual password renewal page. However, while being redirected, a malicious script activates in the background to hijack the user’s session cookie. These results in a reflected</a:t>
            </a:r>
            <a:r>
              <a:rPr lang="en-US" sz="1800" u="sng" dirty="0">
                <a:latin typeface="Quicksand" charset="0"/>
              </a:rPr>
              <a:t> </a:t>
            </a:r>
            <a:r>
              <a:rPr lang="en-US" sz="1800" dirty="0">
                <a:latin typeface="Quicksand" charset="0"/>
              </a:rPr>
              <a:t>XSS attack, giving the perpetrator privileged access to the university network.</a:t>
            </a:r>
            <a:endParaRPr lang="en-IN" sz="1800" dirty="0">
              <a:latin typeface="Quicksand" charset="0"/>
            </a:endParaRPr>
          </a:p>
          <a:p>
            <a:pPr algn="just"/>
            <a:endParaRPr lang="en-US" sz="1800" dirty="0" smtClean="0">
              <a:latin typeface="Quicksand" charset="0"/>
            </a:endParaRPr>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7" name="Google Shape;747;p20"/>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u="sng" dirty="0" smtClean="0"/>
              <a:t>PREVENTION OF PHISHING ATTACK</a:t>
            </a:r>
            <a:endParaRPr sz="3600" u="sng" dirty="0"/>
          </a:p>
        </p:txBody>
      </p:sp>
      <p:sp>
        <p:nvSpPr>
          <p:cNvPr id="749" name="Google Shape;749;p2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2" name="Text Placeholder 1"/>
          <p:cNvSpPr>
            <a:spLocks noGrp="1"/>
          </p:cNvSpPr>
          <p:nvPr>
            <p:ph type="body" idx="1"/>
          </p:nvPr>
        </p:nvSpPr>
        <p:spPr>
          <a:xfrm>
            <a:off x="971600" y="1404153"/>
            <a:ext cx="7272808" cy="2675400"/>
          </a:xfrm>
        </p:spPr>
        <p:txBody>
          <a:bodyPr/>
          <a:lstStyle/>
          <a:p>
            <a:r>
              <a:rPr lang="en-US" dirty="0" smtClean="0"/>
              <a:t>Guard against spam.</a:t>
            </a:r>
            <a:endParaRPr lang="en-US" dirty="0" smtClean="0"/>
          </a:p>
          <a:p>
            <a:r>
              <a:rPr lang="en-US" dirty="0" smtClean="0"/>
              <a:t>Communicate personal information only via phone or secure website.</a:t>
            </a:r>
            <a:endParaRPr lang="en-US" dirty="0" smtClean="0"/>
          </a:p>
          <a:p>
            <a:r>
              <a:rPr lang="en-US" dirty="0" smtClean="0"/>
              <a:t>Don’t click on links , download files or open attachments in emails from unknown sender.</a:t>
            </a:r>
            <a:endParaRPr lang="en-US" dirty="0" smtClean="0"/>
          </a:p>
          <a:p>
            <a:r>
              <a:rPr lang="en-US" dirty="0" smtClean="0"/>
              <a:t>Sound security policies.</a:t>
            </a:r>
            <a:endParaRPr lang="en-US" dirty="0" smtClean="0"/>
          </a:p>
          <a:p>
            <a:r>
              <a:rPr lang="en-US" dirty="0" smtClean="0"/>
              <a:t>Security awareness training.</a:t>
            </a:r>
            <a:endParaRPr lang="en-US" dirty="0" smtClean="0"/>
          </a:p>
          <a:p>
            <a:endParaRPr lang="en-IN" dirty="0"/>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Knight template">
  <a:themeElements>
    <a:clrScheme name="Custom 347">
      <a:dk1>
        <a:srgbClr val="273F68"/>
      </a:dk1>
      <a:lt1>
        <a:srgbClr val="FFFFFF"/>
      </a:lt1>
      <a:dk2>
        <a:srgbClr val="7085AA"/>
      </a:dk2>
      <a:lt2>
        <a:srgbClr val="F4F7FA"/>
      </a:lt2>
      <a:accent1>
        <a:srgbClr val="4BD1DD"/>
      </a:accent1>
      <a:accent2>
        <a:srgbClr val="57C0EB"/>
      </a:accent2>
      <a:accent3>
        <a:srgbClr val="BD9ADD"/>
      </a:accent3>
      <a:accent4>
        <a:srgbClr val="F3805C"/>
      </a:accent4>
      <a:accent5>
        <a:srgbClr val="FFD11D"/>
      </a:accent5>
      <a:accent6>
        <a:srgbClr val="95D346"/>
      </a:accent6>
      <a:hlink>
        <a:srgbClr val="273F6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2324</Words>
  <Application>WPS Presentation</Application>
  <PresentationFormat>On-screen Show (16:9)</PresentationFormat>
  <Paragraphs>96</Paragraphs>
  <Slides>13</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Arial</vt:lpstr>
      <vt:lpstr>Amatic SC</vt:lpstr>
      <vt:lpstr>Quicksand</vt:lpstr>
      <vt:lpstr>Short Stack</vt:lpstr>
      <vt:lpstr>Quicksand</vt:lpstr>
      <vt:lpstr>Amatic SC</vt:lpstr>
      <vt:lpstr>Microsoft YaHei</vt:lpstr>
      <vt:lpstr>Arial Unicode MS</vt:lpstr>
      <vt:lpstr>Knight template</vt:lpstr>
      <vt:lpstr>PowerPoint 演示文稿</vt:lpstr>
      <vt:lpstr>PHISHING ATTACKS </vt:lpstr>
      <vt:lpstr>agenda</vt:lpstr>
      <vt:lpstr>INTRODUCTION  </vt:lpstr>
      <vt:lpstr>LET’S GET STARTED</vt:lpstr>
      <vt:lpstr>TYPES OF PHISHING  ATTACK</vt:lpstr>
      <vt:lpstr>EXAMPLE OF PHISHING ATTACK</vt:lpstr>
      <vt:lpstr>PowerPoint 演示文稿</vt:lpstr>
      <vt:lpstr>PREVENTION OF PHISHING ATTACK</vt:lpstr>
      <vt:lpstr>Detection of phishing attacks</vt:lpstr>
      <vt:lpstr>PowerPoint 演示文稿</vt:lpstr>
      <vt:lpstr>                THANKS!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ATTACKS</dc:title>
  <dc:creator>HP</dc:creator>
  <cp:lastModifiedBy>Subhash yadav 007</cp:lastModifiedBy>
  <cp:revision>16</cp:revision>
  <dcterms:created xsi:type="dcterms:W3CDTF">2024-05-04T04:37:24Z</dcterms:created>
  <dcterms:modified xsi:type="dcterms:W3CDTF">2024-05-04T04:48:30Z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C8CA4E746AED42C7BA5CFA8D80AF79EF_13</vt:lpwstr>
  </property>
  <property fmtid="{D5CDD505-2E9C-101B-9397-08002B2CF9AE}" pid="3" name="KSOProductBuildVer">
    <vt:lpwstr>1033-12.2.0.16731</vt:lpwstr>
  </property>
</Properties>
</file>