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57" r:id="rId3"/>
    <p:sldId id="258" r:id="rId4"/>
    <p:sldId id="259" r:id="rId5"/>
    <p:sldId id="274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68" r:id="rId16"/>
    <p:sldId id="269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A858A-7989-42F7-9396-4840F76B6DA2}" v="16" dt="2025-05-09T14:30:29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GracyJashvantbhai" userId="1d777f25-5e13-4fcd-878a-d3b89925fe9b" providerId="ADAL" clId="{ADCDA94E-A68C-744A-BAA9-8B21F04EF183}"/>
    <pc:docChg chg="undo custSel addSld delSld modSld addMainMaster delMainMaster">
      <pc:chgData name="Patel, GracyJashvantbhai" userId="1d777f25-5e13-4fcd-878a-d3b89925fe9b" providerId="ADAL" clId="{ADCDA94E-A68C-744A-BAA9-8B21F04EF183}" dt="2025-04-30T03:20:00.770" v="299" actId="255"/>
      <pc:docMkLst>
        <pc:docMk/>
      </pc:docMkLst>
      <pc:sldChg chg="addSp delSp modSp del mod setBg modClrScheme setClrOvrMap chgLayout">
        <pc:chgData name="Patel, GracyJashvantbhai" userId="1d777f25-5e13-4fcd-878a-d3b89925fe9b" providerId="ADAL" clId="{ADCDA94E-A68C-744A-BAA9-8B21F04EF183}" dt="2025-04-30T02:27:17.456" v="70" actId="2696"/>
        <pc:sldMkLst>
          <pc:docMk/>
          <pc:sldMk cId="1142269583" sldId="256"/>
        </pc:sldMkLst>
      </pc:sldChg>
      <pc:sldChg chg="addSp delSp modSp new mod setBg modClrScheme setClrOvrMap chgLayout">
        <pc:chgData name="Patel, GracyJashvantbhai" userId="1d777f25-5e13-4fcd-878a-d3b89925fe9b" providerId="ADAL" clId="{ADCDA94E-A68C-744A-BAA9-8B21F04EF183}" dt="2025-04-30T02:41:12.722" v="173" actId="20577"/>
        <pc:sldMkLst>
          <pc:docMk/>
          <pc:sldMk cId="1503360983" sldId="256"/>
        </pc:sldMkLst>
        <pc:spChg chg="mod">
          <ac:chgData name="Patel, GracyJashvantbhai" userId="1d777f25-5e13-4fcd-878a-d3b89925fe9b" providerId="ADAL" clId="{ADCDA94E-A68C-744A-BAA9-8B21F04EF183}" dt="2025-04-30T02:40:29.275" v="169" actId="14100"/>
          <ac:spMkLst>
            <pc:docMk/>
            <pc:sldMk cId="1503360983" sldId="256"/>
            <ac:spMk id="2" creationId="{49010C42-B486-6C6C-DC9D-8A9C6FDD8C28}"/>
          </ac:spMkLst>
        </pc:spChg>
        <pc:spChg chg="mod">
          <ac:chgData name="Patel, GracyJashvantbhai" userId="1d777f25-5e13-4fcd-878a-d3b89925fe9b" providerId="ADAL" clId="{ADCDA94E-A68C-744A-BAA9-8B21F04EF183}" dt="2025-04-30T02:41:12.722" v="173" actId="20577"/>
          <ac:spMkLst>
            <pc:docMk/>
            <pc:sldMk cId="1503360983" sldId="256"/>
            <ac:spMk id="3" creationId="{E93694BC-7BDE-1BDF-DA1B-D1C36E142725}"/>
          </ac:spMkLst>
        </pc:spChg>
        <pc:spChg chg="add">
          <ac:chgData name="Patel, GracyJashvantbhai" userId="1d777f25-5e13-4fcd-878a-d3b89925fe9b" providerId="ADAL" clId="{ADCDA94E-A68C-744A-BAA9-8B21F04EF183}" dt="2025-04-30T02:39:34.098" v="166" actId="26606"/>
          <ac:spMkLst>
            <pc:docMk/>
            <pc:sldMk cId="1503360983" sldId="256"/>
            <ac:spMk id="13" creationId="{98F816C8-664D-4D46-87AC-DD7054006763}"/>
          </ac:spMkLst>
        </pc:spChg>
        <pc:spChg chg="add">
          <ac:chgData name="Patel, GracyJashvantbhai" userId="1d777f25-5e13-4fcd-878a-d3b89925fe9b" providerId="ADAL" clId="{ADCDA94E-A68C-744A-BAA9-8B21F04EF183}" dt="2025-04-30T02:39:34.098" v="166" actId="26606"/>
          <ac:spMkLst>
            <pc:docMk/>
            <pc:sldMk cId="1503360983" sldId="256"/>
            <ac:spMk id="14" creationId="{ECD84B89-83B1-AA44-B9BE-C68A3A346981}"/>
          </ac:spMkLst>
        </pc:spChg>
        <pc:spChg chg="add">
          <ac:chgData name="Patel, GracyJashvantbhai" userId="1d777f25-5e13-4fcd-878a-d3b89925fe9b" providerId="ADAL" clId="{ADCDA94E-A68C-744A-BAA9-8B21F04EF183}" dt="2025-04-30T02:39:34.098" v="166" actId="26606"/>
          <ac:spMkLst>
            <pc:docMk/>
            <pc:sldMk cId="1503360983" sldId="256"/>
            <ac:spMk id="16" creationId="{DF3B9D9F-2555-4B2E-AD17-056B66596D5A}"/>
          </ac:spMkLst>
        </pc:spChg>
        <pc:picChg chg="add">
          <ac:chgData name="Patel, GracyJashvantbhai" userId="1d777f25-5e13-4fcd-878a-d3b89925fe9b" providerId="ADAL" clId="{ADCDA94E-A68C-744A-BAA9-8B21F04EF183}" dt="2025-04-30T02:39:34.098" v="166" actId="26606"/>
          <ac:picMkLst>
            <pc:docMk/>
            <pc:sldMk cId="1503360983" sldId="256"/>
            <ac:picMk id="15" creationId="{6D806A7A-D535-2335-2C01-590385D0A195}"/>
          </ac:picMkLst>
        </pc:picChg>
      </pc:sldChg>
      <pc:sldChg chg="addSp delSp modSp new del mod setBg modClrScheme chgLayout">
        <pc:chgData name="Patel, GracyJashvantbhai" userId="1d777f25-5e13-4fcd-878a-d3b89925fe9b" providerId="ADAL" clId="{ADCDA94E-A68C-744A-BAA9-8B21F04EF183}" dt="2025-04-30T02:36:38.213" v="151" actId="2696"/>
        <pc:sldMkLst>
          <pc:docMk/>
          <pc:sldMk cId="3882078654" sldId="256"/>
        </pc:sldMkLst>
      </pc:sldChg>
      <pc:sldChg chg="addSp delSp modSp new mod setBg">
        <pc:chgData name="Patel, GracyJashvantbhai" userId="1d777f25-5e13-4fcd-878a-d3b89925fe9b" providerId="ADAL" clId="{ADCDA94E-A68C-744A-BAA9-8B21F04EF183}" dt="2025-04-30T02:46:59.702" v="207" actId="26606"/>
        <pc:sldMkLst>
          <pc:docMk/>
          <pc:sldMk cId="1080286776" sldId="257"/>
        </pc:sldMkLst>
        <pc:spChg chg="mod">
          <ac:chgData name="Patel, GracyJashvantbhai" userId="1d777f25-5e13-4fcd-878a-d3b89925fe9b" providerId="ADAL" clId="{ADCDA94E-A68C-744A-BAA9-8B21F04EF183}" dt="2025-04-30T02:46:59.702" v="207" actId="26606"/>
          <ac:spMkLst>
            <pc:docMk/>
            <pc:sldMk cId="1080286776" sldId="257"/>
            <ac:spMk id="2" creationId="{B2564CB1-3A2E-7A8F-520C-8C5BA28F5DE7}"/>
          </ac:spMkLst>
        </pc:spChg>
        <pc:spChg chg="add">
          <ac:chgData name="Patel, GracyJashvantbhai" userId="1d777f25-5e13-4fcd-878a-d3b89925fe9b" providerId="ADAL" clId="{ADCDA94E-A68C-744A-BAA9-8B21F04EF183}" dt="2025-04-30T02:46:59.702" v="207" actId="26606"/>
          <ac:spMkLst>
            <pc:docMk/>
            <pc:sldMk cId="1080286776" sldId="257"/>
            <ac:spMk id="74" creationId="{3B5305C3-9940-4541-9DEE-9AE9C3EA60A4}"/>
          </ac:spMkLst>
        </pc:spChg>
        <pc:spChg chg="add">
          <ac:chgData name="Patel, GracyJashvantbhai" userId="1d777f25-5e13-4fcd-878a-d3b89925fe9b" providerId="ADAL" clId="{ADCDA94E-A68C-744A-BAA9-8B21F04EF183}" dt="2025-04-30T02:46:59.702" v="207" actId="26606"/>
          <ac:spMkLst>
            <pc:docMk/>
            <pc:sldMk cId="1080286776" sldId="257"/>
            <ac:spMk id="75" creationId="{D41AC345-EF35-499A-B575-4837FEF46AA6}"/>
          </ac:spMkLst>
        </pc:spChg>
        <pc:spChg chg="add">
          <ac:chgData name="Patel, GracyJashvantbhai" userId="1d777f25-5e13-4fcd-878a-d3b89925fe9b" providerId="ADAL" clId="{ADCDA94E-A68C-744A-BAA9-8B21F04EF183}" dt="2025-04-30T02:46:59.702" v="207" actId="26606"/>
          <ac:spMkLst>
            <pc:docMk/>
            <pc:sldMk cId="1080286776" sldId="257"/>
            <ac:spMk id="76" creationId="{C071BDA1-F0B0-41DF-BC28-7DDA5D3CD738}"/>
          </ac:spMkLst>
        </pc:spChg>
        <pc:graphicFrameChg chg="add">
          <ac:chgData name="Patel, GracyJashvantbhai" userId="1d777f25-5e13-4fcd-878a-d3b89925fe9b" providerId="ADAL" clId="{ADCDA94E-A68C-744A-BAA9-8B21F04EF183}" dt="2025-04-30T02:46:59.702" v="207" actId="26606"/>
          <ac:graphicFrameMkLst>
            <pc:docMk/>
            <pc:sldMk cId="1080286776" sldId="257"/>
            <ac:graphicFrameMk id="77" creationId="{82286448-B000-9F78-F19E-49FBAF1EB6BB}"/>
          </ac:graphicFrameMkLst>
        </pc:graphicFrameChg>
      </pc:sldChg>
      <pc:sldChg chg="add del">
        <pc:chgData name="Patel, GracyJashvantbhai" userId="1d777f25-5e13-4fcd-878a-d3b89925fe9b" providerId="ADAL" clId="{ADCDA94E-A68C-744A-BAA9-8B21F04EF183}" dt="2025-04-30T02:24:55.424" v="44" actId="2696"/>
        <pc:sldMkLst>
          <pc:docMk/>
          <pc:sldMk cId="1607997081" sldId="257"/>
        </pc:sldMkLst>
      </pc:sldChg>
      <pc:sldChg chg="new del">
        <pc:chgData name="Patel, GracyJashvantbhai" userId="1d777f25-5e13-4fcd-878a-d3b89925fe9b" providerId="ADAL" clId="{ADCDA94E-A68C-744A-BAA9-8B21F04EF183}" dt="2025-04-30T02:35:56.228" v="150" actId="2696"/>
        <pc:sldMkLst>
          <pc:docMk/>
          <pc:sldMk cId="4244427816" sldId="257"/>
        </pc:sldMkLst>
      </pc:sldChg>
      <pc:sldChg chg="addSp delSp modSp new mod setBg">
        <pc:chgData name="Patel, GracyJashvantbhai" userId="1d777f25-5e13-4fcd-878a-d3b89925fe9b" providerId="ADAL" clId="{ADCDA94E-A68C-744A-BAA9-8B21F04EF183}" dt="2025-04-30T02:49:29.725" v="229" actId="26606"/>
        <pc:sldMkLst>
          <pc:docMk/>
          <pc:sldMk cId="2972188117" sldId="258"/>
        </pc:sldMkLst>
        <pc:spChg chg="mod">
          <ac:chgData name="Patel, GracyJashvantbhai" userId="1d777f25-5e13-4fcd-878a-d3b89925fe9b" providerId="ADAL" clId="{ADCDA94E-A68C-744A-BAA9-8B21F04EF183}" dt="2025-04-30T02:49:29.725" v="229" actId="26606"/>
          <ac:spMkLst>
            <pc:docMk/>
            <pc:sldMk cId="2972188117" sldId="258"/>
            <ac:spMk id="2" creationId="{E5F72675-23D0-FA74-0440-7AB152BCA74B}"/>
          </ac:spMkLst>
        </pc:spChg>
        <pc:spChg chg="add">
          <ac:chgData name="Patel, GracyJashvantbhai" userId="1d777f25-5e13-4fcd-878a-d3b89925fe9b" providerId="ADAL" clId="{ADCDA94E-A68C-744A-BAA9-8B21F04EF183}" dt="2025-04-30T02:49:29.725" v="229" actId="26606"/>
          <ac:spMkLst>
            <pc:docMk/>
            <pc:sldMk cId="2972188117" sldId="258"/>
            <ac:spMk id="36" creationId="{19EC5B12-9FF3-41FE-B789-2696F5195F4E}"/>
          </ac:spMkLst>
        </pc:spChg>
        <pc:graphicFrameChg chg="add">
          <ac:chgData name="Patel, GracyJashvantbhai" userId="1d777f25-5e13-4fcd-878a-d3b89925fe9b" providerId="ADAL" clId="{ADCDA94E-A68C-744A-BAA9-8B21F04EF183}" dt="2025-04-30T02:49:29.725" v="229" actId="26606"/>
          <ac:graphicFrameMkLst>
            <pc:docMk/>
            <pc:sldMk cId="2972188117" sldId="258"/>
            <ac:graphicFrameMk id="38" creationId="{74795CF9-14A7-AF93-0EA5-259D7F456E31}"/>
          </ac:graphicFrameMkLst>
        </pc:graphicFrameChg>
        <pc:cxnChg chg="add">
          <ac:chgData name="Patel, GracyJashvantbhai" userId="1d777f25-5e13-4fcd-878a-d3b89925fe9b" providerId="ADAL" clId="{ADCDA94E-A68C-744A-BAA9-8B21F04EF183}" dt="2025-04-30T02:49:29.725" v="229" actId="26606"/>
          <ac:cxnSpMkLst>
            <pc:docMk/>
            <pc:sldMk cId="2972188117" sldId="258"/>
            <ac:cxnSpMk id="37" creationId="{010A7A7D-92B4-4640-BCBF-B4798588DDC2}"/>
          </ac:cxnSpMkLst>
        </pc:cxnChg>
      </pc:sldChg>
      <pc:sldChg chg="addSp modSp new mod">
        <pc:chgData name="Patel, GracyJashvantbhai" userId="1d777f25-5e13-4fcd-878a-d3b89925fe9b" providerId="ADAL" clId="{ADCDA94E-A68C-744A-BAA9-8B21F04EF183}" dt="2025-04-30T03:20:00.770" v="299" actId="255"/>
        <pc:sldMkLst>
          <pc:docMk/>
          <pc:sldMk cId="1022735478" sldId="259"/>
        </pc:sldMkLst>
        <pc:spChg chg="mod">
          <ac:chgData name="Patel, GracyJashvantbhai" userId="1d777f25-5e13-4fcd-878a-d3b89925fe9b" providerId="ADAL" clId="{ADCDA94E-A68C-744A-BAA9-8B21F04EF183}" dt="2025-04-30T02:50:12.375" v="231"/>
          <ac:spMkLst>
            <pc:docMk/>
            <pc:sldMk cId="1022735478" sldId="259"/>
            <ac:spMk id="2" creationId="{455A9199-80F7-3B83-4D35-5914A195358B}"/>
          </ac:spMkLst>
        </pc:spChg>
        <pc:spChg chg="mod">
          <ac:chgData name="Patel, GracyJashvantbhai" userId="1d777f25-5e13-4fcd-878a-d3b89925fe9b" providerId="ADAL" clId="{ADCDA94E-A68C-744A-BAA9-8B21F04EF183}" dt="2025-04-30T03:20:00.770" v="299" actId="255"/>
          <ac:spMkLst>
            <pc:docMk/>
            <pc:sldMk cId="1022735478" sldId="259"/>
            <ac:spMk id="3" creationId="{6DF8FF04-3A26-18C1-011A-246AE763A6D6}"/>
          </ac:spMkLst>
        </pc:spChg>
        <pc:spChg chg="add mod">
          <ac:chgData name="Patel, GracyJashvantbhai" userId="1d777f25-5e13-4fcd-878a-d3b89925fe9b" providerId="ADAL" clId="{ADCDA94E-A68C-744A-BAA9-8B21F04EF183}" dt="2025-04-30T03:19:54.950" v="298" actId="255"/>
          <ac:spMkLst>
            <pc:docMk/>
            <pc:sldMk cId="1022735478" sldId="259"/>
            <ac:spMk id="4" creationId="{7F336B55-ED18-2A4D-8FC5-4B3550EBB570}"/>
          </ac:spMkLst>
        </pc:spChg>
      </pc:sldChg>
      <pc:sldChg chg="new">
        <pc:chgData name="Patel, GracyJashvantbhai" userId="1d777f25-5e13-4fcd-878a-d3b89925fe9b" providerId="ADAL" clId="{ADCDA94E-A68C-744A-BAA9-8B21F04EF183}" dt="2025-04-30T03:03:51.709" v="233" actId="680"/>
        <pc:sldMkLst>
          <pc:docMk/>
          <pc:sldMk cId="828711466" sldId="260"/>
        </pc:sldMkLst>
      </pc:sldChg>
      <pc:sldChg chg="addSp delSp modSp new mod setBg">
        <pc:chgData name="Patel, GracyJashvantbhai" userId="1d777f25-5e13-4fcd-878a-d3b89925fe9b" providerId="ADAL" clId="{ADCDA94E-A68C-744A-BAA9-8B21F04EF183}" dt="2025-04-30T03:08:58.796" v="242" actId="26606"/>
        <pc:sldMkLst>
          <pc:docMk/>
          <pc:sldMk cId="2617961116" sldId="261"/>
        </pc:sldMkLst>
        <pc:spChg chg="mod">
          <ac:chgData name="Patel, GracyJashvantbhai" userId="1d777f25-5e13-4fcd-878a-d3b89925fe9b" providerId="ADAL" clId="{ADCDA94E-A68C-744A-BAA9-8B21F04EF183}" dt="2025-04-30T03:08:58.796" v="242" actId="26606"/>
          <ac:spMkLst>
            <pc:docMk/>
            <pc:sldMk cId="2617961116" sldId="261"/>
            <ac:spMk id="2" creationId="{2FB8AF7C-D151-D362-E689-300AFCC85544}"/>
          </ac:spMkLst>
        </pc:spChg>
        <pc:spChg chg="add">
          <ac:chgData name="Patel, GracyJashvantbhai" userId="1d777f25-5e13-4fcd-878a-d3b89925fe9b" providerId="ADAL" clId="{ADCDA94E-A68C-744A-BAA9-8B21F04EF183}" dt="2025-04-30T03:08:58.796" v="242" actId="26606"/>
          <ac:spMkLst>
            <pc:docMk/>
            <pc:sldMk cId="2617961116" sldId="261"/>
            <ac:spMk id="16" creationId="{3B5305C3-9940-4541-9DEE-9AE9C3EA60A4}"/>
          </ac:spMkLst>
        </pc:spChg>
        <pc:spChg chg="add">
          <ac:chgData name="Patel, GracyJashvantbhai" userId="1d777f25-5e13-4fcd-878a-d3b89925fe9b" providerId="ADAL" clId="{ADCDA94E-A68C-744A-BAA9-8B21F04EF183}" dt="2025-04-30T03:08:58.796" v="242" actId="26606"/>
          <ac:spMkLst>
            <pc:docMk/>
            <pc:sldMk cId="2617961116" sldId="261"/>
            <ac:spMk id="18" creationId="{D41AC345-EF35-499A-B575-4837FEF46AA6}"/>
          </ac:spMkLst>
        </pc:spChg>
        <pc:spChg chg="add">
          <ac:chgData name="Patel, GracyJashvantbhai" userId="1d777f25-5e13-4fcd-878a-d3b89925fe9b" providerId="ADAL" clId="{ADCDA94E-A68C-744A-BAA9-8B21F04EF183}" dt="2025-04-30T03:08:58.796" v="242" actId="26606"/>
          <ac:spMkLst>
            <pc:docMk/>
            <pc:sldMk cId="2617961116" sldId="261"/>
            <ac:spMk id="20" creationId="{C071BDA1-F0B0-41DF-BC28-7DDA5D3CD738}"/>
          </ac:spMkLst>
        </pc:spChg>
        <pc:graphicFrameChg chg="add mod modGraphic">
          <ac:chgData name="Patel, GracyJashvantbhai" userId="1d777f25-5e13-4fcd-878a-d3b89925fe9b" providerId="ADAL" clId="{ADCDA94E-A68C-744A-BAA9-8B21F04EF183}" dt="2025-04-30T03:08:58.796" v="242" actId="26606"/>
          <ac:graphicFrameMkLst>
            <pc:docMk/>
            <pc:sldMk cId="2617961116" sldId="261"/>
            <ac:graphicFrameMk id="5" creationId="{5973B4DF-267F-E5EE-33FF-93CA5304B472}"/>
          </ac:graphicFrameMkLst>
        </pc:graphicFrameChg>
      </pc:sldChg>
      <pc:sldChg chg="addSp delSp modSp new mod setBg">
        <pc:chgData name="Patel, GracyJashvantbhai" userId="1d777f25-5e13-4fcd-878a-d3b89925fe9b" providerId="ADAL" clId="{ADCDA94E-A68C-744A-BAA9-8B21F04EF183}" dt="2025-04-30T03:09:05.914" v="243" actId="26606"/>
        <pc:sldMkLst>
          <pc:docMk/>
          <pc:sldMk cId="373225524" sldId="262"/>
        </pc:sldMkLst>
        <pc:spChg chg="mod">
          <ac:chgData name="Patel, GracyJashvantbhai" userId="1d777f25-5e13-4fcd-878a-d3b89925fe9b" providerId="ADAL" clId="{ADCDA94E-A68C-744A-BAA9-8B21F04EF183}" dt="2025-04-30T03:09:05.914" v="243" actId="26606"/>
          <ac:spMkLst>
            <pc:docMk/>
            <pc:sldMk cId="373225524" sldId="262"/>
            <ac:spMk id="2" creationId="{B372D540-5130-FEAC-2D8A-1E7938E833F2}"/>
          </ac:spMkLst>
        </pc:spChg>
        <pc:spChg chg="add">
          <ac:chgData name="Patel, GracyJashvantbhai" userId="1d777f25-5e13-4fcd-878a-d3b89925fe9b" providerId="ADAL" clId="{ADCDA94E-A68C-744A-BAA9-8B21F04EF183}" dt="2025-04-30T03:09:05.914" v="243" actId="26606"/>
          <ac:spMkLst>
            <pc:docMk/>
            <pc:sldMk cId="373225524" sldId="262"/>
            <ac:spMk id="9" creationId="{3B5305C3-9940-4541-9DEE-9AE9C3EA60A4}"/>
          </ac:spMkLst>
        </pc:spChg>
        <pc:graphicFrameChg chg="add">
          <ac:chgData name="Patel, GracyJashvantbhai" userId="1d777f25-5e13-4fcd-878a-d3b89925fe9b" providerId="ADAL" clId="{ADCDA94E-A68C-744A-BAA9-8B21F04EF183}" dt="2025-04-30T03:09:05.914" v="243" actId="26606"/>
          <ac:graphicFrameMkLst>
            <pc:docMk/>
            <pc:sldMk cId="373225524" sldId="262"/>
            <ac:graphicFrameMk id="5" creationId="{B6B226C4-BD01-87DD-EBEF-65E2E963924F}"/>
          </ac:graphicFrameMkLst>
        </pc:graphicFrameChg>
        <pc:cxnChg chg="add">
          <ac:chgData name="Patel, GracyJashvantbhai" userId="1d777f25-5e13-4fcd-878a-d3b89925fe9b" providerId="ADAL" clId="{ADCDA94E-A68C-744A-BAA9-8B21F04EF183}" dt="2025-04-30T03:09:05.914" v="243" actId="26606"/>
          <ac:cxnSpMkLst>
            <pc:docMk/>
            <pc:sldMk cId="373225524" sldId="262"/>
            <ac:cxnSpMk id="11" creationId="{AB882E83-38EA-4A57-928E-B07CFAFB7067}"/>
          </ac:cxnSpMkLst>
        </pc:cxnChg>
      </pc:sldChg>
      <pc:sldChg chg="modSp new mod">
        <pc:chgData name="Patel, GracyJashvantbhai" userId="1d777f25-5e13-4fcd-878a-d3b89925fe9b" providerId="ADAL" clId="{ADCDA94E-A68C-744A-BAA9-8B21F04EF183}" dt="2025-04-30T03:11:48.021" v="252" actId="255"/>
        <pc:sldMkLst>
          <pc:docMk/>
          <pc:sldMk cId="4007763692" sldId="263"/>
        </pc:sldMkLst>
        <pc:spChg chg="mod">
          <ac:chgData name="Patel, GracyJashvantbhai" userId="1d777f25-5e13-4fcd-878a-d3b89925fe9b" providerId="ADAL" clId="{ADCDA94E-A68C-744A-BAA9-8B21F04EF183}" dt="2025-04-30T03:11:28.984" v="247"/>
          <ac:spMkLst>
            <pc:docMk/>
            <pc:sldMk cId="4007763692" sldId="263"/>
            <ac:spMk id="2" creationId="{5918DB2C-8B88-7D7A-C1C6-C536E47E21AF}"/>
          </ac:spMkLst>
        </pc:spChg>
        <pc:spChg chg="mod">
          <ac:chgData name="Patel, GracyJashvantbhai" userId="1d777f25-5e13-4fcd-878a-d3b89925fe9b" providerId="ADAL" clId="{ADCDA94E-A68C-744A-BAA9-8B21F04EF183}" dt="2025-04-30T03:11:48.021" v="252" actId="255"/>
          <ac:spMkLst>
            <pc:docMk/>
            <pc:sldMk cId="4007763692" sldId="263"/>
            <ac:spMk id="3" creationId="{56CD6C34-0EAC-5DE9-2177-0DDADF7C9FAB}"/>
          </ac:spMkLst>
        </pc:spChg>
      </pc:sldChg>
      <pc:sldChg chg="modSp new mod">
        <pc:chgData name="Patel, GracyJashvantbhai" userId="1d777f25-5e13-4fcd-878a-d3b89925fe9b" providerId="ADAL" clId="{ADCDA94E-A68C-744A-BAA9-8B21F04EF183}" dt="2025-04-30T03:13:16.401" v="254"/>
        <pc:sldMkLst>
          <pc:docMk/>
          <pc:sldMk cId="1296862832" sldId="264"/>
        </pc:sldMkLst>
        <pc:spChg chg="mod">
          <ac:chgData name="Patel, GracyJashvantbhai" userId="1d777f25-5e13-4fcd-878a-d3b89925fe9b" providerId="ADAL" clId="{ADCDA94E-A68C-744A-BAA9-8B21F04EF183}" dt="2025-04-30T03:13:16.401" v="254"/>
          <ac:spMkLst>
            <pc:docMk/>
            <pc:sldMk cId="1296862832" sldId="264"/>
            <ac:spMk id="2" creationId="{CB579E57-870B-7B1A-7198-F200DBBD13D0}"/>
          </ac:spMkLst>
        </pc:spChg>
      </pc:sldChg>
      <pc:sldChg chg="addSp delSp modSp new mod setBg">
        <pc:chgData name="Patel, GracyJashvantbhai" userId="1d777f25-5e13-4fcd-878a-d3b89925fe9b" providerId="ADAL" clId="{ADCDA94E-A68C-744A-BAA9-8B21F04EF183}" dt="2025-04-30T03:15:07.315" v="272" actId="20577"/>
        <pc:sldMkLst>
          <pc:docMk/>
          <pc:sldMk cId="2785883079" sldId="265"/>
        </pc:sldMkLst>
        <pc:spChg chg="mod">
          <ac:chgData name="Patel, GracyJashvantbhai" userId="1d777f25-5e13-4fcd-878a-d3b89925fe9b" providerId="ADAL" clId="{ADCDA94E-A68C-744A-BAA9-8B21F04EF183}" dt="2025-04-30T03:14:45.983" v="267" actId="26606"/>
          <ac:spMkLst>
            <pc:docMk/>
            <pc:sldMk cId="2785883079" sldId="265"/>
            <ac:spMk id="2" creationId="{1BFD51F3-3CAD-57C9-5073-9271C8E93AC5}"/>
          </ac:spMkLst>
        </pc:spChg>
        <pc:spChg chg="mod">
          <ac:chgData name="Patel, GracyJashvantbhai" userId="1d777f25-5e13-4fcd-878a-d3b89925fe9b" providerId="ADAL" clId="{ADCDA94E-A68C-744A-BAA9-8B21F04EF183}" dt="2025-04-30T03:15:07.315" v="272" actId="20577"/>
          <ac:spMkLst>
            <pc:docMk/>
            <pc:sldMk cId="2785883079" sldId="265"/>
            <ac:spMk id="3" creationId="{35F26690-78B0-DA1B-D903-B47DBFC7449F}"/>
          </ac:spMkLst>
        </pc:spChg>
        <pc:spChg chg="add">
          <ac:chgData name="Patel, GracyJashvantbhai" userId="1d777f25-5e13-4fcd-878a-d3b89925fe9b" providerId="ADAL" clId="{ADCDA94E-A68C-744A-BAA9-8B21F04EF183}" dt="2025-04-30T03:14:45.983" v="267" actId="26606"/>
          <ac:spMkLst>
            <pc:docMk/>
            <pc:sldMk cId="2785883079" sldId="265"/>
            <ac:spMk id="14" creationId="{27DB7ADC-3567-214C-BEBE-57A5D6A89EB0}"/>
          </ac:spMkLst>
        </pc:spChg>
        <pc:spChg chg="add">
          <ac:chgData name="Patel, GracyJashvantbhai" userId="1d777f25-5e13-4fcd-878a-d3b89925fe9b" providerId="ADAL" clId="{ADCDA94E-A68C-744A-BAA9-8B21F04EF183}" dt="2025-04-30T03:14:45.983" v="267" actId="26606"/>
          <ac:spMkLst>
            <pc:docMk/>
            <pc:sldMk cId="2785883079" sldId="265"/>
            <ac:spMk id="15" creationId="{9AB506E7-ABD8-3247-919C-E175542D5C41}"/>
          </ac:spMkLst>
        </pc:spChg>
        <pc:spChg chg="add">
          <ac:chgData name="Patel, GracyJashvantbhai" userId="1d777f25-5e13-4fcd-878a-d3b89925fe9b" providerId="ADAL" clId="{ADCDA94E-A68C-744A-BAA9-8B21F04EF183}" dt="2025-04-30T03:14:45.983" v="267" actId="26606"/>
          <ac:spMkLst>
            <pc:docMk/>
            <pc:sldMk cId="2785883079" sldId="265"/>
            <ac:spMk id="16" creationId="{CA208933-0228-467B-9AE1-0A3227F57888}"/>
          </ac:spMkLst>
        </pc:spChg>
        <pc:picChg chg="add">
          <ac:chgData name="Patel, GracyJashvantbhai" userId="1d777f25-5e13-4fcd-878a-d3b89925fe9b" providerId="ADAL" clId="{ADCDA94E-A68C-744A-BAA9-8B21F04EF183}" dt="2025-04-30T03:14:45.983" v="267" actId="26606"/>
          <ac:picMkLst>
            <pc:docMk/>
            <pc:sldMk cId="2785883079" sldId="265"/>
            <ac:picMk id="7" creationId="{A01BF5AE-D44D-9367-C07F-AC6943D8E419}"/>
          </ac:picMkLst>
        </pc:picChg>
      </pc:sldChg>
      <pc:sldChg chg="addSp delSp modSp new mod setBg">
        <pc:chgData name="Patel, GracyJashvantbhai" userId="1d777f25-5e13-4fcd-878a-d3b89925fe9b" providerId="ADAL" clId="{ADCDA94E-A68C-744A-BAA9-8B21F04EF183}" dt="2025-04-30T03:16:38.234" v="279" actId="20577"/>
        <pc:sldMkLst>
          <pc:docMk/>
          <pc:sldMk cId="705015183" sldId="266"/>
        </pc:sldMkLst>
        <pc:spChg chg="mod">
          <ac:chgData name="Patel, GracyJashvantbhai" userId="1d777f25-5e13-4fcd-878a-d3b89925fe9b" providerId="ADAL" clId="{ADCDA94E-A68C-744A-BAA9-8B21F04EF183}" dt="2025-04-30T03:16:28.412" v="278" actId="26606"/>
          <ac:spMkLst>
            <pc:docMk/>
            <pc:sldMk cId="705015183" sldId="266"/>
            <ac:spMk id="2" creationId="{631D12CB-2D7F-5B09-9F51-2D13D5DA7340}"/>
          </ac:spMkLst>
        </pc:spChg>
        <pc:spChg chg="add">
          <ac:chgData name="Patel, GracyJashvantbhai" userId="1d777f25-5e13-4fcd-878a-d3b89925fe9b" providerId="ADAL" clId="{ADCDA94E-A68C-744A-BAA9-8B21F04EF183}" dt="2025-04-30T03:16:28.412" v="278" actId="26606"/>
          <ac:spMkLst>
            <pc:docMk/>
            <pc:sldMk cId="705015183" sldId="266"/>
            <ac:spMk id="13" creationId="{C071BDA1-F0B0-41DF-BC28-7DDA5D3CD738}"/>
          </ac:spMkLst>
        </pc:spChg>
        <pc:spChg chg="add">
          <ac:chgData name="Patel, GracyJashvantbhai" userId="1d777f25-5e13-4fcd-878a-d3b89925fe9b" providerId="ADAL" clId="{ADCDA94E-A68C-744A-BAA9-8B21F04EF183}" dt="2025-04-30T03:16:28.412" v="278" actId="26606"/>
          <ac:spMkLst>
            <pc:docMk/>
            <pc:sldMk cId="705015183" sldId="266"/>
            <ac:spMk id="14" creationId="{3B5305C3-9940-4541-9DEE-9AE9C3EA60A4}"/>
          </ac:spMkLst>
        </pc:spChg>
        <pc:spChg chg="add">
          <ac:chgData name="Patel, GracyJashvantbhai" userId="1d777f25-5e13-4fcd-878a-d3b89925fe9b" providerId="ADAL" clId="{ADCDA94E-A68C-744A-BAA9-8B21F04EF183}" dt="2025-04-30T03:16:28.412" v="278" actId="26606"/>
          <ac:spMkLst>
            <pc:docMk/>
            <pc:sldMk cId="705015183" sldId="266"/>
            <ac:spMk id="15" creationId="{D41AC345-EF35-499A-B575-4837FEF46AA6}"/>
          </ac:spMkLst>
        </pc:spChg>
        <pc:graphicFrameChg chg="add mod">
          <ac:chgData name="Patel, GracyJashvantbhai" userId="1d777f25-5e13-4fcd-878a-d3b89925fe9b" providerId="ADAL" clId="{ADCDA94E-A68C-744A-BAA9-8B21F04EF183}" dt="2025-04-30T03:16:38.234" v="279" actId="20577"/>
          <ac:graphicFrameMkLst>
            <pc:docMk/>
            <pc:sldMk cId="705015183" sldId="266"/>
            <ac:graphicFrameMk id="16" creationId="{304B09D6-2A5D-3441-8671-5243E9B6086D}"/>
          </ac:graphicFrameMkLst>
        </pc:graphicFrameChg>
      </pc:sldChg>
      <pc:sldChg chg="modSp new mod">
        <pc:chgData name="Patel, GracyJashvantbhai" userId="1d777f25-5e13-4fcd-878a-d3b89925fe9b" providerId="ADAL" clId="{ADCDA94E-A68C-744A-BAA9-8B21F04EF183}" dt="2025-04-30T03:17:23.255" v="281"/>
        <pc:sldMkLst>
          <pc:docMk/>
          <pc:sldMk cId="565730299" sldId="267"/>
        </pc:sldMkLst>
        <pc:spChg chg="mod">
          <ac:chgData name="Patel, GracyJashvantbhai" userId="1d777f25-5e13-4fcd-878a-d3b89925fe9b" providerId="ADAL" clId="{ADCDA94E-A68C-744A-BAA9-8B21F04EF183}" dt="2025-04-30T03:17:23.255" v="281"/>
          <ac:spMkLst>
            <pc:docMk/>
            <pc:sldMk cId="565730299" sldId="267"/>
            <ac:spMk id="2" creationId="{3F6BF32F-F3AB-5FCF-81CD-BDFB54A0803A}"/>
          </ac:spMkLst>
        </pc:spChg>
      </pc:sldChg>
      <pc:sldMasterChg chg="add del addSldLayout delSldLayout">
        <pc:chgData name="Patel, GracyJashvantbhai" userId="1d777f25-5e13-4fcd-878a-d3b89925fe9b" providerId="ADAL" clId="{ADCDA94E-A68C-744A-BAA9-8B21F04EF183}" dt="2025-04-30T02:26:43.239" v="68" actId="26606"/>
        <pc:sldMasterMkLst>
          <pc:docMk/>
          <pc:sldMasterMk cId="2074011719" sldId="2147483648"/>
        </pc:sldMasterMkLst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3937846150" sldId="214748364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1451559281" sldId="214748365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573651967" sldId="214748365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2188301727" sldId="214748365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3758513497" sldId="214748365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3571403975" sldId="214748365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3108042799" sldId="214748365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2190370338" sldId="214748365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2881999312" sldId="214748365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608928351" sldId="214748365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39" v="68" actId="26606"/>
          <pc:sldLayoutMkLst>
            <pc:docMk/>
            <pc:sldMasterMk cId="2074011719" sldId="2147483648"/>
            <pc:sldLayoutMk cId="4060599240" sldId="2147483659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25:50.101" v="51" actId="26606"/>
        <pc:sldMasterMkLst>
          <pc:docMk/>
          <pc:sldMasterMk cId="937927586" sldId="2147483673"/>
        </pc:sldMasterMkLst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4225685988" sldId="214748366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3850650856" sldId="214748366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3995383228" sldId="214748366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740505369" sldId="214748366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2026978205" sldId="214748366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3692933315" sldId="214748366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4214014495" sldId="214748366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1575602662" sldId="214748366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1367919088" sldId="214748367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810567839" sldId="214748367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0.101" v="51" actId="26606"/>
          <pc:sldLayoutMkLst>
            <pc:docMk/>
            <pc:sldMasterMk cId="937927586" sldId="2147483673"/>
            <pc:sldLayoutMk cId="3874210475" sldId="2147483672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26:38.324" v="64" actId="26606"/>
        <pc:sldMasterMkLst>
          <pc:docMk/>
          <pc:sldMasterMk cId="2857853991" sldId="2147483673"/>
        </pc:sldMasterMkLst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3399562072" sldId="214748366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2027172456" sldId="214748366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4216316159" sldId="214748366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1505203109" sldId="214748366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194900487" sldId="214748366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2238897700" sldId="214748366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2754908335" sldId="214748366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1306695043" sldId="214748366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3649923987" sldId="214748367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2847452144" sldId="214748367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8.324" v="64" actId="26606"/>
          <pc:sldLayoutMkLst>
            <pc:docMk/>
            <pc:sldMasterMk cId="2857853991" sldId="2147483673"/>
            <pc:sldLayoutMk cId="44572102" sldId="2147483672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26:43.211" v="67" actId="26606"/>
        <pc:sldMasterMkLst>
          <pc:docMk/>
          <pc:sldMasterMk cId="847384893" sldId="2147483686"/>
        </pc:sldMasterMkLst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1101092321" sldId="214748367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609054022" sldId="214748367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57431153" sldId="214748367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2929528592" sldId="214748367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2718095224" sldId="214748367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3339644594" sldId="214748368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1828750738" sldId="214748368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573395725" sldId="214748368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1316016991" sldId="214748368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322365209" sldId="214748368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43.211" v="67" actId="26606"/>
          <pc:sldLayoutMkLst>
            <pc:docMk/>
            <pc:sldMasterMk cId="847384893" sldId="2147483686"/>
            <pc:sldLayoutMk cId="992921994" sldId="2147483685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25:55.446" v="54" actId="26606"/>
        <pc:sldMasterMkLst>
          <pc:docMk/>
          <pc:sldMasterMk cId="2192907826" sldId="2147483686"/>
        </pc:sldMasterMkLst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1044982372" sldId="214748367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3723656357" sldId="214748367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433386266" sldId="214748367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3141255402" sldId="214748367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4062367156" sldId="214748367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1627674890" sldId="214748368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3162836810" sldId="214748368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777485838" sldId="214748368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2464155420" sldId="214748368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3339953636" sldId="214748368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5.446" v="54" actId="26606"/>
          <pc:sldLayoutMkLst>
            <pc:docMk/>
            <pc:sldMasterMk cId="2192907826" sldId="2147483686"/>
            <pc:sldLayoutMk cId="1945546985" sldId="2147483685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25:47.718" v="49" actId="26606"/>
        <pc:sldMasterMkLst>
          <pc:docMk/>
          <pc:sldMasterMk cId="4102604172" sldId="2147483699"/>
        </pc:sldMasterMkLst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1429929612" sldId="214748368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2543867402" sldId="214748368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3594251397" sldId="214748369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2847165420" sldId="214748369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3799225663" sldId="214748369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3929571548" sldId="214748369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41993098" sldId="214748369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1082144024" sldId="214748369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2250564466" sldId="214748369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1186197792" sldId="214748369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47.718" v="49" actId="26606"/>
          <pc:sldLayoutMkLst>
            <pc:docMk/>
            <pc:sldMasterMk cId="4102604172" sldId="2147483699"/>
            <pc:sldLayoutMk cId="3962368730" sldId="2147483698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25:59.477" v="57" actId="26606"/>
        <pc:sldMasterMkLst>
          <pc:docMk/>
          <pc:sldMasterMk cId="3528599966" sldId="2147483725"/>
        </pc:sldMasterMkLst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4173143983" sldId="214748371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4063896273" sldId="214748371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3744939916" sldId="214748371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1118068509" sldId="214748371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145965785" sldId="214748371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4139873895" sldId="214748371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1292630912" sldId="214748372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3403716880" sldId="214748372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3868835894" sldId="214748372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1844322325" sldId="214748372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5:59.477" v="57" actId="26606"/>
          <pc:sldLayoutMkLst>
            <pc:docMk/>
            <pc:sldMasterMk cId="3528599966" sldId="2147483725"/>
            <pc:sldLayoutMk cId="2078599851" sldId="2147483724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26:36.679" v="61" actId="26606"/>
        <pc:sldMasterMkLst>
          <pc:docMk/>
          <pc:sldMasterMk cId="54051084" sldId="2147483738"/>
        </pc:sldMasterMkLst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655792128" sldId="214748372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145865060" sldId="214748372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855281964" sldId="214748372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2383905785" sldId="214748373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1067420332" sldId="214748373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2520471788" sldId="214748373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438890634" sldId="214748373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604067811" sldId="214748373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917936836" sldId="214748373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2028277517" sldId="214748373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6.679" v="61" actId="26606"/>
          <pc:sldLayoutMkLst>
            <pc:docMk/>
            <pc:sldMasterMk cId="54051084" sldId="2147483738"/>
            <pc:sldLayoutMk cId="676763312" sldId="2147483737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32:35.032" v="131" actId="26606"/>
        <pc:sldMasterMkLst>
          <pc:docMk/>
          <pc:sldMasterMk cId="3533740431" sldId="2147483738"/>
        </pc:sldMasterMkLst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3810784680" sldId="214748372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159282375" sldId="214748372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2628521435" sldId="214748372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2569811316" sldId="214748373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3213235676" sldId="214748373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2499420015" sldId="214748373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3034662136" sldId="214748373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1775428269" sldId="214748373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1118270948" sldId="214748373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576205338" sldId="214748373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2:35.032" v="131" actId="26606"/>
          <pc:sldLayoutMkLst>
            <pc:docMk/>
            <pc:sldMasterMk cId="3533740431" sldId="2147483738"/>
            <pc:sldLayoutMk cId="3465600695" sldId="2147483737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26:33.826" v="59" actId="26606"/>
        <pc:sldMasterMkLst>
          <pc:docMk/>
          <pc:sldMasterMk cId="1436838357" sldId="2147483751"/>
        </pc:sldMasterMkLst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3459706951" sldId="214748374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3469133079" sldId="214748374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3169757939" sldId="214748374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3837660920" sldId="214748374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3578254579" sldId="214748374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1951920749" sldId="214748374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3750366705" sldId="214748374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2318206172" sldId="214748374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3386682770" sldId="214748374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1989400531" sldId="214748374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26:33.826" v="59" actId="26606"/>
          <pc:sldLayoutMkLst>
            <pc:docMk/>
            <pc:sldMasterMk cId="1436838357" sldId="2147483751"/>
            <pc:sldLayoutMk cId="193847893" sldId="2147483750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39:34.098" v="166" actId="26606"/>
        <pc:sldMasterMkLst>
          <pc:docMk/>
          <pc:sldMasterMk cId="318064458" sldId="2147483814"/>
        </pc:sldMasterMkLst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320728027" sldId="214748380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197842868" sldId="214748380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1512569639" sldId="214748380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1691931937" sldId="214748380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1363008590" sldId="214748380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36746650" sldId="214748380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2570208465" sldId="214748380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2981888444" sldId="214748381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2030356378" sldId="214748381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2667107832" sldId="214748381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318064458" sldId="2147483814"/>
            <pc:sldLayoutMk cId="1218732571" sldId="2147483813"/>
          </pc:sldLayoutMkLst>
        </pc:sldLayoutChg>
      </pc:sldMasterChg>
      <pc:sldMasterChg chg="add del addSldLayout delSldLayout">
        <pc:chgData name="Patel, GracyJashvantbhai" userId="1d777f25-5e13-4fcd-878a-d3b89925fe9b" providerId="ADAL" clId="{ADCDA94E-A68C-744A-BAA9-8B21F04EF183}" dt="2025-04-30T02:39:34.066" v="165" actId="26606"/>
        <pc:sldMasterMkLst>
          <pc:docMk/>
          <pc:sldMasterMk cId="3965069804" sldId="2147483864"/>
        </pc:sldMasterMkLst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3908297568" sldId="2147483853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2611539831" sldId="2147483854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4225495994" sldId="2147483855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2049512102" sldId="2147483856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412971824" sldId="2147483857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3837509816" sldId="2147483858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3651046615" sldId="2147483859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4090825361" sldId="2147483860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3685502980" sldId="2147483861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2959532761" sldId="2147483862"/>
          </pc:sldLayoutMkLst>
        </pc:sldLayoutChg>
        <pc:sldLayoutChg chg="add del">
          <pc:chgData name="Patel, GracyJashvantbhai" userId="1d777f25-5e13-4fcd-878a-d3b89925fe9b" providerId="ADAL" clId="{ADCDA94E-A68C-744A-BAA9-8B21F04EF183}" dt="2025-04-30T02:39:34.066" v="165" actId="26606"/>
          <pc:sldLayoutMkLst>
            <pc:docMk/>
            <pc:sldMasterMk cId="3965069804" sldId="2147483864"/>
            <pc:sldLayoutMk cId="6152244" sldId="2147483863"/>
          </pc:sldLayoutMkLst>
        </pc:sldLayoutChg>
      </pc:sldMasterChg>
      <pc:sldMasterChg chg="add addSldLayout">
        <pc:chgData name="Patel, GracyJashvantbhai" userId="1d777f25-5e13-4fcd-878a-d3b89925fe9b" providerId="ADAL" clId="{ADCDA94E-A68C-744A-BAA9-8B21F04EF183}" dt="2025-04-30T02:39:34.098" v="166" actId="26606"/>
        <pc:sldMasterMkLst>
          <pc:docMk/>
          <pc:sldMasterMk cId="1427188222" sldId="2147483916"/>
        </pc:sldMasterMkLst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4156540351" sldId="2147483905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3168476232" sldId="2147483906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2509671687" sldId="2147483907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2779374574" sldId="2147483908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2308354769" sldId="2147483909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1189221089" sldId="2147483910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3936656210" sldId="2147483911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502469504" sldId="2147483912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2679482748" sldId="2147483913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2884882611" sldId="2147483914"/>
          </pc:sldLayoutMkLst>
        </pc:sldLayoutChg>
        <pc:sldLayoutChg chg="add">
          <pc:chgData name="Patel, GracyJashvantbhai" userId="1d777f25-5e13-4fcd-878a-d3b89925fe9b" providerId="ADAL" clId="{ADCDA94E-A68C-744A-BAA9-8B21F04EF183}" dt="2025-04-30T02:39:34.098" v="166" actId="26606"/>
          <pc:sldLayoutMkLst>
            <pc:docMk/>
            <pc:sldMasterMk cId="1427188222" sldId="2147483916"/>
            <pc:sldLayoutMk cId="2995181261" sldId="2147483915"/>
          </pc:sldLayoutMkLst>
        </pc:sldLayoutChg>
      </pc:sldMasterChg>
    </pc:docChg>
  </pc:docChgLst>
  <pc:docChgLst>
    <pc:chgData name="Patel, YashMilinkumar" userId="9fbd1a08-d771-4c54-a6d6-d2b60515e1d6" providerId="ADAL" clId="{EE7A858A-7989-42F7-9396-4840F76B6DA2}"/>
    <pc:docChg chg="undo custSel addSld delSld modSld sldOrd">
      <pc:chgData name="Patel, YashMilinkumar" userId="9fbd1a08-d771-4c54-a6d6-d2b60515e1d6" providerId="ADAL" clId="{EE7A858A-7989-42F7-9396-4840F76B6DA2}" dt="2025-05-09T14:30:41.036" v="168" actId="962"/>
      <pc:docMkLst>
        <pc:docMk/>
      </pc:docMkLst>
      <pc:sldChg chg="addSp delSp modSp del mod setBg">
        <pc:chgData name="Patel, YashMilinkumar" userId="9fbd1a08-d771-4c54-a6d6-d2b60515e1d6" providerId="ADAL" clId="{EE7A858A-7989-42F7-9396-4840F76B6DA2}" dt="2025-05-09T14:28:03.092" v="153" actId="47"/>
        <pc:sldMkLst>
          <pc:docMk/>
          <pc:sldMk cId="828711466" sldId="260"/>
        </pc:sldMkLst>
      </pc:sldChg>
      <pc:sldChg chg="addSp delSp modSp mod setBg">
        <pc:chgData name="Patel, YashMilinkumar" userId="9fbd1a08-d771-4c54-a6d6-d2b60515e1d6" providerId="ADAL" clId="{EE7A858A-7989-42F7-9396-4840F76B6DA2}" dt="2025-04-30T14:08:58.782" v="78"/>
        <pc:sldMkLst>
          <pc:docMk/>
          <pc:sldMk cId="1296862832" sldId="264"/>
        </pc:sldMkLst>
        <pc:spChg chg="mod">
          <ac:chgData name="Patel, YashMilinkumar" userId="9fbd1a08-d771-4c54-a6d6-d2b60515e1d6" providerId="ADAL" clId="{EE7A858A-7989-42F7-9396-4840F76B6DA2}" dt="2025-04-30T14:08:58.766" v="70" actId="26606"/>
          <ac:spMkLst>
            <pc:docMk/>
            <pc:sldMk cId="1296862832" sldId="264"/>
            <ac:spMk id="2" creationId="{CB579E57-870B-7B1A-7198-F200DBBD13D0}"/>
          </ac:spMkLst>
        </pc:spChg>
        <pc:spChg chg="add">
          <ac:chgData name="Patel, YashMilinkumar" userId="9fbd1a08-d771-4c54-a6d6-d2b60515e1d6" providerId="ADAL" clId="{EE7A858A-7989-42F7-9396-4840F76B6DA2}" dt="2025-04-30T14:08:58.766" v="70" actId="26606"/>
          <ac:spMkLst>
            <pc:docMk/>
            <pc:sldMk cId="1296862832" sldId="264"/>
            <ac:spMk id="13" creationId="{19EC5B12-9FF3-41FE-B789-2696F5195F4E}"/>
          </ac:spMkLst>
        </pc:spChg>
        <pc:graphicFrameChg chg="add">
          <ac:chgData name="Patel, YashMilinkumar" userId="9fbd1a08-d771-4c54-a6d6-d2b60515e1d6" providerId="ADAL" clId="{EE7A858A-7989-42F7-9396-4840F76B6DA2}" dt="2025-04-30T14:08:58.766" v="70" actId="26606"/>
          <ac:graphicFrameMkLst>
            <pc:docMk/>
            <pc:sldMk cId="1296862832" sldId="264"/>
            <ac:graphicFrameMk id="9" creationId="{62830CAE-242D-99AE-5CFB-DA4227DC76DA}"/>
          </ac:graphicFrameMkLst>
        </pc:graphicFrameChg>
        <pc:cxnChg chg="add">
          <ac:chgData name="Patel, YashMilinkumar" userId="9fbd1a08-d771-4c54-a6d6-d2b60515e1d6" providerId="ADAL" clId="{EE7A858A-7989-42F7-9396-4840F76B6DA2}" dt="2025-04-30T14:08:58.766" v="70" actId="26606"/>
          <ac:cxnSpMkLst>
            <pc:docMk/>
            <pc:sldMk cId="1296862832" sldId="264"/>
            <ac:cxnSpMk id="15" creationId="{4FCEE13B-EFB1-46F2-BC11-110F05BFB691}"/>
          </ac:cxnSpMkLst>
        </pc:cxnChg>
      </pc:sldChg>
      <pc:sldChg chg="addSp delSp modSp mod setBg">
        <pc:chgData name="Patel, YashMilinkumar" userId="9fbd1a08-d771-4c54-a6d6-d2b60515e1d6" providerId="ADAL" clId="{EE7A858A-7989-42F7-9396-4840F76B6DA2}" dt="2025-04-30T14:11:55.775" v="102" actId="14100"/>
        <pc:sldMkLst>
          <pc:docMk/>
          <pc:sldMk cId="565730299" sldId="267"/>
        </pc:sldMkLst>
        <pc:spChg chg="mod">
          <ac:chgData name="Patel, YashMilinkumar" userId="9fbd1a08-d771-4c54-a6d6-d2b60515e1d6" providerId="ADAL" clId="{EE7A858A-7989-42F7-9396-4840F76B6DA2}" dt="2025-04-30T14:11:06.230" v="95" actId="26606"/>
          <ac:spMkLst>
            <pc:docMk/>
            <pc:sldMk cId="565730299" sldId="267"/>
            <ac:spMk id="2" creationId="{3F6BF32F-F3AB-5FCF-81CD-BDFB54A0803A}"/>
          </ac:spMkLst>
        </pc:spChg>
        <pc:spChg chg="add">
          <ac:chgData name="Patel, YashMilinkumar" userId="9fbd1a08-d771-4c54-a6d6-d2b60515e1d6" providerId="ADAL" clId="{EE7A858A-7989-42F7-9396-4840F76B6DA2}" dt="2025-04-30T14:11:06.230" v="95" actId="26606"/>
          <ac:spMkLst>
            <pc:docMk/>
            <pc:sldMk cId="565730299" sldId="267"/>
            <ac:spMk id="31" creationId="{63783D31-B128-4AEB-867D-9B51766C036B}"/>
          </ac:spMkLst>
        </pc:spChg>
        <pc:spChg chg="add">
          <ac:chgData name="Patel, YashMilinkumar" userId="9fbd1a08-d771-4c54-a6d6-d2b60515e1d6" providerId="ADAL" clId="{EE7A858A-7989-42F7-9396-4840F76B6DA2}" dt="2025-04-30T14:11:06.230" v="95" actId="26606"/>
          <ac:spMkLst>
            <pc:docMk/>
            <pc:sldMk cId="565730299" sldId="267"/>
            <ac:spMk id="32" creationId="{F12F8F71-2255-4DF5-8FFB-2A6F7AADCD41}"/>
          </ac:spMkLst>
        </pc:spChg>
        <pc:spChg chg="add">
          <ac:chgData name="Patel, YashMilinkumar" userId="9fbd1a08-d771-4c54-a6d6-d2b60515e1d6" providerId="ADAL" clId="{EE7A858A-7989-42F7-9396-4840F76B6DA2}" dt="2025-04-30T14:11:06.230" v="95" actId="26606"/>
          <ac:spMkLst>
            <pc:docMk/>
            <pc:sldMk cId="565730299" sldId="267"/>
            <ac:spMk id="33" creationId="{E928C49F-56A5-41E0-97B2-1AC457310C8E}"/>
          </ac:spMkLst>
        </pc:spChg>
        <pc:spChg chg="add mod">
          <ac:chgData name="Patel, YashMilinkumar" userId="9fbd1a08-d771-4c54-a6d6-d2b60515e1d6" providerId="ADAL" clId="{EE7A858A-7989-42F7-9396-4840F76B6DA2}" dt="2025-04-30T14:11:55.775" v="102" actId="14100"/>
          <ac:spMkLst>
            <pc:docMk/>
            <pc:sldMk cId="565730299" sldId="267"/>
            <ac:spMk id="34" creationId="{76CE575B-7FC4-B650-C7FC-E8DF8050E85D}"/>
          </ac:spMkLst>
        </pc:spChg>
      </pc:sldChg>
      <pc:sldChg chg="addSp delSp modSp new mod setBg">
        <pc:chgData name="Patel, YashMilinkumar" userId="9fbd1a08-d771-4c54-a6d6-d2b60515e1d6" providerId="ADAL" clId="{EE7A858A-7989-42F7-9396-4840F76B6DA2}" dt="2025-04-30T14:14:34.853" v="109" actId="26606"/>
        <pc:sldMkLst>
          <pc:docMk/>
          <pc:sldMk cId="2920042921" sldId="268"/>
        </pc:sldMkLst>
        <pc:spChg chg="add">
          <ac:chgData name="Patel, YashMilinkumar" userId="9fbd1a08-d771-4c54-a6d6-d2b60515e1d6" providerId="ADAL" clId="{EE7A858A-7989-42F7-9396-4840F76B6DA2}" dt="2025-04-30T14:14:34.853" v="109" actId="26606"/>
          <ac:spMkLst>
            <pc:docMk/>
            <pc:sldMk cId="2920042921" sldId="268"/>
            <ac:spMk id="16" creationId="{E7C80B9C-CCB9-42D2-B7D6-BDA09F3EA8E9}"/>
          </ac:spMkLst>
        </pc:spChg>
        <pc:spChg chg="add">
          <ac:chgData name="Patel, YashMilinkumar" userId="9fbd1a08-d771-4c54-a6d6-d2b60515e1d6" providerId="ADAL" clId="{EE7A858A-7989-42F7-9396-4840F76B6DA2}" dt="2025-04-30T14:14:34.853" v="109" actId="26606"/>
          <ac:spMkLst>
            <pc:docMk/>
            <pc:sldMk cId="2920042921" sldId="268"/>
            <ac:spMk id="17" creationId="{488A89DC-5202-3042-84C5-A3E7FC12974B}"/>
          </ac:spMkLst>
        </pc:spChg>
        <pc:picChg chg="add mod">
          <ac:chgData name="Patel, YashMilinkumar" userId="9fbd1a08-d771-4c54-a6d6-d2b60515e1d6" providerId="ADAL" clId="{EE7A858A-7989-42F7-9396-4840F76B6DA2}" dt="2025-04-30T14:14:34.853" v="109" actId="26606"/>
          <ac:picMkLst>
            <pc:docMk/>
            <pc:sldMk cId="2920042921" sldId="268"/>
            <ac:picMk id="5" creationId="{9B7D0CB9-8ADF-5D81-CC1E-187A28FB98A3}"/>
          </ac:picMkLst>
        </pc:picChg>
      </pc:sldChg>
      <pc:sldChg chg="addSp delSp modSp new mod setBg">
        <pc:chgData name="Patel, YashMilinkumar" userId="9fbd1a08-d771-4c54-a6d6-d2b60515e1d6" providerId="ADAL" clId="{EE7A858A-7989-42F7-9396-4840F76B6DA2}" dt="2025-04-30T14:14:50.689" v="114" actId="26606"/>
        <pc:sldMkLst>
          <pc:docMk/>
          <pc:sldMk cId="4041180639" sldId="269"/>
        </pc:sldMkLst>
        <pc:spChg chg="add">
          <ac:chgData name="Patel, YashMilinkumar" userId="9fbd1a08-d771-4c54-a6d6-d2b60515e1d6" providerId="ADAL" clId="{EE7A858A-7989-42F7-9396-4840F76B6DA2}" dt="2025-04-30T14:14:50.689" v="114" actId="26606"/>
          <ac:spMkLst>
            <pc:docMk/>
            <pc:sldMk cId="4041180639" sldId="269"/>
            <ac:spMk id="10" creationId="{E7C80B9C-CCB9-42D2-B7D6-BDA09F3EA8E9}"/>
          </ac:spMkLst>
        </pc:spChg>
        <pc:spChg chg="add">
          <ac:chgData name="Patel, YashMilinkumar" userId="9fbd1a08-d771-4c54-a6d6-d2b60515e1d6" providerId="ADAL" clId="{EE7A858A-7989-42F7-9396-4840F76B6DA2}" dt="2025-04-30T14:14:50.689" v="114" actId="26606"/>
          <ac:spMkLst>
            <pc:docMk/>
            <pc:sldMk cId="4041180639" sldId="269"/>
            <ac:spMk id="12" creationId="{488A89DC-5202-3042-84C5-A3E7FC12974B}"/>
          </ac:spMkLst>
        </pc:spChg>
        <pc:picChg chg="add mod">
          <ac:chgData name="Patel, YashMilinkumar" userId="9fbd1a08-d771-4c54-a6d6-d2b60515e1d6" providerId="ADAL" clId="{EE7A858A-7989-42F7-9396-4840F76B6DA2}" dt="2025-04-30T14:14:50.689" v="114" actId="26606"/>
          <ac:picMkLst>
            <pc:docMk/>
            <pc:sldMk cId="4041180639" sldId="269"/>
            <ac:picMk id="5" creationId="{59238712-1E6E-4F19-F7E7-5B49DBA3FD72}"/>
          </ac:picMkLst>
        </pc:picChg>
      </pc:sldChg>
      <pc:sldChg chg="addSp delSp modSp new mod setBg">
        <pc:chgData name="Patel, YashMilinkumar" userId="9fbd1a08-d771-4c54-a6d6-d2b60515e1d6" providerId="ADAL" clId="{EE7A858A-7989-42F7-9396-4840F76B6DA2}" dt="2025-04-30T14:15:01.330" v="119" actId="26606"/>
        <pc:sldMkLst>
          <pc:docMk/>
          <pc:sldMk cId="4068227522" sldId="270"/>
        </pc:sldMkLst>
        <pc:spChg chg="add">
          <ac:chgData name="Patel, YashMilinkumar" userId="9fbd1a08-d771-4c54-a6d6-d2b60515e1d6" providerId="ADAL" clId="{EE7A858A-7989-42F7-9396-4840F76B6DA2}" dt="2025-04-30T14:15:01.330" v="119" actId="26606"/>
          <ac:spMkLst>
            <pc:docMk/>
            <pc:sldMk cId="4068227522" sldId="270"/>
            <ac:spMk id="10" creationId="{E7C80B9C-CCB9-42D2-B7D6-BDA09F3EA8E9}"/>
          </ac:spMkLst>
        </pc:spChg>
        <pc:spChg chg="add">
          <ac:chgData name="Patel, YashMilinkumar" userId="9fbd1a08-d771-4c54-a6d6-d2b60515e1d6" providerId="ADAL" clId="{EE7A858A-7989-42F7-9396-4840F76B6DA2}" dt="2025-04-30T14:15:01.330" v="119" actId="26606"/>
          <ac:spMkLst>
            <pc:docMk/>
            <pc:sldMk cId="4068227522" sldId="270"/>
            <ac:spMk id="12" creationId="{488A89DC-5202-3042-84C5-A3E7FC12974B}"/>
          </ac:spMkLst>
        </pc:spChg>
        <pc:picChg chg="add mod">
          <ac:chgData name="Patel, YashMilinkumar" userId="9fbd1a08-d771-4c54-a6d6-d2b60515e1d6" providerId="ADAL" clId="{EE7A858A-7989-42F7-9396-4840F76B6DA2}" dt="2025-04-30T14:15:01.330" v="119" actId="26606"/>
          <ac:picMkLst>
            <pc:docMk/>
            <pc:sldMk cId="4068227522" sldId="270"/>
            <ac:picMk id="5" creationId="{0735755F-991B-E7EA-0C9A-03AC8EEA69AE}"/>
          </ac:picMkLst>
        </pc:picChg>
      </pc:sldChg>
      <pc:sldChg chg="addSp delSp modSp new mod setBg">
        <pc:chgData name="Patel, YashMilinkumar" userId="9fbd1a08-d771-4c54-a6d6-d2b60515e1d6" providerId="ADAL" clId="{EE7A858A-7989-42F7-9396-4840F76B6DA2}" dt="2025-04-30T14:19:40.908" v="128" actId="26606"/>
        <pc:sldMkLst>
          <pc:docMk/>
          <pc:sldMk cId="1288474987" sldId="271"/>
        </pc:sldMkLst>
        <pc:spChg chg="add">
          <ac:chgData name="Patel, YashMilinkumar" userId="9fbd1a08-d771-4c54-a6d6-d2b60515e1d6" providerId="ADAL" clId="{EE7A858A-7989-42F7-9396-4840F76B6DA2}" dt="2025-04-30T14:19:40.908" v="128" actId="26606"/>
          <ac:spMkLst>
            <pc:docMk/>
            <pc:sldMk cId="1288474987" sldId="271"/>
            <ac:spMk id="16" creationId="{E7C80B9C-CCB9-42D2-B7D6-BDA09F3EA8E9}"/>
          </ac:spMkLst>
        </pc:spChg>
        <pc:spChg chg="add">
          <ac:chgData name="Patel, YashMilinkumar" userId="9fbd1a08-d771-4c54-a6d6-d2b60515e1d6" providerId="ADAL" clId="{EE7A858A-7989-42F7-9396-4840F76B6DA2}" dt="2025-04-30T14:19:40.908" v="128" actId="26606"/>
          <ac:spMkLst>
            <pc:docMk/>
            <pc:sldMk cId="1288474987" sldId="271"/>
            <ac:spMk id="17" creationId="{B8C28122-AA8C-48D4-93E8-7C0082B6888A}"/>
          </ac:spMkLst>
        </pc:spChg>
        <pc:spChg chg="add">
          <ac:chgData name="Patel, YashMilinkumar" userId="9fbd1a08-d771-4c54-a6d6-d2b60515e1d6" providerId="ADAL" clId="{EE7A858A-7989-42F7-9396-4840F76B6DA2}" dt="2025-04-30T14:19:40.908" v="128" actId="26606"/>
          <ac:spMkLst>
            <pc:docMk/>
            <pc:sldMk cId="1288474987" sldId="271"/>
            <ac:spMk id="18" creationId="{237B061B-7D22-401D-ACD7-A79B3A9FBC0E}"/>
          </ac:spMkLst>
        </pc:spChg>
        <pc:picChg chg="add mod">
          <ac:chgData name="Patel, YashMilinkumar" userId="9fbd1a08-d771-4c54-a6d6-d2b60515e1d6" providerId="ADAL" clId="{EE7A858A-7989-42F7-9396-4840F76B6DA2}" dt="2025-04-30T14:19:40.908" v="128" actId="26606"/>
          <ac:picMkLst>
            <pc:docMk/>
            <pc:sldMk cId="1288474987" sldId="271"/>
            <ac:picMk id="5" creationId="{2716B074-97B7-35B1-A250-A460C88BAC79}"/>
          </ac:picMkLst>
        </pc:picChg>
      </pc:sldChg>
      <pc:sldChg chg="addSp delSp modSp new mod ord setBg">
        <pc:chgData name="Patel, YashMilinkumar" userId="9fbd1a08-d771-4c54-a6d6-d2b60515e1d6" providerId="ADAL" clId="{EE7A858A-7989-42F7-9396-4840F76B6DA2}" dt="2025-05-09T14:19:01.087" v="143" actId="14100"/>
        <pc:sldMkLst>
          <pc:docMk/>
          <pc:sldMk cId="1779757872" sldId="272"/>
        </pc:sldMkLst>
        <pc:spChg chg="add del">
          <ac:chgData name="Patel, YashMilinkumar" userId="9fbd1a08-d771-4c54-a6d6-d2b60515e1d6" providerId="ADAL" clId="{EE7A858A-7989-42F7-9396-4840F76B6DA2}" dt="2025-05-09T14:18:27.940" v="137" actId="26606"/>
          <ac:spMkLst>
            <pc:docMk/>
            <pc:sldMk cId="1779757872" sldId="272"/>
            <ac:spMk id="2" creationId="{0EAC382E-338D-B83A-A9EF-86C856080DA7}"/>
          </ac:spMkLst>
        </pc:spChg>
        <pc:spChg chg="del">
          <ac:chgData name="Patel, YashMilinkumar" userId="9fbd1a08-d771-4c54-a6d6-d2b60515e1d6" providerId="ADAL" clId="{EE7A858A-7989-42F7-9396-4840F76B6DA2}" dt="2025-05-09T14:18:22.458" v="132" actId="931"/>
          <ac:spMkLst>
            <pc:docMk/>
            <pc:sldMk cId="1779757872" sldId="272"/>
            <ac:spMk id="3" creationId="{57E3EB78-B88B-185E-51AA-7C7660DD2FB9}"/>
          </ac:spMkLst>
        </pc:spChg>
        <pc:spChg chg="add del">
          <ac:chgData name="Patel, YashMilinkumar" userId="9fbd1a08-d771-4c54-a6d6-d2b60515e1d6" providerId="ADAL" clId="{EE7A858A-7989-42F7-9396-4840F76B6DA2}" dt="2025-05-09T14:18:27.927" v="136" actId="26606"/>
          <ac:spMkLst>
            <pc:docMk/>
            <pc:sldMk cId="1779757872" sldId="272"/>
            <ac:spMk id="10" creationId="{E7C80B9C-CCB9-42D2-B7D6-BDA09F3EA8E9}"/>
          </ac:spMkLst>
        </pc:spChg>
        <pc:spChg chg="add del">
          <ac:chgData name="Patel, YashMilinkumar" userId="9fbd1a08-d771-4c54-a6d6-d2b60515e1d6" providerId="ADAL" clId="{EE7A858A-7989-42F7-9396-4840F76B6DA2}" dt="2025-05-09T14:18:27.927" v="136" actId="26606"/>
          <ac:spMkLst>
            <pc:docMk/>
            <pc:sldMk cId="1779757872" sldId="272"/>
            <ac:spMk id="12" creationId="{F4B841E2-9B68-4A38-B59E-F64F2D434AA2}"/>
          </ac:spMkLst>
        </pc:spChg>
        <pc:spChg chg="add del">
          <ac:chgData name="Patel, YashMilinkumar" userId="9fbd1a08-d771-4c54-a6d6-d2b60515e1d6" providerId="ADAL" clId="{EE7A858A-7989-42F7-9396-4840F76B6DA2}" dt="2025-05-09T14:18:27.927" v="136" actId="26606"/>
          <ac:spMkLst>
            <pc:docMk/>
            <pc:sldMk cId="1779757872" sldId="272"/>
            <ac:spMk id="14" creationId="{BDFC35B8-E310-4489-A964-86D8F817C8F2}"/>
          </ac:spMkLst>
        </pc:spChg>
        <pc:spChg chg="add del">
          <ac:chgData name="Patel, YashMilinkumar" userId="9fbd1a08-d771-4c54-a6d6-d2b60515e1d6" providerId="ADAL" clId="{EE7A858A-7989-42F7-9396-4840F76B6DA2}" dt="2025-05-09T14:18:27.927" v="136" actId="26606"/>
          <ac:spMkLst>
            <pc:docMk/>
            <pc:sldMk cId="1779757872" sldId="272"/>
            <ac:spMk id="16" creationId="{33516E0D-091D-4956-844A-C952ECA07857}"/>
          </ac:spMkLst>
        </pc:spChg>
        <pc:spChg chg="add">
          <ac:chgData name="Patel, YashMilinkumar" userId="9fbd1a08-d771-4c54-a6d6-d2b60515e1d6" providerId="ADAL" clId="{EE7A858A-7989-42F7-9396-4840F76B6DA2}" dt="2025-05-09T14:18:27.940" v="137" actId="26606"/>
          <ac:spMkLst>
            <pc:docMk/>
            <pc:sldMk cId="1779757872" sldId="272"/>
            <ac:spMk id="18" creationId="{B4487C2F-DC40-493F-BC39-85DC89841410}"/>
          </ac:spMkLst>
        </pc:spChg>
        <pc:spChg chg="add">
          <ac:chgData name="Patel, YashMilinkumar" userId="9fbd1a08-d771-4c54-a6d6-d2b60515e1d6" providerId="ADAL" clId="{EE7A858A-7989-42F7-9396-4840F76B6DA2}" dt="2025-05-09T14:18:27.940" v="137" actId="26606"/>
          <ac:spMkLst>
            <pc:docMk/>
            <pc:sldMk cId="1779757872" sldId="272"/>
            <ac:spMk id="19" creationId="{80A6C5F6-CA14-7A42-AA3E-A3722C3E7275}"/>
          </ac:spMkLst>
        </pc:spChg>
        <pc:picChg chg="add mod">
          <ac:chgData name="Patel, YashMilinkumar" userId="9fbd1a08-d771-4c54-a6d6-d2b60515e1d6" providerId="ADAL" clId="{EE7A858A-7989-42F7-9396-4840F76B6DA2}" dt="2025-05-09T14:19:01.087" v="143" actId="14100"/>
          <ac:picMkLst>
            <pc:docMk/>
            <pc:sldMk cId="1779757872" sldId="272"/>
            <ac:picMk id="5" creationId="{6B3DD573-B180-9724-26C7-0D4CA4E42528}"/>
          </ac:picMkLst>
        </pc:picChg>
      </pc:sldChg>
      <pc:sldChg chg="addSp delSp modSp new mod">
        <pc:chgData name="Patel, YashMilinkumar" userId="9fbd1a08-d771-4c54-a6d6-d2b60515e1d6" providerId="ADAL" clId="{EE7A858A-7989-42F7-9396-4840F76B6DA2}" dt="2025-05-09T14:19:46.642" v="152" actId="14100"/>
        <pc:sldMkLst>
          <pc:docMk/>
          <pc:sldMk cId="3220165568" sldId="273"/>
        </pc:sldMkLst>
        <pc:spChg chg="del">
          <ac:chgData name="Patel, YashMilinkumar" userId="9fbd1a08-d771-4c54-a6d6-d2b60515e1d6" providerId="ADAL" clId="{EE7A858A-7989-42F7-9396-4840F76B6DA2}" dt="2025-05-09T14:19:12.329" v="145" actId="931"/>
          <ac:spMkLst>
            <pc:docMk/>
            <pc:sldMk cId="3220165568" sldId="273"/>
            <ac:spMk id="3" creationId="{D52156DA-7955-B777-CCAD-A0973E397A81}"/>
          </ac:spMkLst>
        </pc:spChg>
        <pc:picChg chg="add mod">
          <ac:chgData name="Patel, YashMilinkumar" userId="9fbd1a08-d771-4c54-a6d6-d2b60515e1d6" providerId="ADAL" clId="{EE7A858A-7989-42F7-9396-4840F76B6DA2}" dt="2025-05-09T14:19:46.642" v="152" actId="14100"/>
          <ac:picMkLst>
            <pc:docMk/>
            <pc:sldMk cId="3220165568" sldId="273"/>
            <ac:picMk id="5" creationId="{6222F567-EF4B-D85F-F3DE-B9BA57161300}"/>
          </ac:picMkLst>
        </pc:picChg>
      </pc:sldChg>
      <pc:sldChg chg="addSp delSp modSp new del mod">
        <pc:chgData name="Patel, YashMilinkumar" userId="9fbd1a08-d771-4c54-a6d6-d2b60515e1d6" providerId="ADAL" clId="{EE7A858A-7989-42F7-9396-4840F76B6DA2}" dt="2025-05-09T14:30:24.516" v="160" actId="47"/>
        <pc:sldMkLst>
          <pc:docMk/>
          <pc:sldMk cId="107565444" sldId="274"/>
        </pc:sldMkLst>
        <pc:spChg chg="del">
          <ac:chgData name="Patel, YashMilinkumar" userId="9fbd1a08-d771-4c54-a6d6-d2b60515e1d6" providerId="ADAL" clId="{EE7A858A-7989-42F7-9396-4840F76B6DA2}" dt="2025-05-09T14:30:06.691" v="155"/>
          <ac:spMkLst>
            <pc:docMk/>
            <pc:sldMk cId="107565444" sldId="274"/>
            <ac:spMk id="3" creationId="{4B74C137-C4E1-45D3-A101-D63667A7711E}"/>
          </ac:spMkLst>
        </pc:spChg>
        <pc:spChg chg="add mod">
          <ac:chgData name="Patel, YashMilinkumar" userId="9fbd1a08-d771-4c54-a6d6-d2b60515e1d6" providerId="ADAL" clId="{EE7A858A-7989-42F7-9396-4840F76B6DA2}" dt="2025-05-09T14:30:17.148" v="159" actId="478"/>
          <ac:spMkLst>
            <pc:docMk/>
            <pc:sldMk cId="107565444" sldId="274"/>
            <ac:spMk id="7" creationId="{3BF4A9D4-73FB-1D13-24C5-607ED24BFC59}"/>
          </ac:spMkLst>
        </pc:spChg>
        <pc:picChg chg="add del mod">
          <ac:chgData name="Patel, YashMilinkumar" userId="9fbd1a08-d771-4c54-a6d6-d2b60515e1d6" providerId="ADAL" clId="{EE7A858A-7989-42F7-9396-4840F76B6DA2}" dt="2025-05-09T14:30:17.148" v="159" actId="478"/>
          <ac:picMkLst>
            <pc:docMk/>
            <pc:sldMk cId="107565444" sldId="274"/>
            <ac:picMk id="5" creationId="{321AA827-1279-C36D-1616-3982F5C722D0}"/>
          </ac:picMkLst>
        </pc:picChg>
      </pc:sldChg>
      <pc:sldChg chg="addSp modSp new mod">
        <pc:chgData name="Patel, YashMilinkumar" userId="9fbd1a08-d771-4c54-a6d6-d2b60515e1d6" providerId="ADAL" clId="{EE7A858A-7989-42F7-9396-4840F76B6DA2}" dt="2025-05-09T14:30:41.036" v="168" actId="962"/>
        <pc:sldMkLst>
          <pc:docMk/>
          <pc:sldMk cId="3155087604" sldId="274"/>
        </pc:sldMkLst>
        <pc:picChg chg="add mod">
          <ac:chgData name="Patel, YashMilinkumar" userId="9fbd1a08-d771-4c54-a6d6-d2b60515e1d6" providerId="ADAL" clId="{EE7A858A-7989-42F7-9396-4840F76B6DA2}" dt="2025-05-09T14:30:41.036" v="168" actId="962"/>
          <ac:picMkLst>
            <pc:docMk/>
            <pc:sldMk cId="3155087604" sldId="274"/>
            <ac:picMk id="3" creationId="{C2BA6515-CF5F-A75F-0E76-548F0282AA0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D62C5-FE3B-4C7D-B4A0-29C7F5C0CD4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1BF504-E859-4BF6-80A1-C56AEBB3715D}">
      <dgm:prSet/>
      <dgm:spPr/>
      <dgm:t>
        <a:bodyPr/>
        <a:lstStyle/>
        <a:p>
          <a:r>
            <a:rPr lang="en-US" b="1" i="0"/>
            <a:t>QuickMart is growing — but its manual system isn’t.</a:t>
          </a:r>
          <a:br>
            <a:rPr lang="en-US" b="0" i="0"/>
          </a:br>
          <a:r>
            <a:rPr lang="en-US" b="0" i="0"/>
            <a:t>From groceries to household goods, daily operations became slow and error-prone.</a:t>
          </a:r>
          <a:endParaRPr lang="en-US"/>
        </a:p>
      </dgm:t>
    </dgm:pt>
    <dgm:pt modelId="{905A2150-93BA-481F-8999-EC9E6E99BA95}" type="parTrans" cxnId="{0569B404-5D44-477C-BB1B-733420A4A235}">
      <dgm:prSet/>
      <dgm:spPr/>
      <dgm:t>
        <a:bodyPr/>
        <a:lstStyle/>
        <a:p>
          <a:endParaRPr lang="en-US"/>
        </a:p>
      </dgm:t>
    </dgm:pt>
    <dgm:pt modelId="{C41875C9-1238-4D00-923D-7DFFC0890CA4}" type="sibTrans" cxnId="{0569B404-5D44-477C-BB1B-733420A4A235}">
      <dgm:prSet/>
      <dgm:spPr/>
      <dgm:t>
        <a:bodyPr/>
        <a:lstStyle/>
        <a:p>
          <a:endParaRPr lang="en-US"/>
        </a:p>
      </dgm:t>
    </dgm:pt>
    <dgm:pt modelId="{F8B73522-2412-4C05-8480-EB8F30D5D923}">
      <dgm:prSet/>
      <dgm:spPr/>
      <dgm:t>
        <a:bodyPr/>
        <a:lstStyle/>
        <a:p>
          <a:r>
            <a:rPr lang="en-US" b="0" i="0" dirty="0"/>
            <a:t>💡 </a:t>
          </a:r>
          <a:r>
            <a:rPr lang="en-US" b="1" i="0" dirty="0"/>
            <a:t>Our solution?</a:t>
          </a:r>
          <a:r>
            <a:rPr lang="en-US" b="0" i="0" dirty="0"/>
            <a:t> A smart, relational database in Microsoft Access.</a:t>
          </a:r>
          <a:br>
            <a:rPr lang="en-US" b="0" i="0" dirty="0"/>
          </a:br>
          <a:r>
            <a:rPr lang="en-US" b="0" i="0" dirty="0"/>
            <a:t>It streamlines orders, tracks inventory, and boosts efficiency.</a:t>
          </a:r>
          <a:endParaRPr lang="en-US" dirty="0"/>
        </a:p>
      </dgm:t>
    </dgm:pt>
    <dgm:pt modelId="{BD281D9F-A6EE-4BE8-9793-FCB9C3A08F63}" type="parTrans" cxnId="{7D8F38FC-DBE6-48A3-B345-A1A338A64E49}">
      <dgm:prSet/>
      <dgm:spPr/>
      <dgm:t>
        <a:bodyPr/>
        <a:lstStyle/>
        <a:p>
          <a:endParaRPr lang="en-US"/>
        </a:p>
      </dgm:t>
    </dgm:pt>
    <dgm:pt modelId="{332B7439-F882-4AD4-B2CB-3E25030AB00A}" type="sibTrans" cxnId="{7D8F38FC-DBE6-48A3-B345-A1A338A64E49}">
      <dgm:prSet/>
      <dgm:spPr/>
      <dgm:t>
        <a:bodyPr/>
        <a:lstStyle/>
        <a:p>
          <a:endParaRPr lang="en-US"/>
        </a:p>
      </dgm:t>
    </dgm:pt>
    <dgm:pt modelId="{DBC523C4-6E5A-4B34-804D-140814C7C9C8}">
      <dgm:prSet/>
      <dgm:spPr/>
      <dgm:t>
        <a:bodyPr/>
        <a:lstStyle/>
        <a:p>
          <a:r>
            <a:rPr lang="en-US" b="0" i="0"/>
            <a:t>📈 Built for today. Ready for tomorrow.</a:t>
          </a:r>
          <a:endParaRPr lang="en-US"/>
        </a:p>
      </dgm:t>
    </dgm:pt>
    <dgm:pt modelId="{7CBC1F38-FA46-43C4-9F10-2DA014CE3F78}" type="parTrans" cxnId="{ABB42C56-D521-4CAE-A06E-C7DF506A07F3}">
      <dgm:prSet/>
      <dgm:spPr/>
      <dgm:t>
        <a:bodyPr/>
        <a:lstStyle/>
        <a:p>
          <a:endParaRPr lang="en-US"/>
        </a:p>
      </dgm:t>
    </dgm:pt>
    <dgm:pt modelId="{29783556-2929-4744-A722-A479642DA7CE}" type="sibTrans" cxnId="{ABB42C56-D521-4CAE-A06E-C7DF506A07F3}">
      <dgm:prSet/>
      <dgm:spPr/>
      <dgm:t>
        <a:bodyPr/>
        <a:lstStyle/>
        <a:p>
          <a:endParaRPr lang="en-US"/>
        </a:p>
      </dgm:t>
    </dgm:pt>
    <dgm:pt modelId="{3DC8ECEE-95A9-DE42-A240-48D01297F4AF}" type="pres">
      <dgm:prSet presAssocID="{B2CD62C5-FE3B-4C7D-B4A0-29C7F5C0CD43}" presName="outerComposite" presStyleCnt="0">
        <dgm:presLayoutVars>
          <dgm:chMax val="5"/>
          <dgm:dir/>
          <dgm:resizeHandles val="exact"/>
        </dgm:presLayoutVars>
      </dgm:prSet>
      <dgm:spPr/>
    </dgm:pt>
    <dgm:pt modelId="{6398F088-90A7-7F4C-B5EB-57779C3585F2}" type="pres">
      <dgm:prSet presAssocID="{B2CD62C5-FE3B-4C7D-B4A0-29C7F5C0CD43}" presName="dummyMaxCanvas" presStyleCnt="0">
        <dgm:presLayoutVars/>
      </dgm:prSet>
      <dgm:spPr/>
    </dgm:pt>
    <dgm:pt modelId="{B608C892-0C9C-0E41-A6D5-C6AA0B91A913}" type="pres">
      <dgm:prSet presAssocID="{B2CD62C5-FE3B-4C7D-B4A0-29C7F5C0CD43}" presName="ThreeNodes_1" presStyleLbl="node1" presStyleIdx="0" presStyleCnt="3">
        <dgm:presLayoutVars>
          <dgm:bulletEnabled val="1"/>
        </dgm:presLayoutVars>
      </dgm:prSet>
      <dgm:spPr/>
    </dgm:pt>
    <dgm:pt modelId="{0F851CE9-3C37-EA4D-9F4B-1B87E517D989}" type="pres">
      <dgm:prSet presAssocID="{B2CD62C5-FE3B-4C7D-B4A0-29C7F5C0CD43}" presName="ThreeNodes_2" presStyleLbl="node1" presStyleIdx="1" presStyleCnt="3">
        <dgm:presLayoutVars>
          <dgm:bulletEnabled val="1"/>
        </dgm:presLayoutVars>
      </dgm:prSet>
      <dgm:spPr/>
    </dgm:pt>
    <dgm:pt modelId="{506AD4A7-1267-2143-B2E8-E475B00E3038}" type="pres">
      <dgm:prSet presAssocID="{B2CD62C5-FE3B-4C7D-B4A0-29C7F5C0CD43}" presName="ThreeNodes_3" presStyleLbl="node1" presStyleIdx="2" presStyleCnt="3">
        <dgm:presLayoutVars>
          <dgm:bulletEnabled val="1"/>
        </dgm:presLayoutVars>
      </dgm:prSet>
      <dgm:spPr/>
    </dgm:pt>
    <dgm:pt modelId="{E5EF4319-3371-D742-9ABA-EC4A34AA091D}" type="pres">
      <dgm:prSet presAssocID="{B2CD62C5-FE3B-4C7D-B4A0-29C7F5C0CD43}" presName="ThreeConn_1-2" presStyleLbl="fgAccFollowNode1" presStyleIdx="0" presStyleCnt="2">
        <dgm:presLayoutVars>
          <dgm:bulletEnabled val="1"/>
        </dgm:presLayoutVars>
      </dgm:prSet>
      <dgm:spPr/>
    </dgm:pt>
    <dgm:pt modelId="{AF1CBC23-48A1-F246-9532-DDA74D8100FA}" type="pres">
      <dgm:prSet presAssocID="{B2CD62C5-FE3B-4C7D-B4A0-29C7F5C0CD43}" presName="ThreeConn_2-3" presStyleLbl="fgAccFollowNode1" presStyleIdx="1" presStyleCnt="2">
        <dgm:presLayoutVars>
          <dgm:bulletEnabled val="1"/>
        </dgm:presLayoutVars>
      </dgm:prSet>
      <dgm:spPr/>
    </dgm:pt>
    <dgm:pt modelId="{B3FA1A33-30B3-764D-8747-F02AE09B272E}" type="pres">
      <dgm:prSet presAssocID="{B2CD62C5-FE3B-4C7D-B4A0-29C7F5C0CD43}" presName="ThreeNodes_1_text" presStyleLbl="node1" presStyleIdx="2" presStyleCnt="3">
        <dgm:presLayoutVars>
          <dgm:bulletEnabled val="1"/>
        </dgm:presLayoutVars>
      </dgm:prSet>
      <dgm:spPr/>
    </dgm:pt>
    <dgm:pt modelId="{15A8E089-C3A6-5749-ACC0-3B9F3E37D210}" type="pres">
      <dgm:prSet presAssocID="{B2CD62C5-FE3B-4C7D-B4A0-29C7F5C0CD43}" presName="ThreeNodes_2_text" presStyleLbl="node1" presStyleIdx="2" presStyleCnt="3">
        <dgm:presLayoutVars>
          <dgm:bulletEnabled val="1"/>
        </dgm:presLayoutVars>
      </dgm:prSet>
      <dgm:spPr/>
    </dgm:pt>
    <dgm:pt modelId="{06F0FE0E-FE37-2642-AAEC-42281F3AA9E6}" type="pres">
      <dgm:prSet presAssocID="{B2CD62C5-FE3B-4C7D-B4A0-29C7F5C0CD4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569B404-5D44-477C-BB1B-733420A4A235}" srcId="{B2CD62C5-FE3B-4C7D-B4A0-29C7F5C0CD43}" destId="{631BF504-E859-4BF6-80A1-C56AEBB3715D}" srcOrd="0" destOrd="0" parTransId="{905A2150-93BA-481F-8999-EC9E6E99BA95}" sibTransId="{C41875C9-1238-4D00-923D-7DFFC0890CA4}"/>
    <dgm:cxn modelId="{219C851C-86E7-4A4E-A6D3-A0895ED5DBBF}" type="presOf" srcId="{631BF504-E859-4BF6-80A1-C56AEBB3715D}" destId="{B608C892-0C9C-0E41-A6D5-C6AA0B91A913}" srcOrd="0" destOrd="0" presId="urn:microsoft.com/office/officeart/2005/8/layout/vProcess5"/>
    <dgm:cxn modelId="{11630A26-F1F2-B74E-81BF-5ED6D92145D5}" type="presOf" srcId="{DBC523C4-6E5A-4B34-804D-140814C7C9C8}" destId="{506AD4A7-1267-2143-B2E8-E475B00E3038}" srcOrd="0" destOrd="0" presId="urn:microsoft.com/office/officeart/2005/8/layout/vProcess5"/>
    <dgm:cxn modelId="{ABB42C56-D521-4CAE-A06E-C7DF506A07F3}" srcId="{B2CD62C5-FE3B-4C7D-B4A0-29C7F5C0CD43}" destId="{DBC523C4-6E5A-4B34-804D-140814C7C9C8}" srcOrd="2" destOrd="0" parTransId="{7CBC1F38-FA46-43C4-9F10-2DA014CE3F78}" sibTransId="{29783556-2929-4744-A722-A479642DA7CE}"/>
    <dgm:cxn modelId="{BAA98A83-DC47-8D48-848F-9B1A80684EAB}" type="presOf" srcId="{C41875C9-1238-4D00-923D-7DFFC0890CA4}" destId="{E5EF4319-3371-D742-9ABA-EC4A34AA091D}" srcOrd="0" destOrd="0" presId="urn:microsoft.com/office/officeart/2005/8/layout/vProcess5"/>
    <dgm:cxn modelId="{D0E96B95-56F0-3842-83C6-444538EC8FDA}" type="presOf" srcId="{B2CD62C5-FE3B-4C7D-B4A0-29C7F5C0CD43}" destId="{3DC8ECEE-95A9-DE42-A240-48D01297F4AF}" srcOrd="0" destOrd="0" presId="urn:microsoft.com/office/officeart/2005/8/layout/vProcess5"/>
    <dgm:cxn modelId="{1EB2DE98-AF9A-F345-A61D-C65114E3879E}" type="presOf" srcId="{332B7439-F882-4AD4-B2CB-3E25030AB00A}" destId="{AF1CBC23-48A1-F246-9532-DDA74D8100FA}" srcOrd="0" destOrd="0" presId="urn:microsoft.com/office/officeart/2005/8/layout/vProcess5"/>
    <dgm:cxn modelId="{6F2AE799-3E74-8440-B184-75FA2B5D5A8C}" type="presOf" srcId="{DBC523C4-6E5A-4B34-804D-140814C7C9C8}" destId="{06F0FE0E-FE37-2642-AAEC-42281F3AA9E6}" srcOrd="1" destOrd="0" presId="urn:microsoft.com/office/officeart/2005/8/layout/vProcess5"/>
    <dgm:cxn modelId="{F9555FA7-71CD-D34E-B429-CAA849D479C8}" type="presOf" srcId="{F8B73522-2412-4C05-8480-EB8F30D5D923}" destId="{15A8E089-C3A6-5749-ACC0-3B9F3E37D210}" srcOrd="1" destOrd="0" presId="urn:microsoft.com/office/officeart/2005/8/layout/vProcess5"/>
    <dgm:cxn modelId="{AA4825B2-7F73-5641-A69A-06D587B4170B}" type="presOf" srcId="{631BF504-E859-4BF6-80A1-C56AEBB3715D}" destId="{B3FA1A33-30B3-764D-8747-F02AE09B272E}" srcOrd="1" destOrd="0" presId="urn:microsoft.com/office/officeart/2005/8/layout/vProcess5"/>
    <dgm:cxn modelId="{4B6C50D5-208C-D443-8B86-4145FAF550A9}" type="presOf" srcId="{F8B73522-2412-4C05-8480-EB8F30D5D923}" destId="{0F851CE9-3C37-EA4D-9F4B-1B87E517D989}" srcOrd="0" destOrd="0" presId="urn:microsoft.com/office/officeart/2005/8/layout/vProcess5"/>
    <dgm:cxn modelId="{7D8F38FC-DBE6-48A3-B345-A1A338A64E49}" srcId="{B2CD62C5-FE3B-4C7D-B4A0-29C7F5C0CD43}" destId="{F8B73522-2412-4C05-8480-EB8F30D5D923}" srcOrd="1" destOrd="0" parTransId="{BD281D9F-A6EE-4BE8-9793-FCB9C3A08F63}" sibTransId="{332B7439-F882-4AD4-B2CB-3E25030AB00A}"/>
    <dgm:cxn modelId="{32381359-0F22-2B46-9D89-A832B1774F13}" type="presParOf" srcId="{3DC8ECEE-95A9-DE42-A240-48D01297F4AF}" destId="{6398F088-90A7-7F4C-B5EB-57779C3585F2}" srcOrd="0" destOrd="0" presId="urn:microsoft.com/office/officeart/2005/8/layout/vProcess5"/>
    <dgm:cxn modelId="{2FB39525-7560-D847-8D61-45337F8F87A2}" type="presParOf" srcId="{3DC8ECEE-95A9-DE42-A240-48D01297F4AF}" destId="{B608C892-0C9C-0E41-A6D5-C6AA0B91A913}" srcOrd="1" destOrd="0" presId="urn:microsoft.com/office/officeart/2005/8/layout/vProcess5"/>
    <dgm:cxn modelId="{956069CE-8E80-9F4F-8E25-25D561B4AE53}" type="presParOf" srcId="{3DC8ECEE-95A9-DE42-A240-48D01297F4AF}" destId="{0F851CE9-3C37-EA4D-9F4B-1B87E517D989}" srcOrd="2" destOrd="0" presId="urn:microsoft.com/office/officeart/2005/8/layout/vProcess5"/>
    <dgm:cxn modelId="{88462DC2-FD45-7342-A31A-6BE3167980F0}" type="presParOf" srcId="{3DC8ECEE-95A9-DE42-A240-48D01297F4AF}" destId="{506AD4A7-1267-2143-B2E8-E475B00E3038}" srcOrd="3" destOrd="0" presId="urn:microsoft.com/office/officeart/2005/8/layout/vProcess5"/>
    <dgm:cxn modelId="{5D3BF746-7A7B-9247-8087-D5E30600AEAA}" type="presParOf" srcId="{3DC8ECEE-95A9-DE42-A240-48D01297F4AF}" destId="{E5EF4319-3371-D742-9ABA-EC4A34AA091D}" srcOrd="4" destOrd="0" presId="urn:microsoft.com/office/officeart/2005/8/layout/vProcess5"/>
    <dgm:cxn modelId="{DF81A82F-ABF5-DD4D-A57D-87AC3CD3544B}" type="presParOf" srcId="{3DC8ECEE-95A9-DE42-A240-48D01297F4AF}" destId="{AF1CBC23-48A1-F246-9532-DDA74D8100FA}" srcOrd="5" destOrd="0" presId="urn:microsoft.com/office/officeart/2005/8/layout/vProcess5"/>
    <dgm:cxn modelId="{9F1AE04E-617E-0C43-8106-0371FA38A536}" type="presParOf" srcId="{3DC8ECEE-95A9-DE42-A240-48D01297F4AF}" destId="{B3FA1A33-30B3-764D-8747-F02AE09B272E}" srcOrd="6" destOrd="0" presId="urn:microsoft.com/office/officeart/2005/8/layout/vProcess5"/>
    <dgm:cxn modelId="{F6CAA77E-E13D-9744-91EC-FD2979E049BC}" type="presParOf" srcId="{3DC8ECEE-95A9-DE42-A240-48D01297F4AF}" destId="{15A8E089-C3A6-5749-ACC0-3B9F3E37D210}" srcOrd="7" destOrd="0" presId="urn:microsoft.com/office/officeart/2005/8/layout/vProcess5"/>
    <dgm:cxn modelId="{479BE43A-1595-C04B-A1BA-066AF2F4FD43}" type="presParOf" srcId="{3DC8ECEE-95A9-DE42-A240-48D01297F4AF}" destId="{06F0FE0E-FE37-2642-AAEC-42281F3AA9E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8002B-0DCF-4F30-BD43-2D0A7BC012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D114D8-E159-47A0-9595-64F0168FC55A}">
      <dgm:prSet/>
      <dgm:spPr/>
      <dgm:t>
        <a:bodyPr/>
        <a:lstStyle/>
        <a:p>
          <a:r>
            <a:rPr lang="en-US" b="1" i="0"/>
            <a:t>Why did we build this system?</a:t>
          </a:r>
          <a:br>
            <a:rPr lang="en-US" b="0" i="0"/>
          </a:br>
          <a:r>
            <a:rPr lang="en-US" b="0" i="0"/>
            <a:t>To make QuickMart faster, smarter, and more organized.</a:t>
          </a:r>
          <a:endParaRPr lang="en-US"/>
        </a:p>
      </dgm:t>
    </dgm:pt>
    <dgm:pt modelId="{82A92590-4DA8-40A8-B651-E6CB5F4E09EF}" type="parTrans" cxnId="{474C2EF6-16CC-424F-A3EF-8EFA2855A8E7}">
      <dgm:prSet/>
      <dgm:spPr/>
      <dgm:t>
        <a:bodyPr/>
        <a:lstStyle/>
        <a:p>
          <a:endParaRPr lang="en-US"/>
        </a:p>
      </dgm:t>
    </dgm:pt>
    <dgm:pt modelId="{A3D682BC-F73C-4966-92FD-F1814750C4F3}" type="sibTrans" cxnId="{474C2EF6-16CC-424F-A3EF-8EFA2855A8E7}">
      <dgm:prSet/>
      <dgm:spPr/>
      <dgm:t>
        <a:bodyPr/>
        <a:lstStyle/>
        <a:p>
          <a:endParaRPr lang="en-US"/>
        </a:p>
      </dgm:t>
    </dgm:pt>
    <dgm:pt modelId="{90E2E432-859C-4B50-9400-042FA6BA1E85}">
      <dgm:prSet/>
      <dgm:spPr/>
      <dgm:t>
        <a:bodyPr/>
        <a:lstStyle/>
        <a:p>
          <a:r>
            <a:rPr lang="en-US" b="0" i="0"/>
            <a:t>Track customer orders and purchase history</a:t>
          </a:r>
          <a:br>
            <a:rPr lang="en-US" b="0" i="0"/>
          </a:br>
          <a:r>
            <a:rPr lang="en-US" b="0" i="0"/>
            <a:t>Monitor inventory in real time</a:t>
          </a:r>
          <a:br>
            <a:rPr lang="en-US" b="0" i="0"/>
          </a:br>
          <a:r>
            <a:rPr lang="en-US" b="0" i="0"/>
            <a:t>Manage employees and supplier details</a:t>
          </a:r>
          <a:br>
            <a:rPr lang="en-US" b="0" i="0"/>
          </a:br>
          <a:r>
            <a:rPr lang="en-US" b="0" i="0"/>
            <a:t>Generate reports for better decisions</a:t>
          </a:r>
          <a:endParaRPr lang="en-US"/>
        </a:p>
      </dgm:t>
    </dgm:pt>
    <dgm:pt modelId="{0E7B6757-E22C-4B48-B5BB-D545B453E9DE}" type="parTrans" cxnId="{E22535A2-5473-4442-8020-480FB9ACC05A}">
      <dgm:prSet/>
      <dgm:spPr/>
      <dgm:t>
        <a:bodyPr/>
        <a:lstStyle/>
        <a:p>
          <a:endParaRPr lang="en-US"/>
        </a:p>
      </dgm:t>
    </dgm:pt>
    <dgm:pt modelId="{B3552D59-804D-4490-B93B-66EA4AAE2959}" type="sibTrans" cxnId="{E22535A2-5473-4442-8020-480FB9ACC05A}">
      <dgm:prSet/>
      <dgm:spPr/>
      <dgm:t>
        <a:bodyPr/>
        <a:lstStyle/>
        <a:p>
          <a:endParaRPr lang="en-US"/>
        </a:p>
      </dgm:t>
    </dgm:pt>
    <dgm:pt modelId="{8DF8D6BF-FA2A-E14A-A39C-816A35C6A404}" type="pres">
      <dgm:prSet presAssocID="{3DA8002B-0DCF-4F30-BD43-2D0A7BC012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CBF06A-40A7-5B4F-A7E3-CFCED019BED0}" type="pres">
      <dgm:prSet presAssocID="{2CD114D8-E159-47A0-9595-64F0168FC55A}" presName="hierRoot1" presStyleCnt="0"/>
      <dgm:spPr/>
    </dgm:pt>
    <dgm:pt modelId="{0746BC0F-4620-DE4D-9501-0889A66ABC52}" type="pres">
      <dgm:prSet presAssocID="{2CD114D8-E159-47A0-9595-64F0168FC55A}" presName="composite" presStyleCnt="0"/>
      <dgm:spPr/>
    </dgm:pt>
    <dgm:pt modelId="{5ABA93BE-AE8D-3B45-AD85-93CE50DA712A}" type="pres">
      <dgm:prSet presAssocID="{2CD114D8-E159-47A0-9595-64F0168FC55A}" presName="background" presStyleLbl="node0" presStyleIdx="0" presStyleCnt="2"/>
      <dgm:spPr/>
    </dgm:pt>
    <dgm:pt modelId="{412170B1-EA10-CF42-85DF-8FE68B49C3DD}" type="pres">
      <dgm:prSet presAssocID="{2CD114D8-E159-47A0-9595-64F0168FC55A}" presName="text" presStyleLbl="fgAcc0" presStyleIdx="0" presStyleCnt="2">
        <dgm:presLayoutVars>
          <dgm:chPref val="3"/>
        </dgm:presLayoutVars>
      </dgm:prSet>
      <dgm:spPr/>
    </dgm:pt>
    <dgm:pt modelId="{DDD0FCDB-7F97-854E-B36B-C4DFF87165EE}" type="pres">
      <dgm:prSet presAssocID="{2CD114D8-E159-47A0-9595-64F0168FC55A}" presName="hierChild2" presStyleCnt="0"/>
      <dgm:spPr/>
    </dgm:pt>
    <dgm:pt modelId="{875DCB9E-D63E-504B-B3A1-44E2BCBAB909}" type="pres">
      <dgm:prSet presAssocID="{90E2E432-859C-4B50-9400-042FA6BA1E85}" presName="hierRoot1" presStyleCnt="0"/>
      <dgm:spPr/>
    </dgm:pt>
    <dgm:pt modelId="{5176DE7B-AFAC-8041-BDC5-76671F8BC34A}" type="pres">
      <dgm:prSet presAssocID="{90E2E432-859C-4B50-9400-042FA6BA1E85}" presName="composite" presStyleCnt="0"/>
      <dgm:spPr/>
    </dgm:pt>
    <dgm:pt modelId="{0D8FDBF2-96F8-1749-BCC9-CFFC15FE188B}" type="pres">
      <dgm:prSet presAssocID="{90E2E432-859C-4B50-9400-042FA6BA1E85}" presName="background" presStyleLbl="node0" presStyleIdx="1" presStyleCnt="2"/>
      <dgm:spPr/>
    </dgm:pt>
    <dgm:pt modelId="{14EDA773-C45A-7F46-B710-A447F7B6FD30}" type="pres">
      <dgm:prSet presAssocID="{90E2E432-859C-4B50-9400-042FA6BA1E85}" presName="text" presStyleLbl="fgAcc0" presStyleIdx="1" presStyleCnt="2">
        <dgm:presLayoutVars>
          <dgm:chPref val="3"/>
        </dgm:presLayoutVars>
      </dgm:prSet>
      <dgm:spPr/>
    </dgm:pt>
    <dgm:pt modelId="{18F7B03F-9F75-C547-AA4E-F5B117F64261}" type="pres">
      <dgm:prSet presAssocID="{90E2E432-859C-4B50-9400-042FA6BA1E85}" presName="hierChild2" presStyleCnt="0"/>
      <dgm:spPr/>
    </dgm:pt>
  </dgm:ptLst>
  <dgm:cxnLst>
    <dgm:cxn modelId="{F9FB5147-A5C6-D743-91CC-23440E305667}" type="presOf" srcId="{3DA8002B-0DCF-4F30-BD43-2D0A7BC01209}" destId="{8DF8D6BF-FA2A-E14A-A39C-816A35C6A404}" srcOrd="0" destOrd="0" presId="urn:microsoft.com/office/officeart/2005/8/layout/hierarchy1"/>
    <dgm:cxn modelId="{E22535A2-5473-4442-8020-480FB9ACC05A}" srcId="{3DA8002B-0DCF-4F30-BD43-2D0A7BC01209}" destId="{90E2E432-859C-4B50-9400-042FA6BA1E85}" srcOrd="1" destOrd="0" parTransId="{0E7B6757-E22C-4B48-B5BB-D545B453E9DE}" sibTransId="{B3552D59-804D-4490-B93B-66EA4AAE2959}"/>
    <dgm:cxn modelId="{120BFFA4-0951-8F49-9EC7-F85B0D7F76BB}" type="presOf" srcId="{90E2E432-859C-4B50-9400-042FA6BA1E85}" destId="{14EDA773-C45A-7F46-B710-A447F7B6FD30}" srcOrd="0" destOrd="0" presId="urn:microsoft.com/office/officeart/2005/8/layout/hierarchy1"/>
    <dgm:cxn modelId="{739429EF-7431-0D4C-B592-E766B6C24F08}" type="presOf" srcId="{2CD114D8-E159-47A0-9595-64F0168FC55A}" destId="{412170B1-EA10-CF42-85DF-8FE68B49C3DD}" srcOrd="0" destOrd="0" presId="urn:microsoft.com/office/officeart/2005/8/layout/hierarchy1"/>
    <dgm:cxn modelId="{474C2EF6-16CC-424F-A3EF-8EFA2855A8E7}" srcId="{3DA8002B-0DCF-4F30-BD43-2D0A7BC01209}" destId="{2CD114D8-E159-47A0-9595-64F0168FC55A}" srcOrd="0" destOrd="0" parTransId="{82A92590-4DA8-40A8-B651-E6CB5F4E09EF}" sibTransId="{A3D682BC-F73C-4966-92FD-F1814750C4F3}"/>
    <dgm:cxn modelId="{D6F99DA0-0CBC-734D-A4A0-0B971F1FB53D}" type="presParOf" srcId="{8DF8D6BF-FA2A-E14A-A39C-816A35C6A404}" destId="{81CBF06A-40A7-5B4F-A7E3-CFCED019BED0}" srcOrd="0" destOrd="0" presId="urn:microsoft.com/office/officeart/2005/8/layout/hierarchy1"/>
    <dgm:cxn modelId="{5458F3B6-CD03-7344-82C9-1E781D87B297}" type="presParOf" srcId="{81CBF06A-40A7-5B4F-A7E3-CFCED019BED0}" destId="{0746BC0F-4620-DE4D-9501-0889A66ABC52}" srcOrd="0" destOrd="0" presId="urn:microsoft.com/office/officeart/2005/8/layout/hierarchy1"/>
    <dgm:cxn modelId="{1E6628A8-EB7D-2B4C-B0BE-28DBDB56FE6A}" type="presParOf" srcId="{0746BC0F-4620-DE4D-9501-0889A66ABC52}" destId="{5ABA93BE-AE8D-3B45-AD85-93CE50DA712A}" srcOrd="0" destOrd="0" presId="urn:microsoft.com/office/officeart/2005/8/layout/hierarchy1"/>
    <dgm:cxn modelId="{7BE22968-AF05-D146-89C9-2D1D7F606492}" type="presParOf" srcId="{0746BC0F-4620-DE4D-9501-0889A66ABC52}" destId="{412170B1-EA10-CF42-85DF-8FE68B49C3DD}" srcOrd="1" destOrd="0" presId="urn:microsoft.com/office/officeart/2005/8/layout/hierarchy1"/>
    <dgm:cxn modelId="{D6E456A7-DE77-834B-8E5E-6D4612A1FD58}" type="presParOf" srcId="{81CBF06A-40A7-5B4F-A7E3-CFCED019BED0}" destId="{DDD0FCDB-7F97-854E-B36B-C4DFF87165EE}" srcOrd="1" destOrd="0" presId="urn:microsoft.com/office/officeart/2005/8/layout/hierarchy1"/>
    <dgm:cxn modelId="{7B7949DB-610D-5340-AC0D-B17B9ED8CBE3}" type="presParOf" srcId="{8DF8D6BF-FA2A-E14A-A39C-816A35C6A404}" destId="{875DCB9E-D63E-504B-B3A1-44E2BCBAB909}" srcOrd="1" destOrd="0" presId="urn:microsoft.com/office/officeart/2005/8/layout/hierarchy1"/>
    <dgm:cxn modelId="{E9171590-EA93-5F4A-AE65-67CE74BD2348}" type="presParOf" srcId="{875DCB9E-D63E-504B-B3A1-44E2BCBAB909}" destId="{5176DE7B-AFAC-8041-BDC5-76671F8BC34A}" srcOrd="0" destOrd="0" presId="urn:microsoft.com/office/officeart/2005/8/layout/hierarchy1"/>
    <dgm:cxn modelId="{621383AA-4D74-7540-8F27-8431AD3C1A6D}" type="presParOf" srcId="{5176DE7B-AFAC-8041-BDC5-76671F8BC34A}" destId="{0D8FDBF2-96F8-1749-BCC9-CFFC15FE188B}" srcOrd="0" destOrd="0" presId="urn:microsoft.com/office/officeart/2005/8/layout/hierarchy1"/>
    <dgm:cxn modelId="{F5BCC4D1-B0C9-8942-8DE1-B8ED97650F47}" type="presParOf" srcId="{5176DE7B-AFAC-8041-BDC5-76671F8BC34A}" destId="{14EDA773-C45A-7F46-B710-A447F7B6FD30}" srcOrd="1" destOrd="0" presId="urn:microsoft.com/office/officeart/2005/8/layout/hierarchy1"/>
    <dgm:cxn modelId="{CBB6FF66-4F2C-0B47-8A8C-EB4E6E5005EB}" type="presParOf" srcId="{875DCB9E-D63E-504B-B3A1-44E2BCBAB909}" destId="{18F7B03F-9F75-C547-AA4E-F5B117F642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80E04C-18CF-4731-803A-6F6D64EA742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CD73B6-67B3-4AF8-9361-871B08C5B3CC}">
      <dgm:prSet/>
      <dgm:spPr/>
      <dgm:t>
        <a:bodyPr/>
        <a:lstStyle/>
        <a:p>
          <a:r>
            <a:rPr lang="en-US" b="1"/>
            <a:t>CustomerID →</a:t>
          </a:r>
          <a:r>
            <a:rPr lang="en-US"/>
            <a:t> Name, Email, Phone</a:t>
          </a:r>
        </a:p>
      </dgm:t>
    </dgm:pt>
    <dgm:pt modelId="{CF647DFF-A20A-4D22-B3DC-DE2540175158}" type="parTrans" cxnId="{D52FB195-EE79-4C09-AEEB-34609EA3A30D}">
      <dgm:prSet/>
      <dgm:spPr/>
      <dgm:t>
        <a:bodyPr/>
        <a:lstStyle/>
        <a:p>
          <a:endParaRPr lang="en-US"/>
        </a:p>
      </dgm:t>
    </dgm:pt>
    <dgm:pt modelId="{DBCAA3F9-8513-4E9D-904D-B0393C281BA3}" type="sibTrans" cxnId="{D52FB195-EE79-4C09-AEEB-34609EA3A30D}">
      <dgm:prSet/>
      <dgm:spPr/>
      <dgm:t>
        <a:bodyPr/>
        <a:lstStyle/>
        <a:p>
          <a:endParaRPr lang="en-US"/>
        </a:p>
      </dgm:t>
    </dgm:pt>
    <dgm:pt modelId="{F59C383B-5D5F-479B-A4F9-238EC89A4CA5}">
      <dgm:prSet/>
      <dgm:spPr/>
      <dgm:t>
        <a:bodyPr/>
        <a:lstStyle/>
        <a:p>
          <a:r>
            <a:rPr lang="en-US" b="1"/>
            <a:t>EmployeeID →</a:t>
          </a:r>
          <a:r>
            <a:rPr lang="en-US"/>
            <a:t> Name, Role, Phone</a:t>
          </a:r>
        </a:p>
      </dgm:t>
    </dgm:pt>
    <dgm:pt modelId="{A00CA77A-C398-4112-A6FC-CE6D87954214}" type="parTrans" cxnId="{DFC55689-82EB-4338-92E4-331A30D80BBC}">
      <dgm:prSet/>
      <dgm:spPr/>
      <dgm:t>
        <a:bodyPr/>
        <a:lstStyle/>
        <a:p>
          <a:endParaRPr lang="en-US"/>
        </a:p>
      </dgm:t>
    </dgm:pt>
    <dgm:pt modelId="{209757BB-B5A6-481F-94A9-620F162AD7B9}" type="sibTrans" cxnId="{DFC55689-82EB-4338-92E4-331A30D80BBC}">
      <dgm:prSet/>
      <dgm:spPr/>
      <dgm:t>
        <a:bodyPr/>
        <a:lstStyle/>
        <a:p>
          <a:endParaRPr lang="en-US"/>
        </a:p>
      </dgm:t>
    </dgm:pt>
    <dgm:pt modelId="{04DA9B2E-3F6F-4338-8D05-FA82DC123B73}">
      <dgm:prSet/>
      <dgm:spPr/>
      <dgm:t>
        <a:bodyPr/>
        <a:lstStyle/>
        <a:p>
          <a:r>
            <a:rPr lang="en-US" b="1"/>
            <a:t>SupplierID →</a:t>
          </a:r>
          <a:r>
            <a:rPr lang="en-US"/>
            <a:t> Name, Phone</a:t>
          </a:r>
        </a:p>
      </dgm:t>
    </dgm:pt>
    <dgm:pt modelId="{FC04D474-4ABD-4982-A890-3795FA76D0D9}" type="parTrans" cxnId="{CA460357-CB2E-46EB-B9CB-DCA8451FF142}">
      <dgm:prSet/>
      <dgm:spPr/>
      <dgm:t>
        <a:bodyPr/>
        <a:lstStyle/>
        <a:p>
          <a:endParaRPr lang="en-US"/>
        </a:p>
      </dgm:t>
    </dgm:pt>
    <dgm:pt modelId="{6BC46EF3-2626-4817-914A-389B3C89A9F6}" type="sibTrans" cxnId="{CA460357-CB2E-46EB-B9CB-DCA8451FF142}">
      <dgm:prSet/>
      <dgm:spPr/>
      <dgm:t>
        <a:bodyPr/>
        <a:lstStyle/>
        <a:p>
          <a:endParaRPr lang="en-US"/>
        </a:p>
      </dgm:t>
    </dgm:pt>
    <dgm:pt modelId="{B102E58A-9E31-4A38-A6BC-0D487E64F405}">
      <dgm:prSet/>
      <dgm:spPr/>
      <dgm:t>
        <a:bodyPr/>
        <a:lstStyle/>
        <a:p>
          <a:r>
            <a:rPr lang="en-US" b="1"/>
            <a:t>ProductID →</a:t>
          </a:r>
          <a:r>
            <a:rPr lang="en-US"/>
            <a:t> Name, Price, Stock, SupplierID</a:t>
          </a:r>
        </a:p>
      </dgm:t>
    </dgm:pt>
    <dgm:pt modelId="{97FE83F9-0FE7-4615-9F30-8E63CB7FC566}" type="parTrans" cxnId="{A24F472D-CE2B-4597-8186-BD28C911288B}">
      <dgm:prSet/>
      <dgm:spPr/>
      <dgm:t>
        <a:bodyPr/>
        <a:lstStyle/>
        <a:p>
          <a:endParaRPr lang="en-US"/>
        </a:p>
      </dgm:t>
    </dgm:pt>
    <dgm:pt modelId="{59428231-8F79-4A22-A3CF-83FD060D1B6C}" type="sibTrans" cxnId="{A24F472D-CE2B-4597-8186-BD28C911288B}">
      <dgm:prSet/>
      <dgm:spPr/>
      <dgm:t>
        <a:bodyPr/>
        <a:lstStyle/>
        <a:p>
          <a:endParaRPr lang="en-US"/>
        </a:p>
      </dgm:t>
    </dgm:pt>
    <dgm:pt modelId="{9580E5FF-E1D8-4BE4-A377-F894CE1421B9}">
      <dgm:prSet/>
      <dgm:spPr/>
      <dgm:t>
        <a:bodyPr/>
        <a:lstStyle/>
        <a:p>
          <a:r>
            <a:rPr lang="en-US" b="1"/>
            <a:t>OrderID →</a:t>
          </a:r>
          <a:r>
            <a:rPr lang="en-US"/>
            <a:t> CustomerID, EmployeeID, OrderDate</a:t>
          </a:r>
        </a:p>
      </dgm:t>
    </dgm:pt>
    <dgm:pt modelId="{8B248CEF-BA90-4A8B-93C3-F5AC8BD69F5C}" type="parTrans" cxnId="{80A71152-61FC-4364-B365-605EDFEDFA8E}">
      <dgm:prSet/>
      <dgm:spPr/>
      <dgm:t>
        <a:bodyPr/>
        <a:lstStyle/>
        <a:p>
          <a:endParaRPr lang="en-US"/>
        </a:p>
      </dgm:t>
    </dgm:pt>
    <dgm:pt modelId="{FC1814FD-0479-475C-9AD5-EB75F2BCDDEC}" type="sibTrans" cxnId="{80A71152-61FC-4364-B365-605EDFEDFA8E}">
      <dgm:prSet/>
      <dgm:spPr/>
      <dgm:t>
        <a:bodyPr/>
        <a:lstStyle/>
        <a:p>
          <a:endParaRPr lang="en-US"/>
        </a:p>
      </dgm:t>
    </dgm:pt>
    <dgm:pt modelId="{7FE3BD1F-C771-439E-8DC2-167342BEE2F3}">
      <dgm:prSet/>
      <dgm:spPr/>
      <dgm:t>
        <a:bodyPr/>
        <a:lstStyle/>
        <a:p>
          <a:r>
            <a:rPr lang="en-US" b="1"/>
            <a:t>(OrderID, ProductID) →</a:t>
          </a:r>
          <a:r>
            <a:rPr lang="en-US"/>
            <a:t> Quantity, Price</a:t>
          </a:r>
        </a:p>
      </dgm:t>
    </dgm:pt>
    <dgm:pt modelId="{CFA98E51-D2D7-4CAD-BAD6-690C4A13A872}" type="parTrans" cxnId="{62A7EFAC-36B9-4ACB-A5EC-096353DA75FA}">
      <dgm:prSet/>
      <dgm:spPr/>
      <dgm:t>
        <a:bodyPr/>
        <a:lstStyle/>
        <a:p>
          <a:endParaRPr lang="en-US"/>
        </a:p>
      </dgm:t>
    </dgm:pt>
    <dgm:pt modelId="{E75ECC2C-D980-4EBF-870F-99D4B4CECFFC}" type="sibTrans" cxnId="{62A7EFAC-36B9-4ACB-A5EC-096353DA75FA}">
      <dgm:prSet/>
      <dgm:spPr/>
      <dgm:t>
        <a:bodyPr/>
        <a:lstStyle/>
        <a:p>
          <a:endParaRPr lang="en-US"/>
        </a:p>
      </dgm:t>
    </dgm:pt>
    <dgm:pt modelId="{51ABDA14-2678-AD48-8534-610A86ED0F20}" type="pres">
      <dgm:prSet presAssocID="{DB80E04C-18CF-4731-803A-6F6D64EA742C}" presName="linear" presStyleCnt="0">
        <dgm:presLayoutVars>
          <dgm:animLvl val="lvl"/>
          <dgm:resizeHandles val="exact"/>
        </dgm:presLayoutVars>
      </dgm:prSet>
      <dgm:spPr/>
    </dgm:pt>
    <dgm:pt modelId="{AD52E24F-3497-7A42-BDFF-3F7B9FA41DB5}" type="pres">
      <dgm:prSet presAssocID="{E2CD73B6-67B3-4AF8-9361-871B08C5B3C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E8BE63-1CC1-8D4C-AEB0-AF079FB64309}" type="pres">
      <dgm:prSet presAssocID="{DBCAA3F9-8513-4E9D-904D-B0393C281BA3}" presName="spacer" presStyleCnt="0"/>
      <dgm:spPr/>
    </dgm:pt>
    <dgm:pt modelId="{3A04E17A-DB8E-A24F-A434-34CA94596D34}" type="pres">
      <dgm:prSet presAssocID="{F59C383B-5D5F-479B-A4F9-238EC89A4CA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A9771A8-AC88-9C4A-8B95-6FFF5A066551}" type="pres">
      <dgm:prSet presAssocID="{209757BB-B5A6-481F-94A9-620F162AD7B9}" presName="spacer" presStyleCnt="0"/>
      <dgm:spPr/>
    </dgm:pt>
    <dgm:pt modelId="{61B4C15B-0C6F-5145-9D10-2FA13E8AC673}" type="pres">
      <dgm:prSet presAssocID="{04DA9B2E-3F6F-4338-8D05-FA82DC123B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C60D8D5-D52F-8E4F-BE90-A62F3738C04C}" type="pres">
      <dgm:prSet presAssocID="{6BC46EF3-2626-4817-914A-389B3C89A9F6}" presName="spacer" presStyleCnt="0"/>
      <dgm:spPr/>
    </dgm:pt>
    <dgm:pt modelId="{0F5DF753-98E2-EF4F-BBD9-D7AF4F885EEA}" type="pres">
      <dgm:prSet presAssocID="{B102E58A-9E31-4A38-A6BC-0D487E64F40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E0B6702-36F6-684F-9510-95C8245D1F46}" type="pres">
      <dgm:prSet presAssocID="{59428231-8F79-4A22-A3CF-83FD060D1B6C}" presName="spacer" presStyleCnt="0"/>
      <dgm:spPr/>
    </dgm:pt>
    <dgm:pt modelId="{960C60DF-0EFF-5849-AD07-D930430FF985}" type="pres">
      <dgm:prSet presAssocID="{9580E5FF-E1D8-4BE4-A377-F894CE1421B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6E93EF4-97EE-3847-9C14-6B3D149D7868}" type="pres">
      <dgm:prSet presAssocID="{FC1814FD-0479-475C-9AD5-EB75F2BCDDEC}" presName="spacer" presStyleCnt="0"/>
      <dgm:spPr/>
    </dgm:pt>
    <dgm:pt modelId="{E9F3E243-3476-744E-88C4-2E8E11E92473}" type="pres">
      <dgm:prSet presAssocID="{7FE3BD1F-C771-439E-8DC2-167342BEE2F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D936E29-E7D9-BB44-9683-53EA04E21273}" type="presOf" srcId="{9580E5FF-E1D8-4BE4-A377-F894CE1421B9}" destId="{960C60DF-0EFF-5849-AD07-D930430FF985}" srcOrd="0" destOrd="0" presId="urn:microsoft.com/office/officeart/2005/8/layout/vList2"/>
    <dgm:cxn modelId="{A24F472D-CE2B-4597-8186-BD28C911288B}" srcId="{DB80E04C-18CF-4731-803A-6F6D64EA742C}" destId="{B102E58A-9E31-4A38-A6BC-0D487E64F405}" srcOrd="3" destOrd="0" parTransId="{97FE83F9-0FE7-4615-9F30-8E63CB7FC566}" sibTransId="{59428231-8F79-4A22-A3CF-83FD060D1B6C}"/>
    <dgm:cxn modelId="{13B0DF4C-2974-BE47-8FA2-3077337037C6}" type="presOf" srcId="{F59C383B-5D5F-479B-A4F9-238EC89A4CA5}" destId="{3A04E17A-DB8E-A24F-A434-34CA94596D34}" srcOrd="0" destOrd="0" presId="urn:microsoft.com/office/officeart/2005/8/layout/vList2"/>
    <dgm:cxn modelId="{0A346651-8B65-BE4C-91BB-A7D638FDD1C1}" type="presOf" srcId="{7FE3BD1F-C771-439E-8DC2-167342BEE2F3}" destId="{E9F3E243-3476-744E-88C4-2E8E11E92473}" srcOrd="0" destOrd="0" presId="urn:microsoft.com/office/officeart/2005/8/layout/vList2"/>
    <dgm:cxn modelId="{80A71152-61FC-4364-B365-605EDFEDFA8E}" srcId="{DB80E04C-18CF-4731-803A-6F6D64EA742C}" destId="{9580E5FF-E1D8-4BE4-A377-F894CE1421B9}" srcOrd="4" destOrd="0" parTransId="{8B248CEF-BA90-4A8B-93C3-F5AC8BD69F5C}" sibTransId="{FC1814FD-0479-475C-9AD5-EB75F2BCDDEC}"/>
    <dgm:cxn modelId="{960B0656-F333-B949-B795-5317EEFCBE08}" type="presOf" srcId="{B102E58A-9E31-4A38-A6BC-0D487E64F405}" destId="{0F5DF753-98E2-EF4F-BBD9-D7AF4F885EEA}" srcOrd="0" destOrd="0" presId="urn:microsoft.com/office/officeart/2005/8/layout/vList2"/>
    <dgm:cxn modelId="{CA460357-CB2E-46EB-B9CB-DCA8451FF142}" srcId="{DB80E04C-18CF-4731-803A-6F6D64EA742C}" destId="{04DA9B2E-3F6F-4338-8D05-FA82DC123B73}" srcOrd="2" destOrd="0" parTransId="{FC04D474-4ABD-4982-A890-3795FA76D0D9}" sibTransId="{6BC46EF3-2626-4817-914A-389B3C89A9F6}"/>
    <dgm:cxn modelId="{CCA1DD57-A08F-2740-8FD8-5CD246AAC27F}" type="presOf" srcId="{04DA9B2E-3F6F-4338-8D05-FA82DC123B73}" destId="{61B4C15B-0C6F-5145-9D10-2FA13E8AC673}" srcOrd="0" destOrd="0" presId="urn:microsoft.com/office/officeart/2005/8/layout/vList2"/>
    <dgm:cxn modelId="{DFC55689-82EB-4338-92E4-331A30D80BBC}" srcId="{DB80E04C-18CF-4731-803A-6F6D64EA742C}" destId="{F59C383B-5D5F-479B-A4F9-238EC89A4CA5}" srcOrd="1" destOrd="0" parTransId="{A00CA77A-C398-4112-A6FC-CE6D87954214}" sibTransId="{209757BB-B5A6-481F-94A9-620F162AD7B9}"/>
    <dgm:cxn modelId="{D52FB195-EE79-4C09-AEEB-34609EA3A30D}" srcId="{DB80E04C-18CF-4731-803A-6F6D64EA742C}" destId="{E2CD73B6-67B3-4AF8-9361-871B08C5B3CC}" srcOrd="0" destOrd="0" parTransId="{CF647DFF-A20A-4D22-B3DC-DE2540175158}" sibTransId="{DBCAA3F9-8513-4E9D-904D-B0393C281BA3}"/>
    <dgm:cxn modelId="{62A7EFAC-36B9-4ACB-A5EC-096353DA75FA}" srcId="{DB80E04C-18CF-4731-803A-6F6D64EA742C}" destId="{7FE3BD1F-C771-439E-8DC2-167342BEE2F3}" srcOrd="5" destOrd="0" parTransId="{CFA98E51-D2D7-4CAD-BAD6-690C4A13A872}" sibTransId="{E75ECC2C-D980-4EBF-870F-99D4B4CECFFC}"/>
    <dgm:cxn modelId="{1829CDED-792D-2E4E-8D07-5CE382A0BB78}" type="presOf" srcId="{DB80E04C-18CF-4731-803A-6F6D64EA742C}" destId="{51ABDA14-2678-AD48-8534-610A86ED0F20}" srcOrd="0" destOrd="0" presId="urn:microsoft.com/office/officeart/2005/8/layout/vList2"/>
    <dgm:cxn modelId="{8CAAC0FC-B34D-8E44-843E-A1D7A56B8DB2}" type="presOf" srcId="{E2CD73B6-67B3-4AF8-9361-871B08C5B3CC}" destId="{AD52E24F-3497-7A42-BDFF-3F7B9FA41DB5}" srcOrd="0" destOrd="0" presId="urn:microsoft.com/office/officeart/2005/8/layout/vList2"/>
    <dgm:cxn modelId="{EB373511-82A2-0F41-9E8A-54CF1B2B834D}" type="presParOf" srcId="{51ABDA14-2678-AD48-8534-610A86ED0F20}" destId="{AD52E24F-3497-7A42-BDFF-3F7B9FA41DB5}" srcOrd="0" destOrd="0" presId="urn:microsoft.com/office/officeart/2005/8/layout/vList2"/>
    <dgm:cxn modelId="{914F5C30-9060-8645-805C-EF36E7A9AB8E}" type="presParOf" srcId="{51ABDA14-2678-AD48-8534-610A86ED0F20}" destId="{B3E8BE63-1CC1-8D4C-AEB0-AF079FB64309}" srcOrd="1" destOrd="0" presId="urn:microsoft.com/office/officeart/2005/8/layout/vList2"/>
    <dgm:cxn modelId="{2226DDBB-6C6E-8848-B281-3EFEAC1F908E}" type="presParOf" srcId="{51ABDA14-2678-AD48-8534-610A86ED0F20}" destId="{3A04E17A-DB8E-A24F-A434-34CA94596D34}" srcOrd="2" destOrd="0" presId="urn:microsoft.com/office/officeart/2005/8/layout/vList2"/>
    <dgm:cxn modelId="{336C3B0D-0604-7C44-8BE0-C174AA4503CB}" type="presParOf" srcId="{51ABDA14-2678-AD48-8534-610A86ED0F20}" destId="{9A9771A8-AC88-9C4A-8B95-6FFF5A066551}" srcOrd="3" destOrd="0" presId="urn:microsoft.com/office/officeart/2005/8/layout/vList2"/>
    <dgm:cxn modelId="{EFDD89B2-8E51-2143-9AC4-8616F8A8DFB0}" type="presParOf" srcId="{51ABDA14-2678-AD48-8534-610A86ED0F20}" destId="{61B4C15B-0C6F-5145-9D10-2FA13E8AC673}" srcOrd="4" destOrd="0" presId="urn:microsoft.com/office/officeart/2005/8/layout/vList2"/>
    <dgm:cxn modelId="{8380CC98-03B3-9D46-A4BA-8E561915D949}" type="presParOf" srcId="{51ABDA14-2678-AD48-8534-610A86ED0F20}" destId="{4C60D8D5-D52F-8E4F-BE90-A62F3738C04C}" srcOrd="5" destOrd="0" presId="urn:microsoft.com/office/officeart/2005/8/layout/vList2"/>
    <dgm:cxn modelId="{06B990CB-0DA7-C44A-9770-1B2A9EE8A1AE}" type="presParOf" srcId="{51ABDA14-2678-AD48-8534-610A86ED0F20}" destId="{0F5DF753-98E2-EF4F-BBD9-D7AF4F885EEA}" srcOrd="6" destOrd="0" presId="urn:microsoft.com/office/officeart/2005/8/layout/vList2"/>
    <dgm:cxn modelId="{3ECAED4B-DB00-D74A-8F3B-6A07DEA17264}" type="presParOf" srcId="{51ABDA14-2678-AD48-8534-610A86ED0F20}" destId="{1E0B6702-36F6-684F-9510-95C8245D1F46}" srcOrd="7" destOrd="0" presId="urn:microsoft.com/office/officeart/2005/8/layout/vList2"/>
    <dgm:cxn modelId="{8FC04FF3-65EF-8E4A-863B-77DFC2B7C997}" type="presParOf" srcId="{51ABDA14-2678-AD48-8534-610A86ED0F20}" destId="{960C60DF-0EFF-5849-AD07-D930430FF985}" srcOrd="8" destOrd="0" presId="urn:microsoft.com/office/officeart/2005/8/layout/vList2"/>
    <dgm:cxn modelId="{D908B2BA-ECB3-7B4E-9B4E-049E195E0C8E}" type="presParOf" srcId="{51ABDA14-2678-AD48-8534-610A86ED0F20}" destId="{D6E93EF4-97EE-3847-9C14-6B3D149D7868}" srcOrd="9" destOrd="0" presId="urn:microsoft.com/office/officeart/2005/8/layout/vList2"/>
    <dgm:cxn modelId="{8CB5E5B4-E41A-7445-B2BE-6D5E208EAF7B}" type="presParOf" srcId="{51ABDA14-2678-AD48-8534-610A86ED0F20}" destId="{E9F3E243-3476-744E-88C4-2E8E11E9247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0137F7-EDC6-41F2-B44F-34BA4524C7D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31FED8-9FDA-42B7-AC1A-99B7CEA4259A}">
      <dgm:prSet/>
      <dgm:spPr/>
      <dgm:t>
        <a:bodyPr/>
        <a:lstStyle/>
        <a:p>
          <a:r>
            <a:rPr lang="en-US" b="1" i="0"/>
            <a:t>1. CUSTOMERS</a:t>
          </a:r>
          <a:br>
            <a:rPr lang="en-US" b="0" i="0"/>
          </a:br>
          <a:r>
            <a:rPr lang="en-US" b="0" i="0"/>
            <a:t>CustomerID (PK), Name, Email, Phone</a:t>
          </a:r>
          <a:endParaRPr lang="en-US"/>
        </a:p>
      </dgm:t>
    </dgm:pt>
    <dgm:pt modelId="{C2455933-F567-4E83-847E-4A5605E810DB}" type="parTrans" cxnId="{DF5D844F-BE32-47E3-B0B4-99680E27A757}">
      <dgm:prSet/>
      <dgm:spPr/>
      <dgm:t>
        <a:bodyPr/>
        <a:lstStyle/>
        <a:p>
          <a:endParaRPr lang="en-US"/>
        </a:p>
      </dgm:t>
    </dgm:pt>
    <dgm:pt modelId="{E8082C48-A39D-42E5-AB51-214B267B39B3}" type="sibTrans" cxnId="{DF5D844F-BE32-47E3-B0B4-99680E27A757}">
      <dgm:prSet/>
      <dgm:spPr/>
      <dgm:t>
        <a:bodyPr/>
        <a:lstStyle/>
        <a:p>
          <a:endParaRPr lang="en-US"/>
        </a:p>
      </dgm:t>
    </dgm:pt>
    <dgm:pt modelId="{682A87C1-378B-40AC-9BAD-1C443FB016FE}">
      <dgm:prSet/>
      <dgm:spPr/>
      <dgm:t>
        <a:bodyPr/>
        <a:lstStyle/>
        <a:p>
          <a:r>
            <a:rPr lang="en-US" b="1" i="0"/>
            <a:t>2. EMPLOYEES</a:t>
          </a:r>
          <a:br>
            <a:rPr lang="en-US" b="0" i="0"/>
          </a:br>
          <a:r>
            <a:rPr lang="en-US" b="0" i="0"/>
            <a:t>EmployeeID (PK), Name, Role, Phone</a:t>
          </a:r>
          <a:endParaRPr lang="en-US"/>
        </a:p>
      </dgm:t>
    </dgm:pt>
    <dgm:pt modelId="{533A48A5-3E75-4806-847E-0543B629B8EE}" type="parTrans" cxnId="{4B40F705-CD2A-4165-B0A8-AE322CE26AD3}">
      <dgm:prSet/>
      <dgm:spPr/>
      <dgm:t>
        <a:bodyPr/>
        <a:lstStyle/>
        <a:p>
          <a:endParaRPr lang="en-US"/>
        </a:p>
      </dgm:t>
    </dgm:pt>
    <dgm:pt modelId="{F9813411-E0D0-45C8-8331-F6FB4D1E3816}" type="sibTrans" cxnId="{4B40F705-CD2A-4165-B0A8-AE322CE26AD3}">
      <dgm:prSet/>
      <dgm:spPr/>
      <dgm:t>
        <a:bodyPr/>
        <a:lstStyle/>
        <a:p>
          <a:endParaRPr lang="en-US"/>
        </a:p>
      </dgm:t>
    </dgm:pt>
    <dgm:pt modelId="{CE6921E9-09D4-4EDC-B2CD-94C2E0423542}">
      <dgm:prSet/>
      <dgm:spPr/>
      <dgm:t>
        <a:bodyPr/>
        <a:lstStyle/>
        <a:p>
          <a:r>
            <a:rPr lang="en-US" b="1" i="0"/>
            <a:t>3. SUPPLIERS</a:t>
          </a:r>
          <a:br>
            <a:rPr lang="en-US" b="0" i="0"/>
          </a:br>
          <a:r>
            <a:rPr lang="en-US" b="0" i="0"/>
            <a:t>SupplierID (PK), Name, Phone</a:t>
          </a:r>
          <a:endParaRPr lang="en-US"/>
        </a:p>
      </dgm:t>
    </dgm:pt>
    <dgm:pt modelId="{4F57F76A-F065-480E-BB5C-AF608B38947E}" type="parTrans" cxnId="{57A8D6CC-88FB-4B1C-BBC8-9A6894CE80F1}">
      <dgm:prSet/>
      <dgm:spPr/>
      <dgm:t>
        <a:bodyPr/>
        <a:lstStyle/>
        <a:p>
          <a:endParaRPr lang="en-US"/>
        </a:p>
      </dgm:t>
    </dgm:pt>
    <dgm:pt modelId="{E3319B32-1D94-44A5-AF17-58217F9C797D}" type="sibTrans" cxnId="{57A8D6CC-88FB-4B1C-BBC8-9A6894CE80F1}">
      <dgm:prSet/>
      <dgm:spPr/>
      <dgm:t>
        <a:bodyPr/>
        <a:lstStyle/>
        <a:p>
          <a:endParaRPr lang="en-US"/>
        </a:p>
      </dgm:t>
    </dgm:pt>
    <dgm:pt modelId="{0C986953-DBA2-41F2-8C5E-24792C1DB3C1}">
      <dgm:prSet/>
      <dgm:spPr/>
      <dgm:t>
        <a:bodyPr/>
        <a:lstStyle/>
        <a:p>
          <a:r>
            <a:rPr lang="en-US" b="1" i="0"/>
            <a:t>4. PRODUCTS</a:t>
          </a:r>
          <a:br>
            <a:rPr lang="en-US" b="0" i="0"/>
          </a:br>
          <a:r>
            <a:rPr lang="en-US" b="0" i="0"/>
            <a:t>ProductID (PK), Name, Price, Stock, SupplierID (FK)</a:t>
          </a:r>
          <a:endParaRPr lang="en-US"/>
        </a:p>
      </dgm:t>
    </dgm:pt>
    <dgm:pt modelId="{68C8F366-5111-4FA5-AB94-9BE630F4D6F7}" type="parTrans" cxnId="{B4A11C14-B2FF-4EF7-A9A8-A0A81D47D0C7}">
      <dgm:prSet/>
      <dgm:spPr/>
      <dgm:t>
        <a:bodyPr/>
        <a:lstStyle/>
        <a:p>
          <a:endParaRPr lang="en-US"/>
        </a:p>
      </dgm:t>
    </dgm:pt>
    <dgm:pt modelId="{EE724207-26B5-46E2-9541-E91FECA5E020}" type="sibTrans" cxnId="{B4A11C14-B2FF-4EF7-A9A8-A0A81D47D0C7}">
      <dgm:prSet/>
      <dgm:spPr/>
      <dgm:t>
        <a:bodyPr/>
        <a:lstStyle/>
        <a:p>
          <a:endParaRPr lang="en-US"/>
        </a:p>
      </dgm:t>
    </dgm:pt>
    <dgm:pt modelId="{443C6688-5593-4DB1-BC16-1E610EF7DAD6}">
      <dgm:prSet/>
      <dgm:spPr/>
      <dgm:t>
        <a:bodyPr/>
        <a:lstStyle/>
        <a:p>
          <a:r>
            <a:rPr lang="en-US" b="1" i="0"/>
            <a:t>5. ORDERS</a:t>
          </a:r>
          <a:br>
            <a:rPr lang="en-US" b="0" i="0"/>
          </a:br>
          <a:r>
            <a:rPr lang="en-US" b="0" i="0"/>
            <a:t>OrderID (PK), CustomerID (FK), EmployeeID (FK), OrderDate</a:t>
          </a:r>
          <a:endParaRPr lang="en-US"/>
        </a:p>
      </dgm:t>
    </dgm:pt>
    <dgm:pt modelId="{85007B3D-3FB3-43F5-BE1D-F83C7E3951F0}" type="parTrans" cxnId="{3F2F29F8-5467-43E2-827B-0D19F7D049EC}">
      <dgm:prSet/>
      <dgm:spPr/>
      <dgm:t>
        <a:bodyPr/>
        <a:lstStyle/>
        <a:p>
          <a:endParaRPr lang="en-US"/>
        </a:p>
      </dgm:t>
    </dgm:pt>
    <dgm:pt modelId="{00455C9F-BED0-4DC8-A3E7-C4FAF1F4AA01}" type="sibTrans" cxnId="{3F2F29F8-5467-43E2-827B-0D19F7D049EC}">
      <dgm:prSet/>
      <dgm:spPr/>
      <dgm:t>
        <a:bodyPr/>
        <a:lstStyle/>
        <a:p>
          <a:endParaRPr lang="en-US"/>
        </a:p>
      </dgm:t>
    </dgm:pt>
    <dgm:pt modelId="{F0476AF6-DA81-4906-ADE2-7B5E71388205}">
      <dgm:prSet/>
      <dgm:spPr/>
      <dgm:t>
        <a:bodyPr/>
        <a:lstStyle/>
        <a:p>
          <a:r>
            <a:rPr lang="en-US" b="1" i="0"/>
            <a:t>6. ORDERITEMS</a:t>
          </a:r>
          <a:br>
            <a:rPr lang="en-US" b="0" i="0"/>
          </a:br>
          <a:r>
            <a:rPr lang="en-US" b="0" i="0"/>
            <a:t>OrderItemID (PK), OrderID (FK), ProductID (FK), Quantity, Price</a:t>
          </a:r>
          <a:endParaRPr lang="en-US"/>
        </a:p>
      </dgm:t>
    </dgm:pt>
    <dgm:pt modelId="{D8128C80-AB2E-4BA2-832C-1CA253F0D2C7}" type="parTrans" cxnId="{B8052FF7-0ABB-4C2A-B60D-246E42A3B9FA}">
      <dgm:prSet/>
      <dgm:spPr/>
      <dgm:t>
        <a:bodyPr/>
        <a:lstStyle/>
        <a:p>
          <a:endParaRPr lang="en-US"/>
        </a:p>
      </dgm:t>
    </dgm:pt>
    <dgm:pt modelId="{7F6C6161-B859-4AF2-AA2B-3582146D6C58}" type="sibTrans" cxnId="{B8052FF7-0ABB-4C2A-B60D-246E42A3B9FA}">
      <dgm:prSet/>
      <dgm:spPr/>
      <dgm:t>
        <a:bodyPr/>
        <a:lstStyle/>
        <a:p>
          <a:endParaRPr lang="en-US"/>
        </a:p>
      </dgm:t>
    </dgm:pt>
    <dgm:pt modelId="{C35F7E34-2718-8C45-80C5-660FA6584D43}" type="pres">
      <dgm:prSet presAssocID="{4B0137F7-EDC6-41F2-B44F-34BA4524C7D6}" presName="Name0" presStyleCnt="0">
        <dgm:presLayoutVars>
          <dgm:dir/>
          <dgm:resizeHandles val="exact"/>
        </dgm:presLayoutVars>
      </dgm:prSet>
      <dgm:spPr/>
    </dgm:pt>
    <dgm:pt modelId="{84A92424-92C1-C046-AA54-EDA203331A8B}" type="pres">
      <dgm:prSet presAssocID="{5E31FED8-9FDA-42B7-AC1A-99B7CEA4259A}" presName="node" presStyleLbl="node1" presStyleIdx="0" presStyleCnt="6">
        <dgm:presLayoutVars>
          <dgm:bulletEnabled val="1"/>
        </dgm:presLayoutVars>
      </dgm:prSet>
      <dgm:spPr/>
    </dgm:pt>
    <dgm:pt modelId="{A70004F2-1954-0444-A256-0B2F66292A91}" type="pres">
      <dgm:prSet presAssocID="{E8082C48-A39D-42E5-AB51-214B267B39B3}" presName="sibTrans" presStyleLbl="sibTrans1D1" presStyleIdx="0" presStyleCnt="5"/>
      <dgm:spPr/>
    </dgm:pt>
    <dgm:pt modelId="{E2DD4FE5-B7EE-9847-9294-EC34530FBBD1}" type="pres">
      <dgm:prSet presAssocID="{E8082C48-A39D-42E5-AB51-214B267B39B3}" presName="connectorText" presStyleLbl="sibTrans1D1" presStyleIdx="0" presStyleCnt="5"/>
      <dgm:spPr/>
    </dgm:pt>
    <dgm:pt modelId="{CC692781-1D67-2F4E-B1C2-7CBFCD66E7E1}" type="pres">
      <dgm:prSet presAssocID="{682A87C1-378B-40AC-9BAD-1C443FB016FE}" presName="node" presStyleLbl="node1" presStyleIdx="1" presStyleCnt="6">
        <dgm:presLayoutVars>
          <dgm:bulletEnabled val="1"/>
        </dgm:presLayoutVars>
      </dgm:prSet>
      <dgm:spPr/>
    </dgm:pt>
    <dgm:pt modelId="{ED7BC6DE-3AF7-6B41-A3B4-F6EF324C6105}" type="pres">
      <dgm:prSet presAssocID="{F9813411-E0D0-45C8-8331-F6FB4D1E3816}" presName="sibTrans" presStyleLbl="sibTrans1D1" presStyleIdx="1" presStyleCnt="5"/>
      <dgm:spPr/>
    </dgm:pt>
    <dgm:pt modelId="{2872B55B-A01E-7945-8439-2D1007D9D6E5}" type="pres">
      <dgm:prSet presAssocID="{F9813411-E0D0-45C8-8331-F6FB4D1E3816}" presName="connectorText" presStyleLbl="sibTrans1D1" presStyleIdx="1" presStyleCnt="5"/>
      <dgm:spPr/>
    </dgm:pt>
    <dgm:pt modelId="{D8AFACEB-FB87-CF4C-9B8F-CA52BEA4793B}" type="pres">
      <dgm:prSet presAssocID="{CE6921E9-09D4-4EDC-B2CD-94C2E0423542}" presName="node" presStyleLbl="node1" presStyleIdx="2" presStyleCnt="6">
        <dgm:presLayoutVars>
          <dgm:bulletEnabled val="1"/>
        </dgm:presLayoutVars>
      </dgm:prSet>
      <dgm:spPr/>
    </dgm:pt>
    <dgm:pt modelId="{A3142FB1-0F79-5D40-8411-5CAE9D52BCEE}" type="pres">
      <dgm:prSet presAssocID="{E3319B32-1D94-44A5-AF17-58217F9C797D}" presName="sibTrans" presStyleLbl="sibTrans1D1" presStyleIdx="2" presStyleCnt="5"/>
      <dgm:spPr/>
    </dgm:pt>
    <dgm:pt modelId="{79C441F6-5475-524B-AB69-96B613CE00BD}" type="pres">
      <dgm:prSet presAssocID="{E3319B32-1D94-44A5-AF17-58217F9C797D}" presName="connectorText" presStyleLbl="sibTrans1D1" presStyleIdx="2" presStyleCnt="5"/>
      <dgm:spPr/>
    </dgm:pt>
    <dgm:pt modelId="{49993383-BAA7-DF41-8C3F-B619A4427442}" type="pres">
      <dgm:prSet presAssocID="{0C986953-DBA2-41F2-8C5E-24792C1DB3C1}" presName="node" presStyleLbl="node1" presStyleIdx="3" presStyleCnt="6">
        <dgm:presLayoutVars>
          <dgm:bulletEnabled val="1"/>
        </dgm:presLayoutVars>
      </dgm:prSet>
      <dgm:spPr/>
    </dgm:pt>
    <dgm:pt modelId="{89F286E9-133C-6E43-A5B3-F207EF8696BD}" type="pres">
      <dgm:prSet presAssocID="{EE724207-26B5-46E2-9541-E91FECA5E020}" presName="sibTrans" presStyleLbl="sibTrans1D1" presStyleIdx="3" presStyleCnt="5"/>
      <dgm:spPr/>
    </dgm:pt>
    <dgm:pt modelId="{A0DE4397-FC86-DE40-9159-C43E80E5C351}" type="pres">
      <dgm:prSet presAssocID="{EE724207-26B5-46E2-9541-E91FECA5E020}" presName="connectorText" presStyleLbl="sibTrans1D1" presStyleIdx="3" presStyleCnt="5"/>
      <dgm:spPr/>
    </dgm:pt>
    <dgm:pt modelId="{80C1A62D-9F21-7643-8AD6-A5D7328B44A1}" type="pres">
      <dgm:prSet presAssocID="{443C6688-5593-4DB1-BC16-1E610EF7DAD6}" presName="node" presStyleLbl="node1" presStyleIdx="4" presStyleCnt="6">
        <dgm:presLayoutVars>
          <dgm:bulletEnabled val="1"/>
        </dgm:presLayoutVars>
      </dgm:prSet>
      <dgm:spPr/>
    </dgm:pt>
    <dgm:pt modelId="{1753FFCA-3F41-EC43-A94B-8070F8B33C17}" type="pres">
      <dgm:prSet presAssocID="{00455C9F-BED0-4DC8-A3E7-C4FAF1F4AA01}" presName="sibTrans" presStyleLbl="sibTrans1D1" presStyleIdx="4" presStyleCnt="5"/>
      <dgm:spPr/>
    </dgm:pt>
    <dgm:pt modelId="{23837910-3074-0543-A31A-8F8DC39281AA}" type="pres">
      <dgm:prSet presAssocID="{00455C9F-BED0-4DC8-A3E7-C4FAF1F4AA01}" presName="connectorText" presStyleLbl="sibTrans1D1" presStyleIdx="4" presStyleCnt="5"/>
      <dgm:spPr/>
    </dgm:pt>
    <dgm:pt modelId="{251EDA7D-7D0E-8E4B-AB39-E79A788EE73D}" type="pres">
      <dgm:prSet presAssocID="{F0476AF6-DA81-4906-ADE2-7B5E71388205}" presName="node" presStyleLbl="node1" presStyleIdx="5" presStyleCnt="6">
        <dgm:presLayoutVars>
          <dgm:bulletEnabled val="1"/>
        </dgm:presLayoutVars>
      </dgm:prSet>
      <dgm:spPr/>
    </dgm:pt>
  </dgm:ptLst>
  <dgm:cxnLst>
    <dgm:cxn modelId="{4B40F705-CD2A-4165-B0A8-AE322CE26AD3}" srcId="{4B0137F7-EDC6-41F2-B44F-34BA4524C7D6}" destId="{682A87C1-378B-40AC-9BAD-1C443FB016FE}" srcOrd="1" destOrd="0" parTransId="{533A48A5-3E75-4806-847E-0543B629B8EE}" sibTransId="{F9813411-E0D0-45C8-8331-F6FB4D1E3816}"/>
    <dgm:cxn modelId="{B4A11C14-B2FF-4EF7-A9A8-A0A81D47D0C7}" srcId="{4B0137F7-EDC6-41F2-B44F-34BA4524C7D6}" destId="{0C986953-DBA2-41F2-8C5E-24792C1DB3C1}" srcOrd="3" destOrd="0" parTransId="{68C8F366-5111-4FA5-AB94-9BE630F4D6F7}" sibTransId="{EE724207-26B5-46E2-9541-E91FECA5E020}"/>
    <dgm:cxn modelId="{52C85D32-EDEE-4044-A66A-7FB54114C634}" type="presOf" srcId="{5E31FED8-9FDA-42B7-AC1A-99B7CEA4259A}" destId="{84A92424-92C1-C046-AA54-EDA203331A8B}" srcOrd="0" destOrd="0" presId="urn:microsoft.com/office/officeart/2016/7/layout/RepeatingBendingProcessNew"/>
    <dgm:cxn modelId="{9ED60D34-8998-5C48-963C-AEBCE761BA8B}" type="presOf" srcId="{F9813411-E0D0-45C8-8331-F6FB4D1E3816}" destId="{2872B55B-A01E-7945-8439-2D1007D9D6E5}" srcOrd="1" destOrd="0" presId="urn:microsoft.com/office/officeart/2016/7/layout/RepeatingBendingProcessNew"/>
    <dgm:cxn modelId="{6832C73A-B09E-A44B-B950-200A4187193A}" type="presOf" srcId="{00455C9F-BED0-4DC8-A3E7-C4FAF1F4AA01}" destId="{23837910-3074-0543-A31A-8F8DC39281AA}" srcOrd="1" destOrd="0" presId="urn:microsoft.com/office/officeart/2016/7/layout/RepeatingBendingProcessNew"/>
    <dgm:cxn modelId="{004C1C3C-C3AF-4E4A-BDC7-39AB308005B0}" type="presOf" srcId="{CE6921E9-09D4-4EDC-B2CD-94C2E0423542}" destId="{D8AFACEB-FB87-CF4C-9B8F-CA52BEA4793B}" srcOrd="0" destOrd="0" presId="urn:microsoft.com/office/officeart/2016/7/layout/RepeatingBendingProcessNew"/>
    <dgm:cxn modelId="{92612847-74D5-C444-87AA-201D610B2C98}" type="presOf" srcId="{682A87C1-378B-40AC-9BAD-1C443FB016FE}" destId="{CC692781-1D67-2F4E-B1C2-7CBFCD66E7E1}" srcOrd="0" destOrd="0" presId="urn:microsoft.com/office/officeart/2016/7/layout/RepeatingBendingProcessNew"/>
    <dgm:cxn modelId="{C95CFC68-F74C-D54C-A716-F4D24B514622}" type="presOf" srcId="{EE724207-26B5-46E2-9541-E91FECA5E020}" destId="{A0DE4397-FC86-DE40-9159-C43E80E5C351}" srcOrd="1" destOrd="0" presId="urn:microsoft.com/office/officeart/2016/7/layout/RepeatingBendingProcessNew"/>
    <dgm:cxn modelId="{DF5D844F-BE32-47E3-B0B4-99680E27A757}" srcId="{4B0137F7-EDC6-41F2-B44F-34BA4524C7D6}" destId="{5E31FED8-9FDA-42B7-AC1A-99B7CEA4259A}" srcOrd="0" destOrd="0" parTransId="{C2455933-F567-4E83-847E-4A5605E810DB}" sibTransId="{E8082C48-A39D-42E5-AB51-214B267B39B3}"/>
    <dgm:cxn modelId="{BF882B80-52C0-364F-B649-C08A8E0AD90D}" type="presOf" srcId="{E8082C48-A39D-42E5-AB51-214B267B39B3}" destId="{E2DD4FE5-B7EE-9847-9294-EC34530FBBD1}" srcOrd="1" destOrd="0" presId="urn:microsoft.com/office/officeart/2016/7/layout/RepeatingBendingProcessNew"/>
    <dgm:cxn modelId="{A57DDE86-1BAF-F34B-8D45-A764B1D4B4F2}" type="presOf" srcId="{EE724207-26B5-46E2-9541-E91FECA5E020}" destId="{89F286E9-133C-6E43-A5B3-F207EF8696BD}" srcOrd="0" destOrd="0" presId="urn:microsoft.com/office/officeart/2016/7/layout/RepeatingBendingProcessNew"/>
    <dgm:cxn modelId="{F96FF887-036A-B745-B2D0-C5066B534783}" type="presOf" srcId="{E3319B32-1D94-44A5-AF17-58217F9C797D}" destId="{A3142FB1-0F79-5D40-8411-5CAE9D52BCEE}" srcOrd="0" destOrd="0" presId="urn:microsoft.com/office/officeart/2016/7/layout/RepeatingBendingProcessNew"/>
    <dgm:cxn modelId="{65F4A38A-D951-A441-A140-06C322C9D862}" type="presOf" srcId="{E3319B32-1D94-44A5-AF17-58217F9C797D}" destId="{79C441F6-5475-524B-AB69-96B613CE00BD}" srcOrd="1" destOrd="0" presId="urn:microsoft.com/office/officeart/2016/7/layout/RepeatingBendingProcessNew"/>
    <dgm:cxn modelId="{4AEE33B5-327A-6140-8B19-7040F1622C7E}" type="presOf" srcId="{443C6688-5593-4DB1-BC16-1E610EF7DAD6}" destId="{80C1A62D-9F21-7643-8AD6-A5D7328B44A1}" srcOrd="0" destOrd="0" presId="urn:microsoft.com/office/officeart/2016/7/layout/RepeatingBendingProcessNew"/>
    <dgm:cxn modelId="{965309C3-D03D-064E-940A-CC0FAA25849D}" type="presOf" srcId="{F0476AF6-DA81-4906-ADE2-7B5E71388205}" destId="{251EDA7D-7D0E-8E4B-AB39-E79A788EE73D}" srcOrd="0" destOrd="0" presId="urn:microsoft.com/office/officeart/2016/7/layout/RepeatingBendingProcessNew"/>
    <dgm:cxn modelId="{7624ADC4-E258-F841-8DC1-F8C7B221B026}" type="presOf" srcId="{0C986953-DBA2-41F2-8C5E-24792C1DB3C1}" destId="{49993383-BAA7-DF41-8C3F-B619A4427442}" srcOrd="0" destOrd="0" presId="urn:microsoft.com/office/officeart/2016/7/layout/RepeatingBendingProcessNew"/>
    <dgm:cxn modelId="{57A8D6CC-88FB-4B1C-BBC8-9A6894CE80F1}" srcId="{4B0137F7-EDC6-41F2-B44F-34BA4524C7D6}" destId="{CE6921E9-09D4-4EDC-B2CD-94C2E0423542}" srcOrd="2" destOrd="0" parTransId="{4F57F76A-F065-480E-BB5C-AF608B38947E}" sibTransId="{E3319B32-1D94-44A5-AF17-58217F9C797D}"/>
    <dgm:cxn modelId="{3D1022D6-498F-684C-B559-59FBF3B773E3}" type="presOf" srcId="{4B0137F7-EDC6-41F2-B44F-34BA4524C7D6}" destId="{C35F7E34-2718-8C45-80C5-660FA6584D43}" srcOrd="0" destOrd="0" presId="urn:microsoft.com/office/officeart/2016/7/layout/RepeatingBendingProcessNew"/>
    <dgm:cxn modelId="{2924BBDE-5261-D446-B14E-9B28592446FC}" type="presOf" srcId="{F9813411-E0D0-45C8-8331-F6FB4D1E3816}" destId="{ED7BC6DE-3AF7-6B41-A3B4-F6EF324C6105}" srcOrd="0" destOrd="0" presId="urn:microsoft.com/office/officeart/2016/7/layout/RepeatingBendingProcessNew"/>
    <dgm:cxn modelId="{60459DED-F9CF-DA41-8621-941CC5449665}" type="presOf" srcId="{00455C9F-BED0-4DC8-A3E7-C4FAF1F4AA01}" destId="{1753FFCA-3F41-EC43-A94B-8070F8B33C17}" srcOrd="0" destOrd="0" presId="urn:microsoft.com/office/officeart/2016/7/layout/RepeatingBendingProcessNew"/>
    <dgm:cxn modelId="{3E5071F6-1E1E-EA41-AA26-C94DB9EC455A}" type="presOf" srcId="{E8082C48-A39D-42E5-AB51-214B267B39B3}" destId="{A70004F2-1954-0444-A256-0B2F66292A91}" srcOrd="0" destOrd="0" presId="urn:microsoft.com/office/officeart/2016/7/layout/RepeatingBendingProcessNew"/>
    <dgm:cxn modelId="{B8052FF7-0ABB-4C2A-B60D-246E42A3B9FA}" srcId="{4B0137F7-EDC6-41F2-B44F-34BA4524C7D6}" destId="{F0476AF6-DA81-4906-ADE2-7B5E71388205}" srcOrd="5" destOrd="0" parTransId="{D8128C80-AB2E-4BA2-832C-1CA253F0D2C7}" sibTransId="{7F6C6161-B859-4AF2-AA2B-3582146D6C58}"/>
    <dgm:cxn modelId="{3F2F29F8-5467-43E2-827B-0D19F7D049EC}" srcId="{4B0137F7-EDC6-41F2-B44F-34BA4524C7D6}" destId="{443C6688-5593-4DB1-BC16-1E610EF7DAD6}" srcOrd="4" destOrd="0" parTransId="{85007B3D-3FB3-43F5-BE1D-F83C7E3951F0}" sibTransId="{00455C9F-BED0-4DC8-A3E7-C4FAF1F4AA01}"/>
    <dgm:cxn modelId="{6E786BC9-3C42-C344-9E65-9C9C9BB4B7F4}" type="presParOf" srcId="{C35F7E34-2718-8C45-80C5-660FA6584D43}" destId="{84A92424-92C1-C046-AA54-EDA203331A8B}" srcOrd="0" destOrd="0" presId="urn:microsoft.com/office/officeart/2016/7/layout/RepeatingBendingProcessNew"/>
    <dgm:cxn modelId="{8303C2BD-8167-214E-B36C-9B02665ECC4F}" type="presParOf" srcId="{C35F7E34-2718-8C45-80C5-660FA6584D43}" destId="{A70004F2-1954-0444-A256-0B2F66292A91}" srcOrd="1" destOrd="0" presId="urn:microsoft.com/office/officeart/2016/7/layout/RepeatingBendingProcessNew"/>
    <dgm:cxn modelId="{99989FCF-6982-5849-9093-17DDB14949FC}" type="presParOf" srcId="{A70004F2-1954-0444-A256-0B2F66292A91}" destId="{E2DD4FE5-B7EE-9847-9294-EC34530FBBD1}" srcOrd="0" destOrd="0" presId="urn:microsoft.com/office/officeart/2016/7/layout/RepeatingBendingProcessNew"/>
    <dgm:cxn modelId="{651D7252-CE7D-D24C-B339-0DD07DFF2FC1}" type="presParOf" srcId="{C35F7E34-2718-8C45-80C5-660FA6584D43}" destId="{CC692781-1D67-2F4E-B1C2-7CBFCD66E7E1}" srcOrd="2" destOrd="0" presId="urn:microsoft.com/office/officeart/2016/7/layout/RepeatingBendingProcessNew"/>
    <dgm:cxn modelId="{EF4EA006-BC56-1247-A544-3ED24C8F6B5C}" type="presParOf" srcId="{C35F7E34-2718-8C45-80C5-660FA6584D43}" destId="{ED7BC6DE-3AF7-6B41-A3B4-F6EF324C6105}" srcOrd="3" destOrd="0" presId="urn:microsoft.com/office/officeart/2016/7/layout/RepeatingBendingProcessNew"/>
    <dgm:cxn modelId="{30C4A76A-F210-C242-9780-898649EC695D}" type="presParOf" srcId="{ED7BC6DE-3AF7-6B41-A3B4-F6EF324C6105}" destId="{2872B55B-A01E-7945-8439-2D1007D9D6E5}" srcOrd="0" destOrd="0" presId="urn:microsoft.com/office/officeart/2016/7/layout/RepeatingBendingProcessNew"/>
    <dgm:cxn modelId="{3E2A8447-9EAD-D640-A24A-CF882E7ABA4D}" type="presParOf" srcId="{C35F7E34-2718-8C45-80C5-660FA6584D43}" destId="{D8AFACEB-FB87-CF4C-9B8F-CA52BEA4793B}" srcOrd="4" destOrd="0" presId="urn:microsoft.com/office/officeart/2016/7/layout/RepeatingBendingProcessNew"/>
    <dgm:cxn modelId="{823BF0B3-8659-6B46-854A-15ED52F70D5C}" type="presParOf" srcId="{C35F7E34-2718-8C45-80C5-660FA6584D43}" destId="{A3142FB1-0F79-5D40-8411-5CAE9D52BCEE}" srcOrd="5" destOrd="0" presId="urn:microsoft.com/office/officeart/2016/7/layout/RepeatingBendingProcessNew"/>
    <dgm:cxn modelId="{1B777FA1-202D-5147-8CC5-E1DEAE564384}" type="presParOf" srcId="{A3142FB1-0F79-5D40-8411-5CAE9D52BCEE}" destId="{79C441F6-5475-524B-AB69-96B613CE00BD}" srcOrd="0" destOrd="0" presId="urn:microsoft.com/office/officeart/2016/7/layout/RepeatingBendingProcessNew"/>
    <dgm:cxn modelId="{F20A72BA-B3C3-934F-9B63-E6D61306D618}" type="presParOf" srcId="{C35F7E34-2718-8C45-80C5-660FA6584D43}" destId="{49993383-BAA7-DF41-8C3F-B619A4427442}" srcOrd="6" destOrd="0" presId="urn:microsoft.com/office/officeart/2016/7/layout/RepeatingBendingProcessNew"/>
    <dgm:cxn modelId="{4513B6B2-F5FA-AA45-9127-7842DCEA5AEF}" type="presParOf" srcId="{C35F7E34-2718-8C45-80C5-660FA6584D43}" destId="{89F286E9-133C-6E43-A5B3-F207EF8696BD}" srcOrd="7" destOrd="0" presId="urn:microsoft.com/office/officeart/2016/7/layout/RepeatingBendingProcessNew"/>
    <dgm:cxn modelId="{C4FD56F8-01AD-1246-B6F6-C216314B8AFF}" type="presParOf" srcId="{89F286E9-133C-6E43-A5B3-F207EF8696BD}" destId="{A0DE4397-FC86-DE40-9159-C43E80E5C351}" srcOrd="0" destOrd="0" presId="urn:microsoft.com/office/officeart/2016/7/layout/RepeatingBendingProcessNew"/>
    <dgm:cxn modelId="{BA1ADEE9-F31A-FE44-A476-34D600609B8A}" type="presParOf" srcId="{C35F7E34-2718-8C45-80C5-660FA6584D43}" destId="{80C1A62D-9F21-7643-8AD6-A5D7328B44A1}" srcOrd="8" destOrd="0" presId="urn:microsoft.com/office/officeart/2016/7/layout/RepeatingBendingProcessNew"/>
    <dgm:cxn modelId="{8856CF33-3F4A-3245-A370-452279B480F0}" type="presParOf" srcId="{C35F7E34-2718-8C45-80C5-660FA6584D43}" destId="{1753FFCA-3F41-EC43-A94B-8070F8B33C17}" srcOrd="9" destOrd="0" presId="urn:microsoft.com/office/officeart/2016/7/layout/RepeatingBendingProcessNew"/>
    <dgm:cxn modelId="{82CDE859-3BF9-164D-A62A-2BFF5F85E745}" type="presParOf" srcId="{1753FFCA-3F41-EC43-A94B-8070F8B33C17}" destId="{23837910-3074-0543-A31A-8F8DC39281AA}" srcOrd="0" destOrd="0" presId="urn:microsoft.com/office/officeart/2016/7/layout/RepeatingBendingProcessNew"/>
    <dgm:cxn modelId="{4B97CB5A-D652-3245-99E5-B7BB201BDA84}" type="presParOf" srcId="{C35F7E34-2718-8C45-80C5-660FA6584D43}" destId="{251EDA7D-7D0E-8E4B-AB39-E79A788EE73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34962D-AC43-425E-BC70-F5B0821E17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2EA3B9-EAD2-4F95-99C8-FB9AFDB93C90}">
      <dgm:prSet/>
      <dgm:spPr/>
      <dgm:t>
        <a:bodyPr/>
        <a:lstStyle/>
        <a:p>
          <a:r>
            <a:rPr lang="en-US"/>
            <a:t>Query 1 – Orders with Customer Names (2 tables):</a:t>
          </a:r>
        </a:p>
      </dgm:t>
    </dgm:pt>
    <dgm:pt modelId="{4284703C-3B4E-479A-A76A-2D1B18CEE2FD}" type="parTrans" cxnId="{25D70E76-24FA-4D9D-976F-69DFA6C37C3A}">
      <dgm:prSet/>
      <dgm:spPr/>
      <dgm:t>
        <a:bodyPr/>
        <a:lstStyle/>
        <a:p>
          <a:endParaRPr lang="en-US"/>
        </a:p>
      </dgm:t>
    </dgm:pt>
    <dgm:pt modelId="{0C778480-048E-4351-B385-080D161DE3F6}" type="sibTrans" cxnId="{25D70E76-24FA-4D9D-976F-69DFA6C37C3A}">
      <dgm:prSet/>
      <dgm:spPr/>
      <dgm:t>
        <a:bodyPr/>
        <a:lstStyle/>
        <a:p>
          <a:endParaRPr lang="en-US"/>
        </a:p>
      </dgm:t>
    </dgm:pt>
    <dgm:pt modelId="{EB9E2156-0E6B-4F14-9C6F-0B17CECD4D1E}">
      <dgm:prSet/>
      <dgm:spPr/>
      <dgm:t>
        <a:bodyPr/>
        <a:lstStyle/>
        <a:p>
          <a:r>
            <a:rPr lang="en-US"/>
            <a:t>SELECT Orders.OrderID, Customers.Name  </a:t>
          </a:r>
        </a:p>
      </dgm:t>
    </dgm:pt>
    <dgm:pt modelId="{3D46EDCA-B4A2-4ACA-BE93-E09E2619AB6D}" type="parTrans" cxnId="{459393AB-39BA-48A0-AE6B-709839DB3482}">
      <dgm:prSet/>
      <dgm:spPr/>
      <dgm:t>
        <a:bodyPr/>
        <a:lstStyle/>
        <a:p>
          <a:endParaRPr lang="en-US"/>
        </a:p>
      </dgm:t>
    </dgm:pt>
    <dgm:pt modelId="{7DCFF983-C206-4C62-B98A-3F8D2286927F}" type="sibTrans" cxnId="{459393AB-39BA-48A0-AE6B-709839DB3482}">
      <dgm:prSet/>
      <dgm:spPr/>
      <dgm:t>
        <a:bodyPr/>
        <a:lstStyle/>
        <a:p>
          <a:endParaRPr lang="en-US"/>
        </a:p>
      </dgm:t>
    </dgm:pt>
    <dgm:pt modelId="{53763F67-B4A0-41DB-9055-AF13E143438C}">
      <dgm:prSet/>
      <dgm:spPr/>
      <dgm:t>
        <a:bodyPr/>
        <a:lstStyle/>
        <a:p>
          <a:r>
            <a:rPr lang="en-US"/>
            <a:t>FROM Orders  </a:t>
          </a:r>
        </a:p>
      </dgm:t>
    </dgm:pt>
    <dgm:pt modelId="{E4A4CBED-CDAD-4784-99A5-28342759ED0F}" type="parTrans" cxnId="{BF16E293-5768-4C7C-9726-DE7E9DE7FD5C}">
      <dgm:prSet/>
      <dgm:spPr/>
      <dgm:t>
        <a:bodyPr/>
        <a:lstStyle/>
        <a:p>
          <a:endParaRPr lang="en-US"/>
        </a:p>
      </dgm:t>
    </dgm:pt>
    <dgm:pt modelId="{E37C24E1-209C-4D4B-AEA5-0ABC9C9E4701}" type="sibTrans" cxnId="{BF16E293-5768-4C7C-9726-DE7E9DE7FD5C}">
      <dgm:prSet/>
      <dgm:spPr/>
      <dgm:t>
        <a:bodyPr/>
        <a:lstStyle/>
        <a:p>
          <a:endParaRPr lang="en-US"/>
        </a:p>
      </dgm:t>
    </dgm:pt>
    <dgm:pt modelId="{E9C7079A-6F71-4310-8966-D3833E6C10AB}">
      <dgm:prSet/>
      <dgm:spPr/>
      <dgm:t>
        <a:bodyPr/>
        <a:lstStyle/>
        <a:p>
          <a:r>
            <a:rPr lang="en-US"/>
            <a:t>JOIN Customers ON Orders.CustomerID = Customers.CustomerID;</a:t>
          </a:r>
        </a:p>
      </dgm:t>
    </dgm:pt>
    <dgm:pt modelId="{3776FB10-897B-4338-AAAC-927AA5766152}" type="parTrans" cxnId="{8B935869-E30D-4A9C-8AC4-5A43FC90CC0D}">
      <dgm:prSet/>
      <dgm:spPr/>
      <dgm:t>
        <a:bodyPr/>
        <a:lstStyle/>
        <a:p>
          <a:endParaRPr lang="en-US"/>
        </a:p>
      </dgm:t>
    </dgm:pt>
    <dgm:pt modelId="{A3BB13FB-21E3-4788-BA98-507FF68F4ADA}" type="sibTrans" cxnId="{8B935869-E30D-4A9C-8AC4-5A43FC90CC0D}">
      <dgm:prSet/>
      <dgm:spPr/>
      <dgm:t>
        <a:bodyPr/>
        <a:lstStyle/>
        <a:p>
          <a:endParaRPr lang="en-US"/>
        </a:p>
      </dgm:t>
    </dgm:pt>
    <dgm:pt modelId="{42CE7A32-8980-430E-8896-F8E3C6BBF013}">
      <dgm:prSet/>
      <dgm:spPr/>
      <dgm:t>
        <a:bodyPr/>
        <a:lstStyle/>
        <a:p>
          <a:r>
            <a:rPr lang="en-US"/>
            <a:t>Query 2 – Order Details with Product Info (3 tables):</a:t>
          </a:r>
        </a:p>
      </dgm:t>
    </dgm:pt>
    <dgm:pt modelId="{7FEF6992-E396-43FD-B6C1-A03ED3318BD5}" type="parTrans" cxnId="{DB5B5BC5-97B6-44A1-9B15-C62220570BB6}">
      <dgm:prSet/>
      <dgm:spPr/>
      <dgm:t>
        <a:bodyPr/>
        <a:lstStyle/>
        <a:p>
          <a:endParaRPr lang="en-US"/>
        </a:p>
      </dgm:t>
    </dgm:pt>
    <dgm:pt modelId="{AD58F328-F3CF-4026-8D95-E4DFFE2DDD35}" type="sibTrans" cxnId="{DB5B5BC5-97B6-44A1-9B15-C62220570BB6}">
      <dgm:prSet/>
      <dgm:spPr/>
      <dgm:t>
        <a:bodyPr/>
        <a:lstStyle/>
        <a:p>
          <a:endParaRPr lang="en-US"/>
        </a:p>
      </dgm:t>
    </dgm:pt>
    <dgm:pt modelId="{D75E2E66-7385-4739-9DA2-C599CE2E8D5D}">
      <dgm:prSet/>
      <dgm:spPr/>
      <dgm:t>
        <a:bodyPr/>
        <a:lstStyle/>
        <a:p>
          <a:r>
            <a:rPr lang="en-US"/>
            <a:t>SELECT Orders.OrderID, Products.Name, OrderItems.Quantity  </a:t>
          </a:r>
        </a:p>
      </dgm:t>
    </dgm:pt>
    <dgm:pt modelId="{1015CBFA-1EBF-4656-82B6-D48F3D49D104}" type="parTrans" cxnId="{ECD55C48-99CD-464F-A5E1-8627B1762C89}">
      <dgm:prSet/>
      <dgm:spPr/>
      <dgm:t>
        <a:bodyPr/>
        <a:lstStyle/>
        <a:p>
          <a:endParaRPr lang="en-US"/>
        </a:p>
      </dgm:t>
    </dgm:pt>
    <dgm:pt modelId="{3589FAB9-796E-4E32-8DFF-635197AE8B2A}" type="sibTrans" cxnId="{ECD55C48-99CD-464F-A5E1-8627B1762C89}">
      <dgm:prSet/>
      <dgm:spPr/>
      <dgm:t>
        <a:bodyPr/>
        <a:lstStyle/>
        <a:p>
          <a:endParaRPr lang="en-US"/>
        </a:p>
      </dgm:t>
    </dgm:pt>
    <dgm:pt modelId="{235D2A53-3E3F-4700-9FF0-89551EC2281A}">
      <dgm:prSet/>
      <dgm:spPr/>
      <dgm:t>
        <a:bodyPr/>
        <a:lstStyle/>
        <a:p>
          <a:r>
            <a:rPr lang="en-US"/>
            <a:t>FROM Orders  </a:t>
          </a:r>
        </a:p>
      </dgm:t>
    </dgm:pt>
    <dgm:pt modelId="{679A2D6C-8466-4789-AF50-E86E10D607B2}" type="parTrans" cxnId="{DBAC033F-CEB5-4D40-AD21-A1E4E02B1C1C}">
      <dgm:prSet/>
      <dgm:spPr/>
      <dgm:t>
        <a:bodyPr/>
        <a:lstStyle/>
        <a:p>
          <a:endParaRPr lang="en-US"/>
        </a:p>
      </dgm:t>
    </dgm:pt>
    <dgm:pt modelId="{BE67B4EA-5283-4447-8B3E-85C413CF1528}" type="sibTrans" cxnId="{DBAC033F-CEB5-4D40-AD21-A1E4E02B1C1C}">
      <dgm:prSet/>
      <dgm:spPr/>
      <dgm:t>
        <a:bodyPr/>
        <a:lstStyle/>
        <a:p>
          <a:endParaRPr lang="en-US"/>
        </a:p>
      </dgm:t>
    </dgm:pt>
    <dgm:pt modelId="{CF8764FD-FF7B-4920-8288-72C6A5FBF020}">
      <dgm:prSet/>
      <dgm:spPr/>
      <dgm:t>
        <a:bodyPr/>
        <a:lstStyle/>
        <a:p>
          <a:r>
            <a:rPr lang="en-US"/>
            <a:t>JOIN OrderItems ON Orders.OrderID = OrderItems.OrderID  </a:t>
          </a:r>
        </a:p>
      </dgm:t>
    </dgm:pt>
    <dgm:pt modelId="{AF5D0B41-7877-49AE-A19D-4FB68A08D360}" type="parTrans" cxnId="{50756C22-215B-4FCA-908E-D36D4B0539CC}">
      <dgm:prSet/>
      <dgm:spPr/>
      <dgm:t>
        <a:bodyPr/>
        <a:lstStyle/>
        <a:p>
          <a:endParaRPr lang="en-US"/>
        </a:p>
      </dgm:t>
    </dgm:pt>
    <dgm:pt modelId="{D75CA881-1913-4983-A032-E09884506BB5}" type="sibTrans" cxnId="{50756C22-215B-4FCA-908E-D36D4B0539CC}">
      <dgm:prSet/>
      <dgm:spPr/>
      <dgm:t>
        <a:bodyPr/>
        <a:lstStyle/>
        <a:p>
          <a:endParaRPr lang="en-US"/>
        </a:p>
      </dgm:t>
    </dgm:pt>
    <dgm:pt modelId="{D0360D95-5F8D-4066-A3C3-113AA00224A0}">
      <dgm:prSet/>
      <dgm:spPr/>
      <dgm:t>
        <a:bodyPr/>
        <a:lstStyle/>
        <a:p>
          <a:r>
            <a:rPr lang="en-US"/>
            <a:t>JOIN Products ON OrderItems.ProductID = Products.ProductID;</a:t>
          </a:r>
        </a:p>
      </dgm:t>
    </dgm:pt>
    <dgm:pt modelId="{570047BD-02C0-4462-9FDA-BD57B7A2324E}" type="parTrans" cxnId="{1E6B857C-8C54-4EFD-B5C1-44DED2F82958}">
      <dgm:prSet/>
      <dgm:spPr/>
      <dgm:t>
        <a:bodyPr/>
        <a:lstStyle/>
        <a:p>
          <a:endParaRPr lang="en-US"/>
        </a:p>
      </dgm:t>
    </dgm:pt>
    <dgm:pt modelId="{9C5BDCD9-42DA-4321-8206-93D409E5CEF2}" type="sibTrans" cxnId="{1E6B857C-8C54-4EFD-B5C1-44DED2F82958}">
      <dgm:prSet/>
      <dgm:spPr/>
      <dgm:t>
        <a:bodyPr/>
        <a:lstStyle/>
        <a:p>
          <a:endParaRPr lang="en-US"/>
        </a:p>
      </dgm:t>
    </dgm:pt>
    <dgm:pt modelId="{649D15F0-0D59-49AE-B59B-0795BE5D7C18}">
      <dgm:prSet/>
      <dgm:spPr/>
      <dgm:t>
        <a:bodyPr/>
        <a:lstStyle/>
        <a:p>
          <a:r>
            <a:rPr lang="en-US"/>
            <a:t>Query 3 -  Employee, Order, Customer, Product (4+ tables):</a:t>
          </a:r>
        </a:p>
      </dgm:t>
    </dgm:pt>
    <dgm:pt modelId="{F0DCE4CA-9093-43BA-B758-482D1FF8EFB2}" type="parTrans" cxnId="{979BEA6D-DFB8-4DD9-A275-AFD6D84E1894}">
      <dgm:prSet/>
      <dgm:spPr/>
      <dgm:t>
        <a:bodyPr/>
        <a:lstStyle/>
        <a:p>
          <a:endParaRPr lang="en-US"/>
        </a:p>
      </dgm:t>
    </dgm:pt>
    <dgm:pt modelId="{E490CBE1-79F1-4819-A242-724AD0F7417A}" type="sibTrans" cxnId="{979BEA6D-DFB8-4DD9-A275-AFD6D84E1894}">
      <dgm:prSet/>
      <dgm:spPr/>
      <dgm:t>
        <a:bodyPr/>
        <a:lstStyle/>
        <a:p>
          <a:endParaRPr lang="en-US"/>
        </a:p>
      </dgm:t>
    </dgm:pt>
    <dgm:pt modelId="{507FEE91-58E3-474C-8B74-A3FAE2598F0E}">
      <dgm:prSet/>
      <dgm:spPr/>
      <dgm:t>
        <a:bodyPr/>
        <a:lstStyle/>
        <a:p>
          <a:r>
            <a:rPr lang="en-US"/>
            <a:t>SELECT Employees.Name AS Employee, Customers.Name AS Customer, Products.Name AS Product  </a:t>
          </a:r>
        </a:p>
      </dgm:t>
    </dgm:pt>
    <dgm:pt modelId="{6611F3EA-A106-488F-865C-D6DA9B66EB84}" type="parTrans" cxnId="{1ACD68AE-75AD-44E5-80D2-AC18B3B4A240}">
      <dgm:prSet/>
      <dgm:spPr/>
      <dgm:t>
        <a:bodyPr/>
        <a:lstStyle/>
        <a:p>
          <a:endParaRPr lang="en-US"/>
        </a:p>
      </dgm:t>
    </dgm:pt>
    <dgm:pt modelId="{D4AD8017-4674-4804-BEA3-4B63D9D90D14}" type="sibTrans" cxnId="{1ACD68AE-75AD-44E5-80D2-AC18B3B4A240}">
      <dgm:prSet/>
      <dgm:spPr/>
      <dgm:t>
        <a:bodyPr/>
        <a:lstStyle/>
        <a:p>
          <a:endParaRPr lang="en-US"/>
        </a:p>
      </dgm:t>
    </dgm:pt>
    <dgm:pt modelId="{1FD19019-9C0C-4A58-A8AC-3587FC93F123}">
      <dgm:prSet/>
      <dgm:spPr/>
      <dgm:t>
        <a:bodyPr/>
        <a:lstStyle/>
        <a:p>
          <a:r>
            <a:rPr lang="en-US"/>
            <a:t>FROM Employees  </a:t>
          </a:r>
        </a:p>
      </dgm:t>
    </dgm:pt>
    <dgm:pt modelId="{77A5D507-D3C9-474E-870F-81BBEB76AC1F}" type="parTrans" cxnId="{C8367CD3-412B-48B3-BFE4-2008158A7C2E}">
      <dgm:prSet/>
      <dgm:spPr/>
      <dgm:t>
        <a:bodyPr/>
        <a:lstStyle/>
        <a:p>
          <a:endParaRPr lang="en-US"/>
        </a:p>
      </dgm:t>
    </dgm:pt>
    <dgm:pt modelId="{DBD2D5DB-A27B-4E7F-874C-DA296E9AF37C}" type="sibTrans" cxnId="{C8367CD3-412B-48B3-BFE4-2008158A7C2E}">
      <dgm:prSet/>
      <dgm:spPr/>
      <dgm:t>
        <a:bodyPr/>
        <a:lstStyle/>
        <a:p>
          <a:endParaRPr lang="en-US"/>
        </a:p>
      </dgm:t>
    </dgm:pt>
    <dgm:pt modelId="{CA358D54-2FFA-4438-8B76-4404540B5D20}">
      <dgm:prSet/>
      <dgm:spPr/>
      <dgm:t>
        <a:bodyPr/>
        <a:lstStyle/>
        <a:p>
          <a:r>
            <a:rPr lang="en-US"/>
            <a:t>JOIN Orders ON Employees.EmployeeID = Orders.EmployeeID  </a:t>
          </a:r>
        </a:p>
      </dgm:t>
    </dgm:pt>
    <dgm:pt modelId="{4DB1B72C-A74C-4549-A0ED-17B362A19F07}" type="parTrans" cxnId="{6DA9F3D4-C814-4074-8E66-02A8224FF063}">
      <dgm:prSet/>
      <dgm:spPr/>
      <dgm:t>
        <a:bodyPr/>
        <a:lstStyle/>
        <a:p>
          <a:endParaRPr lang="en-US"/>
        </a:p>
      </dgm:t>
    </dgm:pt>
    <dgm:pt modelId="{F06118A5-0FAE-4D8F-A6AD-0D6038D3B979}" type="sibTrans" cxnId="{6DA9F3D4-C814-4074-8E66-02A8224FF063}">
      <dgm:prSet/>
      <dgm:spPr/>
      <dgm:t>
        <a:bodyPr/>
        <a:lstStyle/>
        <a:p>
          <a:endParaRPr lang="en-US"/>
        </a:p>
      </dgm:t>
    </dgm:pt>
    <dgm:pt modelId="{BB7171DB-66D8-4CF6-BAF3-B8997BC265B1}">
      <dgm:prSet/>
      <dgm:spPr/>
      <dgm:t>
        <a:bodyPr/>
        <a:lstStyle/>
        <a:p>
          <a:r>
            <a:rPr lang="en-US"/>
            <a:t>JOIN Customers ON Orders.CustomerID = Customers.CustomerID  </a:t>
          </a:r>
        </a:p>
      </dgm:t>
    </dgm:pt>
    <dgm:pt modelId="{8B2A10D6-E4F7-436E-9BB2-EBC075A83D29}" type="parTrans" cxnId="{06AF1A62-31C8-4967-B823-9BF3F8A8B6FE}">
      <dgm:prSet/>
      <dgm:spPr/>
      <dgm:t>
        <a:bodyPr/>
        <a:lstStyle/>
        <a:p>
          <a:endParaRPr lang="en-US"/>
        </a:p>
      </dgm:t>
    </dgm:pt>
    <dgm:pt modelId="{91A7E3DC-4E97-4C93-B7B6-8758E7109306}" type="sibTrans" cxnId="{06AF1A62-31C8-4967-B823-9BF3F8A8B6FE}">
      <dgm:prSet/>
      <dgm:spPr/>
      <dgm:t>
        <a:bodyPr/>
        <a:lstStyle/>
        <a:p>
          <a:endParaRPr lang="en-US"/>
        </a:p>
      </dgm:t>
    </dgm:pt>
    <dgm:pt modelId="{346174E1-8FC9-46E6-8DB3-48E4A29CCA24}">
      <dgm:prSet/>
      <dgm:spPr/>
      <dgm:t>
        <a:bodyPr/>
        <a:lstStyle/>
        <a:p>
          <a:r>
            <a:rPr lang="en-US"/>
            <a:t>JOIN OrderItems ON Orders.OrderID = OrderItems.OrderID  </a:t>
          </a:r>
        </a:p>
      </dgm:t>
    </dgm:pt>
    <dgm:pt modelId="{3E7F0F17-8442-40DC-9168-C14A8C9570BE}" type="parTrans" cxnId="{63EB90B9-16A6-461E-ABD3-941A3BA8A2F8}">
      <dgm:prSet/>
      <dgm:spPr/>
      <dgm:t>
        <a:bodyPr/>
        <a:lstStyle/>
        <a:p>
          <a:endParaRPr lang="en-US"/>
        </a:p>
      </dgm:t>
    </dgm:pt>
    <dgm:pt modelId="{5F092BF9-E5AA-48A3-A677-6083C2FAD531}" type="sibTrans" cxnId="{63EB90B9-16A6-461E-ABD3-941A3BA8A2F8}">
      <dgm:prSet/>
      <dgm:spPr/>
      <dgm:t>
        <a:bodyPr/>
        <a:lstStyle/>
        <a:p>
          <a:endParaRPr lang="en-US"/>
        </a:p>
      </dgm:t>
    </dgm:pt>
    <dgm:pt modelId="{16B450B9-96BD-414D-85CD-FBE7BE72E86C}">
      <dgm:prSet/>
      <dgm:spPr/>
      <dgm:t>
        <a:bodyPr/>
        <a:lstStyle/>
        <a:p>
          <a:r>
            <a:rPr lang="en-US"/>
            <a:t>JOIN Products ON OrderItems.ProductID = Products.ProductID;</a:t>
          </a:r>
        </a:p>
      </dgm:t>
    </dgm:pt>
    <dgm:pt modelId="{4137F1A4-C12D-4770-906D-31D8537FCEAA}" type="parTrans" cxnId="{16E35AC1-D782-45E3-922A-72BD1DFC5D1B}">
      <dgm:prSet/>
      <dgm:spPr/>
      <dgm:t>
        <a:bodyPr/>
        <a:lstStyle/>
        <a:p>
          <a:endParaRPr lang="en-US"/>
        </a:p>
      </dgm:t>
    </dgm:pt>
    <dgm:pt modelId="{5CC45FAC-3097-47BA-A3D4-BD78AAA7C421}" type="sibTrans" cxnId="{16E35AC1-D782-45E3-922A-72BD1DFC5D1B}">
      <dgm:prSet/>
      <dgm:spPr/>
      <dgm:t>
        <a:bodyPr/>
        <a:lstStyle/>
        <a:p>
          <a:endParaRPr lang="en-US"/>
        </a:p>
      </dgm:t>
    </dgm:pt>
    <dgm:pt modelId="{EF748869-FBDA-48A0-B7E4-258D998A0D26}" type="pres">
      <dgm:prSet presAssocID="{9C34962D-AC43-425E-BC70-F5B0821E17FF}" presName="linear" presStyleCnt="0">
        <dgm:presLayoutVars>
          <dgm:animLvl val="lvl"/>
          <dgm:resizeHandles val="exact"/>
        </dgm:presLayoutVars>
      </dgm:prSet>
      <dgm:spPr/>
    </dgm:pt>
    <dgm:pt modelId="{F9A79895-414A-4B9F-BAC7-A39306DC15AE}" type="pres">
      <dgm:prSet presAssocID="{D72EA3B9-EAD2-4F95-99C8-FB9AFDB93C90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3061AB2F-6BA6-43C7-9C27-CFA4E368D3FF}" type="pres">
      <dgm:prSet presAssocID="{0C778480-048E-4351-B385-080D161DE3F6}" presName="spacer" presStyleCnt="0"/>
      <dgm:spPr/>
    </dgm:pt>
    <dgm:pt modelId="{BB4FC45C-AF58-4591-9DE9-A2CE0A5E2578}" type="pres">
      <dgm:prSet presAssocID="{EB9E2156-0E6B-4F14-9C6F-0B17CECD4D1E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2808C777-400E-44BA-B41F-39DE074F7A4D}" type="pres">
      <dgm:prSet presAssocID="{7DCFF983-C206-4C62-B98A-3F8D2286927F}" presName="spacer" presStyleCnt="0"/>
      <dgm:spPr/>
    </dgm:pt>
    <dgm:pt modelId="{506BA69B-8108-46F8-861E-9164C3B4B0FF}" type="pres">
      <dgm:prSet presAssocID="{53763F67-B4A0-41DB-9055-AF13E143438C}" presName="parentText" presStyleLbl="node1" presStyleIdx="2" presStyleCnt="16">
        <dgm:presLayoutVars>
          <dgm:chMax val="0"/>
          <dgm:bulletEnabled val="1"/>
        </dgm:presLayoutVars>
      </dgm:prSet>
      <dgm:spPr/>
    </dgm:pt>
    <dgm:pt modelId="{8126B0E5-AA93-4863-8A3E-ED13A4487ABF}" type="pres">
      <dgm:prSet presAssocID="{E37C24E1-209C-4D4B-AEA5-0ABC9C9E4701}" presName="spacer" presStyleCnt="0"/>
      <dgm:spPr/>
    </dgm:pt>
    <dgm:pt modelId="{2497A837-1A19-45B5-A2AB-B7C2321E3922}" type="pres">
      <dgm:prSet presAssocID="{E9C7079A-6F71-4310-8966-D3833E6C10AB}" presName="parentText" presStyleLbl="node1" presStyleIdx="3" presStyleCnt="16">
        <dgm:presLayoutVars>
          <dgm:chMax val="0"/>
          <dgm:bulletEnabled val="1"/>
        </dgm:presLayoutVars>
      </dgm:prSet>
      <dgm:spPr/>
    </dgm:pt>
    <dgm:pt modelId="{4B68B209-CE7D-4B39-8AA5-AD7E73CA92A8}" type="pres">
      <dgm:prSet presAssocID="{A3BB13FB-21E3-4788-BA98-507FF68F4ADA}" presName="spacer" presStyleCnt="0"/>
      <dgm:spPr/>
    </dgm:pt>
    <dgm:pt modelId="{9888C2E7-B4D4-451E-B152-0FBC7A8BF0EA}" type="pres">
      <dgm:prSet presAssocID="{42CE7A32-8980-430E-8896-F8E3C6BBF013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13600850-7118-4852-8368-A617A011F239}" type="pres">
      <dgm:prSet presAssocID="{AD58F328-F3CF-4026-8D95-E4DFFE2DDD35}" presName="spacer" presStyleCnt="0"/>
      <dgm:spPr/>
    </dgm:pt>
    <dgm:pt modelId="{5788B28C-C4B1-44D9-AE22-782EB5A26973}" type="pres">
      <dgm:prSet presAssocID="{D75E2E66-7385-4739-9DA2-C599CE2E8D5D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76C93645-F295-40F8-8FBF-8980078FBF50}" type="pres">
      <dgm:prSet presAssocID="{3589FAB9-796E-4E32-8DFF-635197AE8B2A}" presName="spacer" presStyleCnt="0"/>
      <dgm:spPr/>
    </dgm:pt>
    <dgm:pt modelId="{69BF50D1-9187-49D4-B1CD-4EDE8A15CE57}" type="pres">
      <dgm:prSet presAssocID="{235D2A53-3E3F-4700-9FF0-89551EC2281A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673713C-1214-4E48-9847-CD28D780A364}" type="pres">
      <dgm:prSet presAssocID="{BE67B4EA-5283-4447-8B3E-85C413CF1528}" presName="spacer" presStyleCnt="0"/>
      <dgm:spPr/>
    </dgm:pt>
    <dgm:pt modelId="{F046CA88-A624-4FAF-B381-A1FD8A2A6DA5}" type="pres">
      <dgm:prSet presAssocID="{CF8764FD-FF7B-4920-8288-72C6A5FBF020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1A34A4C5-8436-4874-91AE-E1A1D96825ED}" type="pres">
      <dgm:prSet presAssocID="{D75CA881-1913-4983-A032-E09884506BB5}" presName="spacer" presStyleCnt="0"/>
      <dgm:spPr/>
    </dgm:pt>
    <dgm:pt modelId="{1FAFDCB0-73A7-4CAF-AA91-C66E67327B4E}" type="pres">
      <dgm:prSet presAssocID="{D0360D95-5F8D-4066-A3C3-113AA00224A0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584ADEE8-04A2-4178-AA5A-7A939EEE63C4}" type="pres">
      <dgm:prSet presAssocID="{9C5BDCD9-42DA-4321-8206-93D409E5CEF2}" presName="spacer" presStyleCnt="0"/>
      <dgm:spPr/>
    </dgm:pt>
    <dgm:pt modelId="{4E8C4F62-CEA3-4BF0-B484-E49BBC114F0F}" type="pres">
      <dgm:prSet presAssocID="{649D15F0-0D59-49AE-B59B-0795BE5D7C18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C2EA123D-BCF2-408A-B079-0EEBAD24D5D0}" type="pres">
      <dgm:prSet presAssocID="{E490CBE1-79F1-4819-A242-724AD0F7417A}" presName="spacer" presStyleCnt="0"/>
      <dgm:spPr/>
    </dgm:pt>
    <dgm:pt modelId="{8923C833-F7D8-4AFD-B215-F79B8519D3DB}" type="pres">
      <dgm:prSet presAssocID="{507FEE91-58E3-474C-8B74-A3FAE2598F0E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19BD1344-DE0A-4038-B5B3-B4BECDD0CEBE}" type="pres">
      <dgm:prSet presAssocID="{D4AD8017-4674-4804-BEA3-4B63D9D90D14}" presName="spacer" presStyleCnt="0"/>
      <dgm:spPr/>
    </dgm:pt>
    <dgm:pt modelId="{DCA69F56-DC14-4F04-B53A-C4FD6CC64560}" type="pres">
      <dgm:prSet presAssocID="{1FD19019-9C0C-4A58-A8AC-3587FC93F123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3C93C542-6A2D-45F0-9B08-04CA054724AB}" type="pres">
      <dgm:prSet presAssocID="{DBD2D5DB-A27B-4E7F-874C-DA296E9AF37C}" presName="spacer" presStyleCnt="0"/>
      <dgm:spPr/>
    </dgm:pt>
    <dgm:pt modelId="{484D4E17-EF06-4E05-88E9-E16054B6BF4F}" type="pres">
      <dgm:prSet presAssocID="{CA358D54-2FFA-4438-8B76-4404540B5D20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33BC5491-C6F2-4D12-BB0B-D8067D694C2B}" type="pres">
      <dgm:prSet presAssocID="{F06118A5-0FAE-4D8F-A6AD-0D6038D3B979}" presName="spacer" presStyleCnt="0"/>
      <dgm:spPr/>
    </dgm:pt>
    <dgm:pt modelId="{D12B241B-80CA-4B8F-AD55-016182C7905F}" type="pres">
      <dgm:prSet presAssocID="{BB7171DB-66D8-4CF6-BAF3-B8997BC265B1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46F72914-2094-4001-A06C-BA5E28CC4204}" type="pres">
      <dgm:prSet presAssocID="{91A7E3DC-4E97-4C93-B7B6-8758E7109306}" presName="spacer" presStyleCnt="0"/>
      <dgm:spPr/>
    </dgm:pt>
    <dgm:pt modelId="{8F45AC70-510D-40AC-87FD-00E2B5FC6B6A}" type="pres">
      <dgm:prSet presAssocID="{346174E1-8FC9-46E6-8DB3-48E4A29CCA24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9AB8F12D-CD61-4E3A-9CED-DF78AD59B1C7}" type="pres">
      <dgm:prSet presAssocID="{5F092BF9-E5AA-48A3-A677-6083C2FAD531}" presName="spacer" presStyleCnt="0"/>
      <dgm:spPr/>
    </dgm:pt>
    <dgm:pt modelId="{A9822E5E-4783-41E6-BC06-132139D44595}" type="pres">
      <dgm:prSet presAssocID="{16B450B9-96BD-414D-85CD-FBE7BE72E86C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33E6CF06-FCA9-4E71-B88F-49AE4661048D}" type="presOf" srcId="{346174E1-8FC9-46E6-8DB3-48E4A29CCA24}" destId="{8F45AC70-510D-40AC-87FD-00E2B5FC6B6A}" srcOrd="0" destOrd="0" presId="urn:microsoft.com/office/officeart/2005/8/layout/vList2"/>
    <dgm:cxn modelId="{50756C22-215B-4FCA-908E-D36D4B0539CC}" srcId="{9C34962D-AC43-425E-BC70-F5B0821E17FF}" destId="{CF8764FD-FF7B-4920-8288-72C6A5FBF020}" srcOrd="7" destOrd="0" parTransId="{AF5D0B41-7877-49AE-A19D-4FB68A08D360}" sibTransId="{D75CA881-1913-4983-A032-E09884506BB5}"/>
    <dgm:cxn modelId="{FB256228-AD94-4845-874B-FE9A5AE56C7F}" type="presOf" srcId="{CA358D54-2FFA-4438-8B76-4404540B5D20}" destId="{484D4E17-EF06-4E05-88E9-E16054B6BF4F}" srcOrd="0" destOrd="0" presId="urn:microsoft.com/office/officeart/2005/8/layout/vList2"/>
    <dgm:cxn modelId="{20D5EB3E-7770-44FD-8712-3E9272D3B0C6}" type="presOf" srcId="{53763F67-B4A0-41DB-9055-AF13E143438C}" destId="{506BA69B-8108-46F8-861E-9164C3B4B0FF}" srcOrd="0" destOrd="0" presId="urn:microsoft.com/office/officeart/2005/8/layout/vList2"/>
    <dgm:cxn modelId="{DBAC033F-CEB5-4D40-AD21-A1E4E02B1C1C}" srcId="{9C34962D-AC43-425E-BC70-F5B0821E17FF}" destId="{235D2A53-3E3F-4700-9FF0-89551EC2281A}" srcOrd="6" destOrd="0" parTransId="{679A2D6C-8466-4789-AF50-E86E10D607B2}" sibTransId="{BE67B4EA-5283-4447-8B3E-85C413CF1528}"/>
    <dgm:cxn modelId="{4CAA9260-5557-4B1F-9F0C-8A2FC3725E8F}" type="presOf" srcId="{CF8764FD-FF7B-4920-8288-72C6A5FBF020}" destId="{F046CA88-A624-4FAF-B381-A1FD8A2A6DA5}" srcOrd="0" destOrd="0" presId="urn:microsoft.com/office/officeart/2005/8/layout/vList2"/>
    <dgm:cxn modelId="{06AF1A62-31C8-4967-B823-9BF3F8A8B6FE}" srcId="{9C34962D-AC43-425E-BC70-F5B0821E17FF}" destId="{BB7171DB-66D8-4CF6-BAF3-B8997BC265B1}" srcOrd="13" destOrd="0" parTransId="{8B2A10D6-E4F7-436E-9BB2-EBC075A83D29}" sibTransId="{91A7E3DC-4E97-4C93-B7B6-8758E7109306}"/>
    <dgm:cxn modelId="{B60F2245-58EA-4C62-BE46-F7E75B2D255C}" type="presOf" srcId="{42CE7A32-8980-430E-8896-F8E3C6BBF013}" destId="{9888C2E7-B4D4-451E-B152-0FBC7A8BF0EA}" srcOrd="0" destOrd="0" presId="urn:microsoft.com/office/officeart/2005/8/layout/vList2"/>
    <dgm:cxn modelId="{ECD55C48-99CD-464F-A5E1-8627B1762C89}" srcId="{9C34962D-AC43-425E-BC70-F5B0821E17FF}" destId="{D75E2E66-7385-4739-9DA2-C599CE2E8D5D}" srcOrd="5" destOrd="0" parTransId="{1015CBFA-1EBF-4656-82B6-D48F3D49D104}" sibTransId="{3589FAB9-796E-4E32-8DFF-635197AE8B2A}"/>
    <dgm:cxn modelId="{8B935869-E30D-4A9C-8AC4-5A43FC90CC0D}" srcId="{9C34962D-AC43-425E-BC70-F5B0821E17FF}" destId="{E9C7079A-6F71-4310-8966-D3833E6C10AB}" srcOrd="3" destOrd="0" parTransId="{3776FB10-897B-4338-AAAC-927AA5766152}" sibTransId="{A3BB13FB-21E3-4788-BA98-507FF68F4ADA}"/>
    <dgm:cxn modelId="{1138A969-4BB3-4F2D-8DDE-7B9C532E09B9}" type="presOf" srcId="{D0360D95-5F8D-4066-A3C3-113AA00224A0}" destId="{1FAFDCB0-73A7-4CAF-AA91-C66E67327B4E}" srcOrd="0" destOrd="0" presId="urn:microsoft.com/office/officeart/2005/8/layout/vList2"/>
    <dgm:cxn modelId="{979BEA6D-DFB8-4DD9-A275-AFD6D84E1894}" srcId="{9C34962D-AC43-425E-BC70-F5B0821E17FF}" destId="{649D15F0-0D59-49AE-B59B-0795BE5D7C18}" srcOrd="9" destOrd="0" parTransId="{F0DCE4CA-9093-43BA-B758-482D1FF8EFB2}" sibTransId="{E490CBE1-79F1-4819-A242-724AD0F7417A}"/>
    <dgm:cxn modelId="{932D0971-1AEE-4D25-A78A-2233CFCFAB18}" type="presOf" srcId="{16B450B9-96BD-414D-85CD-FBE7BE72E86C}" destId="{A9822E5E-4783-41E6-BC06-132139D44595}" srcOrd="0" destOrd="0" presId="urn:microsoft.com/office/officeart/2005/8/layout/vList2"/>
    <dgm:cxn modelId="{25D70E76-24FA-4D9D-976F-69DFA6C37C3A}" srcId="{9C34962D-AC43-425E-BC70-F5B0821E17FF}" destId="{D72EA3B9-EAD2-4F95-99C8-FB9AFDB93C90}" srcOrd="0" destOrd="0" parTransId="{4284703C-3B4E-479A-A76A-2D1B18CEE2FD}" sibTransId="{0C778480-048E-4351-B385-080D161DE3F6}"/>
    <dgm:cxn modelId="{B07C7C59-9EC3-4AAB-ADC6-15D5E73801D8}" type="presOf" srcId="{507FEE91-58E3-474C-8B74-A3FAE2598F0E}" destId="{8923C833-F7D8-4AFD-B215-F79B8519D3DB}" srcOrd="0" destOrd="0" presId="urn:microsoft.com/office/officeart/2005/8/layout/vList2"/>
    <dgm:cxn modelId="{1E6B857C-8C54-4EFD-B5C1-44DED2F82958}" srcId="{9C34962D-AC43-425E-BC70-F5B0821E17FF}" destId="{D0360D95-5F8D-4066-A3C3-113AA00224A0}" srcOrd="8" destOrd="0" parTransId="{570047BD-02C0-4462-9FDA-BD57B7A2324E}" sibTransId="{9C5BDCD9-42DA-4321-8206-93D409E5CEF2}"/>
    <dgm:cxn modelId="{A2675A88-7F33-40C6-97D8-A27002E4CA23}" type="presOf" srcId="{BB7171DB-66D8-4CF6-BAF3-B8997BC265B1}" destId="{D12B241B-80CA-4B8F-AD55-016182C7905F}" srcOrd="0" destOrd="0" presId="urn:microsoft.com/office/officeart/2005/8/layout/vList2"/>
    <dgm:cxn modelId="{31A2CE8F-8002-49EE-8205-E19108513E7B}" type="presOf" srcId="{235D2A53-3E3F-4700-9FF0-89551EC2281A}" destId="{69BF50D1-9187-49D4-B1CD-4EDE8A15CE57}" srcOrd="0" destOrd="0" presId="urn:microsoft.com/office/officeart/2005/8/layout/vList2"/>
    <dgm:cxn modelId="{CF675E93-0267-446B-9966-DD8774E58EF0}" type="presOf" srcId="{EB9E2156-0E6B-4F14-9C6F-0B17CECD4D1E}" destId="{BB4FC45C-AF58-4591-9DE9-A2CE0A5E2578}" srcOrd="0" destOrd="0" presId="urn:microsoft.com/office/officeart/2005/8/layout/vList2"/>
    <dgm:cxn modelId="{BF16E293-5768-4C7C-9726-DE7E9DE7FD5C}" srcId="{9C34962D-AC43-425E-BC70-F5B0821E17FF}" destId="{53763F67-B4A0-41DB-9055-AF13E143438C}" srcOrd="2" destOrd="0" parTransId="{E4A4CBED-CDAD-4784-99A5-28342759ED0F}" sibTransId="{E37C24E1-209C-4D4B-AEA5-0ABC9C9E4701}"/>
    <dgm:cxn modelId="{459393AB-39BA-48A0-AE6B-709839DB3482}" srcId="{9C34962D-AC43-425E-BC70-F5B0821E17FF}" destId="{EB9E2156-0E6B-4F14-9C6F-0B17CECD4D1E}" srcOrd="1" destOrd="0" parTransId="{3D46EDCA-B4A2-4ACA-BE93-E09E2619AB6D}" sibTransId="{7DCFF983-C206-4C62-B98A-3F8D2286927F}"/>
    <dgm:cxn modelId="{1ACD68AE-75AD-44E5-80D2-AC18B3B4A240}" srcId="{9C34962D-AC43-425E-BC70-F5B0821E17FF}" destId="{507FEE91-58E3-474C-8B74-A3FAE2598F0E}" srcOrd="10" destOrd="0" parTransId="{6611F3EA-A106-488F-865C-D6DA9B66EB84}" sibTransId="{D4AD8017-4674-4804-BEA3-4B63D9D90D14}"/>
    <dgm:cxn modelId="{B76815B0-FC0C-4C26-AA18-228EA7C64F8A}" type="presOf" srcId="{1FD19019-9C0C-4A58-A8AC-3587FC93F123}" destId="{DCA69F56-DC14-4F04-B53A-C4FD6CC64560}" srcOrd="0" destOrd="0" presId="urn:microsoft.com/office/officeart/2005/8/layout/vList2"/>
    <dgm:cxn modelId="{63EB90B9-16A6-461E-ABD3-941A3BA8A2F8}" srcId="{9C34962D-AC43-425E-BC70-F5B0821E17FF}" destId="{346174E1-8FC9-46E6-8DB3-48E4A29CCA24}" srcOrd="14" destOrd="0" parTransId="{3E7F0F17-8442-40DC-9168-C14A8C9570BE}" sibTransId="{5F092BF9-E5AA-48A3-A677-6083C2FAD531}"/>
    <dgm:cxn modelId="{16E35AC1-D782-45E3-922A-72BD1DFC5D1B}" srcId="{9C34962D-AC43-425E-BC70-F5B0821E17FF}" destId="{16B450B9-96BD-414D-85CD-FBE7BE72E86C}" srcOrd="15" destOrd="0" parTransId="{4137F1A4-C12D-4770-906D-31D8537FCEAA}" sibTransId="{5CC45FAC-3097-47BA-A3D4-BD78AAA7C421}"/>
    <dgm:cxn modelId="{DB5B5BC5-97B6-44A1-9B15-C62220570BB6}" srcId="{9C34962D-AC43-425E-BC70-F5B0821E17FF}" destId="{42CE7A32-8980-430E-8896-F8E3C6BBF013}" srcOrd="4" destOrd="0" parTransId="{7FEF6992-E396-43FD-B6C1-A03ED3318BD5}" sibTransId="{AD58F328-F3CF-4026-8D95-E4DFFE2DDD35}"/>
    <dgm:cxn modelId="{F2A3CFC8-D881-4206-814E-9B43B1FBB131}" type="presOf" srcId="{9C34962D-AC43-425E-BC70-F5B0821E17FF}" destId="{EF748869-FBDA-48A0-B7E4-258D998A0D26}" srcOrd="0" destOrd="0" presId="urn:microsoft.com/office/officeart/2005/8/layout/vList2"/>
    <dgm:cxn modelId="{08A42DCD-8D2B-4C64-9F52-ABD4A28774D6}" type="presOf" srcId="{D72EA3B9-EAD2-4F95-99C8-FB9AFDB93C90}" destId="{F9A79895-414A-4B9F-BAC7-A39306DC15AE}" srcOrd="0" destOrd="0" presId="urn:microsoft.com/office/officeart/2005/8/layout/vList2"/>
    <dgm:cxn modelId="{C8367CD3-412B-48B3-BFE4-2008158A7C2E}" srcId="{9C34962D-AC43-425E-BC70-F5B0821E17FF}" destId="{1FD19019-9C0C-4A58-A8AC-3587FC93F123}" srcOrd="11" destOrd="0" parTransId="{77A5D507-D3C9-474E-870F-81BBEB76AC1F}" sibTransId="{DBD2D5DB-A27B-4E7F-874C-DA296E9AF37C}"/>
    <dgm:cxn modelId="{6DA9F3D4-C814-4074-8E66-02A8224FF063}" srcId="{9C34962D-AC43-425E-BC70-F5B0821E17FF}" destId="{CA358D54-2FFA-4438-8B76-4404540B5D20}" srcOrd="12" destOrd="0" parTransId="{4DB1B72C-A74C-4549-A0ED-17B362A19F07}" sibTransId="{F06118A5-0FAE-4D8F-A6AD-0D6038D3B979}"/>
    <dgm:cxn modelId="{A467CDEA-04F9-457A-A45B-5E274C37784C}" type="presOf" srcId="{E9C7079A-6F71-4310-8966-D3833E6C10AB}" destId="{2497A837-1A19-45B5-A2AB-B7C2321E3922}" srcOrd="0" destOrd="0" presId="urn:microsoft.com/office/officeart/2005/8/layout/vList2"/>
    <dgm:cxn modelId="{F6C0D2F1-5275-4A13-A1CC-6E94795900CD}" type="presOf" srcId="{D75E2E66-7385-4739-9DA2-C599CE2E8D5D}" destId="{5788B28C-C4B1-44D9-AE22-782EB5A26973}" srcOrd="0" destOrd="0" presId="urn:microsoft.com/office/officeart/2005/8/layout/vList2"/>
    <dgm:cxn modelId="{ABABD7FA-E2DF-4512-BDC8-AE30BFFC7DF5}" type="presOf" srcId="{649D15F0-0D59-49AE-B59B-0795BE5D7C18}" destId="{4E8C4F62-CEA3-4BF0-B484-E49BBC114F0F}" srcOrd="0" destOrd="0" presId="urn:microsoft.com/office/officeart/2005/8/layout/vList2"/>
    <dgm:cxn modelId="{C653CC63-DFD5-4CC1-9239-95B68A785E2C}" type="presParOf" srcId="{EF748869-FBDA-48A0-B7E4-258D998A0D26}" destId="{F9A79895-414A-4B9F-BAC7-A39306DC15AE}" srcOrd="0" destOrd="0" presId="urn:microsoft.com/office/officeart/2005/8/layout/vList2"/>
    <dgm:cxn modelId="{86FEBA7C-2E43-473A-90E0-B72467392881}" type="presParOf" srcId="{EF748869-FBDA-48A0-B7E4-258D998A0D26}" destId="{3061AB2F-6BA6-43C7-9C27-CFA4E368D3FF}" srcOrd="1" destOrd="0" presId="urn:microsoft.com/office/officeart/2005/8/layout/vList2"/>
    <dgm:cxn modelId="{0D2DB438-40BE-41FC-9ADF-644B743FA84B}" type="presParOf" srcId="{EF748869-FBDA-48A0-B7E4-258D998A0D26}" destId="{BB4FC45C-AF58-4591-9DE9-A2CE0A5E2578}" srcOrd="2" destOrd="0" presId="urn:microsoft.com/office/officeart/2005/8/layout/vList2"/>
    <dgm:cxn modelId="{65252E89-CB4B-4E96-B55C-E4779BF93B19}" type="presParOf" srcId="{EF748869-FBDA-48A0-B7E4-258D998A0D26}" destId="{2808C777-400E-44BA-B41F-39DE074F7A4D}" srcOrd="3" destOrd="0" presId="urn:microsoft.com/office/officeart/2005/8/layout/vList2"/>
    <dgm:cxn modelId="{B3187912-8C93-4F53-8364-8E0105D908C8}" type="presParOf" srcId="{EF748869-FBDA-48A0-B7E4-258D998A0D26}" destId="{506BA69B-8108-46F8-861E-9164C3B4B0FF}" srcOrd="4" destOrd="0" presId="urn:microsoft.com/office/officeart/2005/8/layout/vList2"/>
    <dgm:cxn modelId="{75E7A577-504D-4924-8D12-7DF29751B889}" type="presParOf" srcId="{EF748869-FBDA-48A0-B7E4-258D998A0D26}" destId="{8126B0E5-AA93-4863-8A3E-ED13A4487ABF}" srcOrd="5" destOrd="0" presId="urn:microsoft.com/office/officeart/2005/8/layout/vList2"/>
    <dgm:cxn modelId="{19B4C632-A919-4066-BB23-F56B8633DCC0}" type="presParOf" srcId="{EF748869-FBDA-48A0-B7E4-258D998A0D26}" destId="{2497A837-1A19-45B5-A2AB-B7C2321E3922}" srcOrd="6" destOrd="0" presId="urn:microsoft.com/office/officeart/2005/8/layout/vList2"/>
    <dgm:cxn modelId="{32E990B4-8F3E-41DC-B827-67F4BD69B53B}" type="presParOf" srcId="{EF748869-FBDA-48A0-B7E4-258D998A0D26}" destId="{4B68B209-CE7D-4B39-8AA5-AD7E73CA92A8}" srcOrd="7" destOrd="0" presId="urn:microsoft.com/office/officeart/2005/8/layout/vList2"/>
    <dgm:cxn modelId="{55386B06-6D14-4577-8E66-1F25F3F65DB6}" type="presParOf" srcId="{EF748869-FBDA-48A0-B7E4-258D998A0D26}" destId="{9888C2E7-B4D4-451E-B152-0FBC7A8BF0EA}" srcOrd="8" destOrd="0" presId="urn:microsoft.com/office/officeart/2005/8/layout/vList2"/>
    <dgm:cxn modelId="{56D6718D-094F-4E21-9B00-14906EDB8DFB}" type="presParOf" srcId="{EF748869-FBDA-48A0-B7E4-258D998A0D26}" destId="{13600850-7118-4852-8368-A617A011F239}" srcOrd="9" destOrd="0" presId="urn:microsoft.com/office/officeart/2005/8/layout/vList2"/>
    <dgm:cxn modelId="{0C639535-8853-4F22-92DC-9728A436C86D}" type="presParOf" srcId="{EF748869-FBDA-48A0-B7E4-258D998A0D26}" destId="{5788B28C-C4B1-44D9-AE22-782EB5A26973}" srcOrd="10" destOrd="0" presId="urn:microsoft.com/office/officeart/2005/8/layout/vList2"/>
    <dgm:cxn modelId="{0EA41450-01F1-4581-8516-85CC16F0DB97}" type="presParOf" srcId="{EF748869-FBDA-48A0-B7E4-258D998A0D26}" destId="{76C93645-F295-40F8-8FBF-8980078FBF50}" srcOrd="11" destOrd="0" presId="urn:microsoft.com/office/officeart/2005/8/layout/vList2"/>
    <dgm:cxn modelId="{F322C76B-DDAF-4E2A-BF4E-1503A57A2ABD}" type="presParOf" srcId="{EF748869-FBDA-48A0-B7E4-258D998A0D26}" destId="{69BF50D1-9187-49D4-B1CD-4EDE8A15CE57}" srcOrd="12" destOrd="0" presId="urn:microsoft.com/office/officeart/2005/8/layout/vList2"/>
    <dgm:cxn modelId="{8DC50CBA-DF7B-438D-ADE8-9F48B9E0FB42}" type="presParOf" srcId="{EF748869-FBDA-48A0-B7E4-258D998A0D26}" destId="{8673713C-1214-4E48-9847-CD28D780A364}" srcOrd="13" destOrd="0" presId="urn:microsoft.com/office/officeart/2005/8/layout/vList2"/>
    <dgm:cxn modelId="{98773BA5-0EDB-47EE-B47C-4A5988D396CF}" type="presParOf" srcId="{EF748869-FBDA-48A0-B7E4-258D998A0D26}" destId="{F046CA88-A624-4FAF-B381-A1FD8A2A6DA5}" srcOrd="14" destOrd="0" presId="urn:microsoft.com/office/officeart/2005/8/layout/vList2"/>
    <dgm:cxn modelId="{0CE8D390-178B-40E4-88E4-6D43456DBE96}" type="presParOf" srcId="{EF748869-FBDA-48A0-B7E4-258D998A0D26}" destId="{1A34A4C5-8436-4874-91AE-E1A1D96825ED}" srcOrd="15" destOrd="0" presId="urn:microsoft.com/office/officeart/2005/8/layout/vList2"/>
    <dgm:cxn modelId="{52CCF3D8-2881-4B26-B935-7850120FD001}" type="presParOf" srcId="{EF748869-FBDA-48A0-B7E4-258D998A0D26}" destId="{1FAFDCB0-73A7-4CAF-AA91-C66E67327B4E}" srcOrd="16" destOrd="0" presId="urn:microsoft.com/office/officeart/2005/8/layout/vList2"/>
    <dgm:cxn modelId="{3D40E844-F5FD-4263-8498-FAB6CE45807A}" type="presParOf" srcId="{EF748869-FBDA-48A0-B7E4-258D998A0D26}" destId="{584ADEE8-04A2-4178-AA5A-7A939EEE63C4}" srcOrd="17" destOrd="0" presId="urn:microsoft.com/office/officeart/2005/8/layout/vList2"/>
    <dgm:cxn modelId="{D11E00DC-2E03-4ED0-A042-8E45225D4147}" type="presParOf" srcId="{EF748869-FBDA-48A0-B7E4-258D998A0D26}" destId="{4E8C4F62-CEA3-4BF0-B484-E49BBC114F0F}" srcOrd="18" destOrd="0" presId="urn:microsoft.com/office/officeart/2005/8/layout/vList2"/>
    <dgm:cxn modelId="{2FFE3602-A9F5-412F-A060-8E841317530F}" type="presParOf" srcId="{EF748869-FBDA-48A0-B7E4-258D998A0D26}" destId="{C2EA123D-BCF2-408A-B079-0EEBAD24D5D0}" srcOrd="19" destOrd="0" presId="urn:microsoft.com/office/officeart/2005/8/layout/vList2"/>
    <dgm:cxn modelId="{1F484AC1-17EA-47E2-A392-65CB514AF38E}" type="presParOf" srcId="{EF748869-FBDA-48A0-B7E4-258D998A0D26}" destId="{8923C833-F7D8-4AFD-B215-F79B8519D3DB}" srcOrd="20" destOrd="0" presId="urn:microsoft.com/office/officeart/2005/8/layout/vList2"/>
    <dgm:cxn modelId="{631F9B2C-A2B4-4F3B-BE6C-6C3B487DB0FC}" type="presParOf" srcId="{EF748869-FBDA-48A0-B7E4-258D998A0D26}" destId="{19BD1344-DE0A-4038-B5B3-B4BECDD0CEBE}" srcOrd="21" destOrd="0" presId="urn:microsoft.com/office/officeart/2005/8/layout/vList2"/>
    <dgm:cxn modelId="{37F6927D-2811-4199-8A9A-8D5B67E29C65}" type="presParOf" srcId="{EF748869-FBDA-48A0-B7E4-258D998A0D26}" destId="{DCA69F56-DC14-4F04-B53A-C4FD6CC64560}" srcOrd="22" destOrd="0" presId="urn:microsoft.com/office/officeart/2005/8/layout/vList2"/>
    <dgm:cxn modelId="{BE6CA367-EE51-457B-BE02-90A406C6694C}" type="presParOf" srcId="{EF748869-FBDA-48A0-B7E4-258D998A0D26}" destId="{3C93C542-6A2D-45F0-9B08-04CA054724AB}" srcOrd="23" destOrd="0" presId="urn:microsoft.com/office/officeart/2005/8/layout/vList2"/>
    <dgm:cxn modelId="{AB45FB7D-9A22-420C-89A5-E628F1FA94ED}" type="presParOf" srcId="{EF748869-FBDA-48A0-B7E4-258D998A0D26}" destId="{484D4E17-EF06-4E05-88E9-E16054B6BF4F}" srcOrd="24" destOrd="0" presId="urn:microsoft.com/office/officeart/2005/8/layout/vList2"/>
    <dgm:cxn modelId="{EDB8ADF6-5333-4492-8613-A7E4BABBABB7}" type="presParOf" srcId="{EF748869-FBDA-48A0-B7E4-258D998A0D26}" destId="{33BC5491-C6F2-4D12-BB0B-D8067D694C2B}" srcOrd="25" destOrd="0" presId="urn:microsoft.com/office/officeart/2005/8/layout/vList2"/>
    <dgm:cxn modelId="{ECC2DB8C-BDC9-4EA0-92C2-D6C75BE1819C}" type="presParOf" srcId="{EF748869-FBDA-48A0-B7E4-258D998A0D26}" destId="{D12B241B-80CA-4B8F-AD55-016182C7905F}" srcOrd="26" destOrd="0" presId="urn:microsoft.com/office/officeart/2005/8/layout/vList2"/>
    <dgm:cxn modelId="{990D13F3-95E4-4BAF-BC78-729D9EA7DB84}" type="presParOf" srcId="{EF748869-FBDA-48A0-B7E4-258D998A0D26}" destId="{46F72914-2094-4001-A06C-BA5E28CC4204}" srcOrd="27" destOrd="0" presId="urn:microsoft.com/office/officeart/2005/8/layout/vList2"/>
    <dgm:cxn modelId="{75A995BA-1999-453E-8CC2-4967E74A9AF5}" type="presParOf" srcId="{EF748869-FBDA-48A0-B7E4-258D998A0D26}" destId="{8F45AC70-510D-40AC-87FD-00E2B5FC6B6A}" srcOrd="28" destOrd="0" presId="urn:microsoft.com/office/officeart/2005/8/layout/vList2"/>
    <dgm:cxn modelId="{08FD000B-E0BA-4BC1-9009-C8BF17D07347}" type="presParOf" srcId="{EF748869-FBDA-48A0-B7E4-258D998A0D26}" destId="{9AB8F12D-CD61-4E3A-9CED-DF78AD59B1C7}" srcOrd="29" destOrd="0" presId="urn:microsoft.com/office/officeart/2005/8/layout/vList2"/>
    <dgm:cxn modelId="{0A38895E-25E4-4863-A398-7217C2682ED1}" type="presParOf" srcId="{EF748869-FBDA-48A0-B7E4-258D998A0D26}" destId="{A9822E5E-4783-41E6-BC06-132139D44595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2F1646-F799-427E-8692-E061EE31EFC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4CD209-7A66-4CBC-8A12-0A8969137741}">
      <dgm:prSet/>
      <dgm:spPr/>
      <dgm:t>
        <a:bodyPr/>
        <a:lstStyle/>
        <a:p>
          <a:r>
            <a:rPr lang="en-US" b="1" i="0" dirty="0"/>
            <a:t> Features of the Navigation Form:</a:t>
          </a:r>
          <a:endParaRPr lang="en-US" dirty="0"/>
        </a:p>
      </dgm:t>
    </dgm:pt>
    <dgm:pt modelId="{B5A4ED58-9F79-430C-93FC-55BFAE119A1A}" type="parTrans" cxnId="{715568BA-948B-44E4-96A7-48181999FA8E}">
      <dgm:prSet/>
      <dgm:spPr/>
      <dgm:t>
        <a:bodyPr/>
        <a:lstStyle/>
        <a:p>
          <a:endParaRPr lang="en-US"/>
        </a:p>
      </dgm:t>
    </dgm:pt>
    <dgm:pt modelId="{A2D722F5-DBF0-4102-AD11-DC4BA2C386C6}" type="sibTrans" cxnId="{715568BA-948B-44E4-96A7-48181999FA8E}">
      <dgm:prSet/>
      <dgm:spPr/>
      <dgm:t>
        <a:bodyPr/>
        <a:lstStyle/>
        <a:p>
          <a:endParaRPr lang="en-US"/>
        </a:p>
      </dgm:t>
    </dgm:pt>
    <dgm:pt modelId="{81558D55-4126-4025-BB94-8E4A8EF17CEF}">
      <dgm:prSet/>
      <dgm:spPr/>
      <dgm:t>
        <a:bodyPr/>
        <a:lstStyle/>
        <a:p>
          <a:r>
            <a:rPr lang="en-US" b="0" i="0"/>
            <a:t>Central access point to all major forms and reports</a:t>
          </a:r>
          <a:endParaRPr lang="en-US"/>
        </a:p>
      </dgm:t>
    </dgm:pt>
    <dgm:pt modelId="{FA80F8FF-62E0-44C6-A1E8-33F0174CF7E3}" type="parTrans" cxnId="{BD8EA00E-2456-451A-B814-59002F695687}">
      <dgm:prSet/>
      <dgm:spPr/>
      <dgm:t>
        <a:bodyPr/>
        <a:lstStyle/>
        <a:p>
          <a:endParaRPr lang="en-US"/>
        </a:p>
      </dgm:t>
    </dgm:pt>
    <dgm:pt modelId="{C73BDA05-D382-44E7-BFD5-879482736E52}" type="sibTrans" cxnId="{BD8EA00E-2456-451A-B814-59002F695687}">
      <dgm:prSet/>
      <dgm:spPr/>
      <dgm:t>
        <a:bodyPr/>
        <a:lstStyle/>
        <a:p>
          <a:endParaRPr lang="en-US"/>
        </a:p>
      </dgm:t>
    </dgm:pt>
    <dgm:pt modelId="{42C9AB4D-4774-4644-9D0F-6A21BD6F1655}">
      <dgm:prSet/>
      <dgm:spPr/>
      <dgm:t>
        <a:bodyPr/>
        <a:lstStyle/>
        <a:p>
          <a:r>
            <a:rPr lang="en-US" b="0" i="0"/>
            <a:t>Streamlined design for ease of use by store staff</a:t>
          </a:r>
          <a:endParaRPr lang="en-US"/>
        </a:p>
      </dgm:t>
    </dgm:pt>
    <dgm:pt modelId="{B84F8138-EEAC-4BED-8763-18B9B9E966A1}" type="parTrans" cxnId="{8308C4EE-3262-4941-96EC-4A0E4013EA2A}">
      <dgm:prSet/>
      <dgm:spPr/>
      <dgm:t>
        <a:bodyPr/>
        <a:lstStyle/>
        <a:p>
          <a:endParaRPr lang="en-US"/>
        </a:p>
      </dgm:t>
    </dgm:pt>
    <dgm:pt modelId="{87F05CE6-BF93-4F35-8767-E3AEF7CE1577}" type="sibTrans" cxnId="{8308C4EE-3262-4941-96EC-4A0E4013EA2A}">
      <dgm:prSet/>
      <dgm:spPr/>
      <dgm:t>
        <a:bodyPr/>
        <a:lstStyle/>
        <a:p>
          <a:endParaRPr lang="en-US"/>
        </a:p>
      </dgm:t>
    </dgm:pt>
    <dgm:pt modelId="{4194CE8B-1539-4E91-94BE-95A15CDC75D4}">
      <dgm:prSet/>
      <dgm:spPr/>
      <dgm:t>
        <a:bodyPr/>
        <a:lstStyle/>
        <a:p>
          <a:r>
            <a:rPr lang="en-US" b="0" i="0"/>
            <a:t>Allows quick navigation between:</a:t>
          </a:r>
          <a:endParaRPr lang="en-US"/>
        </a:p>
      </dgm:t>
    </dgm:pt>
    <dgm:pt modelId="{A497B53D-29C0-4FDB-9EC8-860C1B52FAB4}" type="parTrans" cxnId="{0AF40B77-5D43-4798-AB2C-D6BD67A6F9C6}">
      <dgm:prSet/>
      <dgm:spPr/>
      <dgm:t>
        <a:bodyPr/>
        <a:lstStyle/>
        <a:p>
          <a:endParaRPr lang="en-US"/>
        </a:p>
      </dgm:t>
    </dgm:pt>
    <dgm:pt modelId="{22FD5C2B-9623-4480-8E9B-95BF9DA1C6C7}" type="sibTrans" cxnId="{0AF40B77-5D43-4798-AB2C-D6BD67A6F9C6}">
      <dgm:prSet/>
      <dgm:spPr/>
      <dgm:t>
        <a:bodyPr/>
        <a:lstStyle/>
        <a:p>
          <a:endParaRPr lang="en-US"/>
        </a:p>
      </dgm:t>
    </dgm:pt>
    <dgm:pt modelId="{B3B8A466-DFAE-4662-B345-CC1D35A8B220}">
      <dgm:prSet/>
      <dgm:spPr/>
      <dgm:t>
        <a:bodyPr/>
        <a:lstStyle/>
        <a:p>
          <a:r>
            <a:rPr lang="en-US" b="0" i="0"/>
            <a:t>Customer Form</a:t>
          </a:r>
          <a:endParaRPr lang="en-US"/>
        </a:p>
      </dgm:t>
    </dgm:pt>
    <dgm:pt modelId="{FB6E40BF-F627-42E8-AFA4-7F5E138D80C4}" type="parTrans" cxnId="{3F7F5F68-33B9-481B-AF62-34E1A691CF97}">
      <dgm:prSet/>
      <dgm:spPr/>
      <dgm:t>
        <a:bodyPr/>
        <a:lstStyle/>
        <a:p>
          <a:endParaRPr lang="en-US"/>
        </a:p>
      </dgm:t>
    </dgm:pt>
    <dgm:pt modelId="{4ACE6E95-0EC4-4185-986B-5680496FC8A3}" type="sibTrans" cxnId="{3F7F5F68-33B9-481B-AF62-34E1A691CF97}">
      <dgm:prSet/>
      <dgm:spPr/>
      <dgm:t>
        <a:bodyPr/>
        <a:lstStyle/>
        <a:p>
          <a:endParaRPr lang="en-US"/>
        </a:p>
      </dgm:t>
    </dgm:pt>
    <dgm:pt modelId="{E2E782DC-1DFB-42EF-97D7-C997F3FEA313}">
      <dgm:prSet/>
      <dgm:spPr/>
      <dgm:t>
        <a:bodyPr/>
        <a:lstStyle/>
        <a:p>
          <a:r>
            <a:rPr lang="en-US" b="0" i="0"/>
            <a:t>Order Form</a:t>
          </a:r>
          <a:endParaRPr lang="en-US"/>
        </a:p>
      </dgm:t>
    </dgm:pt>
    <dgm:pt modelId="{21735ABC-4782-4666-A1AE-E60DF1822563}" type="parTrans" cxnId="{327BA607-093D-489B-B4FA-4E5BB472381C}">
      <dgm:prSet/>
      <dgm:spPr/>
      <dgm:t>
        <a:bodyPr/>
        <a:lstStyle/>
        <a:p>
          <a:endParaRPr lang="en-US"/>
        </a:p>
      </dgm:t>
    </dgm:pt>
    <dgm:pt modelId="{931DAFE3-5517-49C8-9A7B-6B887138525F}" type="sibTrans" cxnId="{327BA607-093D-489B-B4FA-4E5BB472381C}">
      <dgm:prSet/>
      <dgm:spPr/>
      <dgm:t>
        <a:bodyPr/>
        <a:lstStyle/>
        <a:p>
          <a:endParaRPr lang="en-US"/>
        </a:p>
      </dgm:t>
    </dgm:pt>
    <dgm:pt modelId="{160B834C-7F74-490C-9DB2-183EA1DA4939}">
      <dgm:prSet/>
      <dgm:spPr/>
      <dgm:t>
        <a:bodyPr/>
        <a:lstStyle/>
        <a:p>
          <a:r>
            <a:rPr lang="en-US" b="0" i="0"/>
            <a:t>Product Form</a:t>
          </a:r>
          <a:endParaRPr lang="en-US"/>
        </a:p>
      </dgm:t>
    </dgm:pt>
    <dgm:pt modelId="{BB690031-3D90-4DC4-92E2-F0797E00C277}" type="parTrans" cxnId="{50CB09AE-5744-4CAA-B6F0-38B9C6FEFED2}">
      <dgm:prSet/>
      <dgm:spPr/>
      <dgm:t>
        <a:bodyPr/>
        <a:lstStyle/>
        <a:p>
          <a:endParaRPr lang="en-US"/>
        </a:p>
      </dgm:t>
    </dgm:pt>
    <dgm:pt modelId="{720E26DB-FE87-4076-A612-242B2F066B30}" type="sibTrans" cxnId="{50CB09AE-5744-4CAA-B6F0-38B9C6FEFED2}">
      <dgm:prSet/>
      <dgm:spPr/>
      <dgm:t>
        <a:bodyPr/>
        <a:lstStyle/>
        <a:p>
          <a:endParaRPr lang="en-US"/>
        </a:p>
      </dgm:t>
    </dgm:pt>
    <dgm:pt modelId="{DB35E6C3-EDDD-4044-84D2-0E4019534CA5}">
      <dgm:prSet/>
      <dgm:spPr/>
      <dgm:t>
        <a:bodyPr/>
        <a:lstStyle/>
        <a:p>
          <a:r>
            <a:rPr lang="en-US" b="0" i="0"/>
            <a:t>Supplier Form</a:t>
          </a:r>
          <a:endParaRPr lang="en-US"/>
        </a:p>
      </dgm:t>
    </dgm:pt>
    <dgm:pt modelId="{CA3197C0-D686-40D9-8B1E-DB364324C79F}" type="parTrans" cxnId="{F4D220AA-95E1-43B3-BE3F-F94EEBF0FDF8}">
      <dgm:prSet/>
      <dgm:spPr/>
      <dgm:t>
        <a:bodyPr/>
        <a:lstStyle/>
        <a:p>
          <a:endParaRPr lang="en-US"/>
        </a:p>
      </dgm:t>
    </dgm:pt>
    <dgm:pt modelId="{4B03470A-E51B-4591-846C-76ADE5CB33F2}" type="sibTrans" cxnId="{F4D220AA-95E1-43B3-BE3F-F94EEBF0FDF8}">
      <dgm:prSet/>
      <dgm:spPr/>
      <dgm:t>
        <a:bodyPr/>
        <a:lstStyle/>
        <a:p>
          <a:endParaRPr lang="en-US"/>
        </a:p>
      </dgm:t>
    </dgm:pt>
    <dgm:pt modelId="{8353AD60-0609-425D-AB7B-3DB6A049CEA3}">
      <dgm:prSet/>
      <dgm:spPr/>
      <dgm:t>
        <a:bodyPr/>
        <a:lstStyle/>
        <a:p>
          <a:r>
            <a:rPr lang="en-US" b="0" i="0"/>
            <a:t>Reports Section</a:t>
          </a:r>
          <a:endParaRPr lang="en-US"/>
        </a:p>
      </dgm:t>
    </dgm:pt>
    <dgm:pt modelId="{30A19072-8D68-4EC3-B2EE-9225332CFDA1}" type="parTrans" cxnId="{A2D92452-038B-43BB-BA00-4C94CC211487}">
      <dgm:prSet/>
      <dgm:spPr/>
      <dgm:t>
        <a:bodyPr/>
        <a:lstStyle/>
        <a:p>
          <a:endParaRPr lang="en-US"/>
        </a:p>
      </dgm:t>
    </dgm:pt>
    <dgm:pt modelId="{1E2D1C9C-E60A-4DE0-BEE9-1BC7A9AF93D2}" type="sibTrans" cxnId="{A2D92452-038B-43BB-BA00-4C94CC211487}">
      <dgm:prSet/>
      <dgm:spPr/>
      <dgm:t>
        <a:bodyPr/>
        <a:lstStyle/>
        <a:p>
          <a:endParaRPr lang="en-US"/>
        </a:p>
      </dgm:t>
    </dgm:pt>
    <dgm:pt modelId="{E23B9B69-01B0-9447-9E63-D5A23225B2B8}" type="pres">
      <dgm:prSet presAssocID="{052F1646-F799-427E-8692-E061EE31EF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07FDDE-9620-4A4C-A0D8-078A10670128}" type="pres">
      <dgm:prSet presAssocID="{114CD209-7A66-4CBC-8A12-0A8969137741}" presName="root1" presStyleCnt="0"/>
      <dgm:spPr/>
    </dgm:pt>
    <dgm:pt modelId="{D47745FD-68DF-B249-A040-E229E7329888}" type="pres">
      <dgm:prSet presAssocID="{114CD209-7A66-4CBC-8A12-0A8969137741}" presName="LevelOneTextNode" presStyleLbl="node0" presStyleIdx="0" presStyleCnt="4">
        <dgm:presLayoutVars>
          <dgm:chPref val="3"/>
        </dgm:presLayoutVars>
      </dgm:prSet>
      <dgm:spPr/>
    </dgm:pt>
    <dgm:pt modelId="{F3B657BD-E4C8-1040-A92E-375F70A0003A}" type="pres">
      <dgm:prSet presAssocID="{114CD209-7A66-4CBC-8A12-0A8969137741}" presName="level2hierChild" presStyleCnt="0"/>
      <dgm:spPr/>
    </dgm:pt>
    <dgm:pt modelId="{DFF9FBE9-FA94-B34A-A02C-1650F116F6DD}" type="pres">
      <dgm:prSet presAssocID="{81558D55-4126-4025-BB94-8E4A8EF17CEF}" presName="root1" presStyleCnt="0"/>
      <dgm:spPr/>
    </dgm:pt>
    <dgm:pt modelId="{3D3CAD85-2451-704B-B78D-F81BE082904B}" type="pres">
      <dgm:prSet presAssocID="{81558D55-4126-4025-BB94-8E4A8EF17CEF}" presName="LevelOneTextNode" presStyleLbl="node0" presStyleIdx="1" presStyleCnt="4">
        <dgm:presLayoutVars>
          <dgm:chPref val="3"/>
        </dgm:presLayoutVars>
      </dgm:prSet>
      <dgm:spPr/>
    </dgm:pt>
    <dgm:pt modelId="{4FDFD74B-EE29-2C4F-893C-B60BB666FA54}" type="pres">
      <dgm:prSet presAssocID="{81558D55-4126-4025-BB94-8E4A8EF17CEF}" presName="level2hierChild" presStyleCnt="0"/>
      <dgm:spPr/>
    </dgm:pt>
    <dgm:pt modelId="{D1141216-3F0E-4147-A07C-28895AAF2834}" type="pres">
      <dgm:prSet presAssocID="{42C9AB4D-4774-4644-9D0F-6A21BD6F1655}" presName="root1" presStyleCnt="0"/>
      <dgm:spPr/>
    </dgm:pt>
    <dgm:pt modelId="{024269D1-71DB-5340-86A6-1DC67D7A55CF}" type="pres">
      <dgm:prSet presAssocID="{42C9AB4D-4774-4644-9D0F-6A21BD6F1655}" presName="LevelOneTextNode" presStyleLbl="node0" presStyleIdx="2" presStyleCnt="4">
        <dgm:presLayoutVars>
          <dgm:chPref val="3"/>
        </dgm:presLayoutVars>
      </dgm:prSet>
      <dgm:spPr/>
    </dgm:pt>
    <dgm:pt modelId="{945F68F6-2EB7-E94A-83C5-804FA88CD178}" type="pres">
      <dgm:prSet presAssocID="{42C9AB4D-4774-4644-9D0F-6A21BD6F1655}" presName="level2hierChild" presStyleCnt="0"/>
      <dgm:spPr/>
    </dgm:pt>
    <dgm:pt modelId="{EA1B75AB-DB13-B948-89EA-DA85BD127C43}" type="pres">
      <dgm:prSet presAssocID="{4194CE8B-1539-4E91-94BE-95A15CDC75D4}" presName="root1" presStyleCnt="0"/>
      <dgm:spPr/>
    </dgm:pt>
    <dgm:pt modelId="{FB0E6CDF-D9D5-344F-8256-782B1B9FD36C}" type="pres">
      <dgm:prSet presAssocID="{4194CE8B-1539-4E91-94BE-95A15CDC75D4}" presName="LevelOneTextNode" presStyleLbl="node0" presStyleIdx="3" presStyleCnt="4">
        <dgm:presLayoutVars>
          <dgm:chPref val="3"/>
        </dgm:presLayoutVars>
      </dgm:prSet>
      <dgm:spPr/>
    </dgm:pt>
    <dgm:pt modelId="{4525D914-AEA4-4043-94CB-1547EBDA3DB3}" type="pres">
      <dgm:prSet presAssocID="{4194CE8B-1539-4E91-94BE-95A15CDC75D4}" presName="level2hierChild" presStyleCnt="0"/>
      <dgm:spPr/>
    </dgm:pt>
    <dgm:pt modelId="{10F1B260-C4C9-9C43-AD1D-329996080794}" type="pres">
      <dgm:prSet presAssocID="{FB6E40BF-F627-42E8-AFA4-7F5E138D80C4}" presName="conn2-1" presStyleLbl="parChTrans1D2" presStyleIdx="0" presStyleCnt="5"/>
      <dgm:spPr/>
    </dgm:pt>
    <dgm:pt modelId="{9A1D06FD-00CC-DB49-9DEC-408665A616AA}" type="pres">
      <dgm:prSet presAssocID="{FB6E40BF-F627-42E8-AFA4-7F5E138D80C4}" presName="connTx" presStyleLbl="parChTrans1D2" presStyleIdx="0" presStyleCnt="5"/>
      <dgm:spPr/>
    </dgm:pt>
    <dgm:pt modelId="{E4107E5F-9691-1E48-BAE8-3182BD9AD7E0}" type="pres">
      <dgm:prSet presAssocID="{B3B8A466-DFAE-4662-B345-CC1D35A8B220}" presName="root2" presStyleCnt="0"/>
      <dgm:spPr/>
    </dgm:pt>
    <dgm:pt modelId="{AA1E181B-D294-D347-B419-1F7AE6AC5084}" type="pres">
      <dgm:prSet presAssocID="{B3B8A466-DFAE-4662-B345-CC1D35A8B220}" presName="LevelTwoTextNode" presStyleLbl="node2" presStyleIdx="0" presStyleCnt="5">
        <dgm:presLayoutVars>
          <dgm:chPref val="3"/>
        </dgm:presLayoutVars>
      </dgm:prSet>
      <dgm:spPr/>
    </dgm:pt>
    <dgm:pt modelId="{CE9B5D97-A263-5D40-84A1-27B9AA53472B}" type="pres">
      <dgm:prSet presAssocID="{B3B8A466-DFAE-4662-B345-CC1D35A8B220}" presName="level3hierChild" presStyleCnt="0"/>
      <dgm:spPr/>
    </dgm:pt>
    <dgm:pt modelId="{84D3BE4A-11F7-0843-B9C2-9277A85024F3}" type="pres">
      <dgm:prSet presAssocID="{21735ABC-4782-4666-A1AE-E60DF1822563}" presName="conn2-1" presStyleLbl="parChTrans1D2" presStyleIdx="1" presStyleCnt="5"/>
      <dgm:spPr/>
    </dgm:pt>
    <dgm:pt modelId="{E1311CD7-156F-364F-962D-D2125E1AD6EE}" type="pres">
      <dgm:prSet presAssocID="{21735ABC-4782-4666-A1AE-E60DF1822563}" presName="connTx" presStyleLbl="parChTrans1D2" presStyleIdx="1" presStyleCnt="5"/>
      <dgm:spPr/>
    </dgm:pt>
    <dgm:pt modelId="{A806B9ED-B99B-D342-9660-CB003509BE47}" type="pres">
      <dgm:prSet presAssocID="{E2E782DC-1DFB-42EF-97D7-C997F3FEA313}" presName="root2" presStyleCnt="0"/>
      <dgm:spPr/>
    </dgm:pt>
    <dgm:pt modelId="{7D88EEA7-EC7B-B444-B711-1B8F136ABA85}" type="pres">
      <dgm:prSet presAssocID="{E2E782DC-1DFB-42EF-97D7-C997F3FEA313}" presName="LevelTwoTextNode" presStyleLbl="node2" presStyleIdx="1" presStyleCnt="5">
        <dgm:presLayoutVars>
          <dgm:chPref val="3"/>
        </dgm:presLayoutVars>
      </dgm:prSet>
      <dgm:spPr/>
    </dgm:pt>
    <dgm:pt modelId="{A2372476-68BD-704B-A8D4-143E6DB7392D}" type="pres">
      <dgm:prSet presAssocID="{E2E782DC-1DFB-42EF-97D7-C997F3FEA313}" presName="level3hierChild" presStyleCnt="0"/>
      <dgm:spPr/>
    </dgm:pt>
    <dgm:pt modelId="{D2980EF1-9BD2-AD4D-BD94-E9CB723E4FE8}" type="pres">
      <dgm:prSet presAssocID="{BB690031-3D90-4DC4-92E2-F0797E00C277}" presName="conn2-1" presStyleLbl="parChTrans1D2" presStyleIdx="2" presStyleCnt="5"/>
      <dgm:spPr/>
    </dgm:pt>
    <dgm:pt modelId="{790F6D88-B873-EA4C-8EBA-B73642C160ED}" type="pres">
      <dgm:prSet presAssocID="{BB690031-3D90-4DC4-92E2-F0797E00C277}" presName="connTx" presStyleLbl="parChTrans1D2" presStyleIdx="2" presStyleCnt="5"/>
      <dgm:spPr/>
    </dgm:pt>
    <dgm:pt modelId="{0FAB01DA-7C25-EC4D-9FAA-1BD806858E07}" type="pres">
      <dgm:prSet presAssocID="{160B834C-7F74-490C-9DB2-183EA1DA4939}" presName="root2" presStyleCnt="0"/>
      <dgm:spPr/>
    </dgm:pt>
    <dgm:pt modelId="{80E3CB68-39BF-AC4C-91C8-465571D758EC}" type="pres">
      <dgm:prSet presAssocID="{160B834C-7F74-490C-9DB2-183EA1DA4939}" presName="LevelTwoTextNode" presStyleLbl="node2" presStyleIdx="2" presStyleCnt="5">
        <dgm:presLayoutVars>
          <dgm:chPref val="3"/>
        </dgm:presLayoutVars>
      </dgm:prSet>
      <dgm:spPr/>
    </dgm:pt>
    <dgm:pt modelId="{8AFDBD73-879A-1641-9B94-20F0DCAA902A}" type="pres">
      <dgm:prSet presAssocID="{160B834C-7F74-490C-9DB2-183EA1DA4939}" presName="level3hierChild" presStyleCnt="0"/>
      <dgm:spPr/>
    </dgm:pt>
    <dgm:pt modelId="{98EFBA82-262D-1645-9E37-27F90C00EB96}" type="pres">
      <dgm:prSet presAssocID="{CA3197C0-D686-40D9-8B1E-DB364324C79F}" presName="conn2-1" presStyleLbl="parChTrans1D2" presStyleIdx="3" presStyleCnt="5"/>
      <dgm:spPr/>
    </dgm:pt>
    <dgm:pt modelId="{D08F43AB-00B2-E942-B1BE-549A2FC97208}" type="pres">
      <dgm:prSet presAssocID="{CA3197C0-D686-40D9-8B1E-DB364324C79F}" presName="connTx" presStyleLbl="parChTrans1D2" presStyleIdx="3" presStyleCnt="5"/>
      <dgm:spPr/>
    </dgm:pt>
    <dgm:pt modelId="{72B80DC7-5C02-AA40-95AE-2B25197E4156}" type="pres">
      <dgm:prSet presAssocID="{DB35E6C3-EDDD-4044-84D2-0E4019534CA5}" presName="root2" presStyleCnt="0"/>
      <dgm:spPr/>
    </dgm:pt>
    <dgm:pt modelId="{D4D3A2BE-4E4F-3D49-8724-CE88B373CF40}" type="pres">
      <dgm:prSet presAssocID="{DB35E6C3-EDDD-4044-84D2-0E4019534CA5}" presName="LevelTwoTextNode" presStyleLbl="node2" presStyleIdx="3" presStyleCnt="5">
        <dgm:presLayoutVars>
          <dgm:chPref val="3"/>
        </dgm:presLayoutVars>
      </dgm:prSet>
      <dgm:spPr/>
    </dgm:pt>
    <dgm:pt modelId="{7CC9A9D0-B161-1C41-BE88-449A166F2028}" type="pres">
      <dgm:prSet presAssocID="{DB35E6C3-EDDD-4044-84D2-0E4019534CA5}" presName="level3hierChild" presStyleCnt="0"/>
      <dgm:spPr/>
    </dgm:pt>
    <dgm:pt modelId="{C331401A-BF70-A440-9DE5-E5307669C083}" type="pres">
      <dgm:prSet presAssocID="{30A19072-8D68-4EC3-B2EE-9225332CFDA1}" presName="conn2-1" presStyleLbl="parChTrans1D2" presStyleIdx="4" presStyleCnt="5"/>
      <dgm:spPr/>
    </dgm:pt>
    <dgm:pt modelId="{9A8F5866-CB76-ED41-A3E1-BD46A86DAAD5}" type="pres">
      <dgm:prSet presAssocID="{30A19072-8D68-4EC3-B2EE-9225332CFDA1}" presName="connTx" presStyleLbl="parChTrans1D2" presStyleIdx="4" presStyleCnt="5"/>
      <dgm:spPr/>
    </dgm:pt>
    <dgm:pt modelId="{515C1DAA-8AD8-3446-8B10-567481C7375E}" type="pres">
      <dgm:prSet presAssocID="{8353AD60-0609-425D-AB7B-3DB6A049CEA3}" presName="root2" presStyleCnt="0"/>
      <dgm:spPr/>
    </dgm:pt>
    <dgm:pt modelId="{73BCCE52-3105-8C45-864D-152DEADEE5AB}" type="pres">
      <dgm:prSet presAssocID="{8353AD60-0609-425D-AB7B-3DB6A049CEA3}" presName="LevelTwoTextNode" presStyleLbl="node2" presStyleIdx="4" presStyleCnt="5">
        <dgm:presLayoutVars>
          <dgm:chPref val="3"/>
        </dgm:presLayoutVars>
      </dgm:prSet>
      <dgm:spPr/>
    </dgm:pt>
    <dgm:pt modelId="{C1F634B6-5874-8840-AE6B-A223BCAC169E}" type="pres">
      <dgm:prSet presAssocID="{8353AD60-0609-425D-AB7B-3DB6A049CEA3}" presName="level3hierChild" presStyleCnt="0"/>
      <dgm:spPr/>
    </dgm:pt>
  </dgm:ptLst>
  <dgm:cxnLst>
    <dgm:cxn modelId="{327BA607-093D-489B-B4FA-4E5BB472381C}" srcId="{4194CE8B-1539-4E91-94BE-95A15CDC75D4}" destId="{E2E782DC-1DFB-42EF-97D7-C997F3FEA313}" srcOrd="1" destOrd="0" parTransId="{21735ABC-4782-4666-A1AE-E60DF1822563}" sibTransId="{931DAFE3-5517-49C8-9A7B-6B887138525F}"/>
    <dgm:cxn modelId="{05F5970A-8A5C-004C-939C-B40FFEC3978A}" type="presOf" srcId="{B3B8A466-DFAE-4662-B345-CC1D35A8B220}" destId="{AA1E181B-D294-D347-B419-1F7AE6AC5084}" srcOrd="0" destOrd="0" presId="urn:microsoft.com/office/officeart/2005/8/layout/hierarchy2"/>
    <dgm:cxn modelId="{E9235C0D-3FB3-F14C-87EE-179E4B22365C}" type="presOf" srcId="{21735ABC-4782-4666-A1AE-E60DF1822563}" destId="{E1311CD7-156F-364F-962D-D2125E1AD6EE}" srcOrd="1" destOrd="0" presId="urn:microsoft.com/office/officeart/2005/8/layout/hierarchy2"/>
    <dgm:cxn modelId="{BD8EA00E-2456-451A-B814-59002F695687}" srcId="{052F1646-F799-427E-8692-E061EE31EFC1}" destId="{81558D55-4126-4025-BB94-8E4A8EF17CEF}" srcOrd="1" destOrd="0" parTransId="{FA80F8FF-62E0-44C6-A1E8-33F0174CF7E3}" sibTransId="{C73BDA05-D382-44E7-BFD5-879482736E52}"/>
    <dgm:cxn modelId="{833C9135-94A2-3D4A-A8BC-0AAE458AD6A9}" type="presOf" srcId="{114CD209-7A66-4CBC-8A12-0A8969137741}" destId="{D47745FD-68DF-B249-A040-E229E7329888}" srcOrd="0" destOrd="0" presId="urn:microsoft.com/office/officeart/2005/8/layout/hierarchy2"/>
    <dgm:cxn modelId="{B1B6C437-8524-8140-AA4B-F9A0779023F2}" type="presOf" srcId="{CA3197C0-D686-40D9-8B1E-DB364324C79F}" destId="{D08F43AB-00B2-E942-B1BE-549A2FC97208}" srcOrd="1" destOrd="0" presId="urn:microsoft.com/office/officeart/2005/8/layout/hierarchy2"/>
    <dgm:cxn modelId="{6BF74B3C-506F-8C42-B518-95CDF39785DB}" type="presOf" srcId="{CA3197C0-D686-40D9-8B1E-DB364324C79F}" destId="{98EFBA82-262D-1645-9E37-27F90C00EB96}" srcOrd="0" destOrd="0" presId="urn:microsoft.com/office/officeart/2005/8/layout/hierarchy2"/>
    <dgm:cxn modelId="{3F7F5F68-33B9-481B-AF62-34E1A691CF97}" srcId="{4194CE8B-1539-4E91-94BE-95A15CDC75D4}" destId="{B3B8A466-DFAE-4662-B345-CC1D35A8B220}" srcOrd="0" destOrd="0" parTransId="{FB6E40BF-F627-42E8-AFA4-7F5E138D80C4}" sibTransId="{4ACE6E95-0EC4-4185-986B-5680496FC8A3}"/>
    <dgm:cxn modelId="{539FFA49-27CF-704E-8E69-1E2ED59BE046}" type="presOf" srcId="{8353AD60-0609-425D-AB7B-3DB6A049CEA3}" destId="{73BCCE52-3105-8C45-864D-152DEADEE5AB}" srcOrd="0" destOrd="0" presId="urn:microsoft.com/office/officeart/2005/8/layout/hierarchy2"/>
    <dgm:cxn modelId="{B408696B-1E30-AC4B-887F-2804C9BCB3D7}" type="presOf" srcId="{81558D55-4126-4025-BB94-8E4A8EF17CEF}" destId="{3D3CAD85-2451-704B-B78D-F81BE082904B}" srcOrd="0" destOrd="0" presId="urn:microsoft.com/office/officeart/2005/8/layout/hierarchy2"/>
    <dgm:cxn modelId="{32D50E70-5E6F-9D4B-BA02-E5EF4697C7D7}" type="presOf" srcId="{052F1646-F799-427E-8692-E061EE31EFC1}" destId="{E23B9B69-01B0-9447-9E63-D5A23225B2B8}" srcOrd="0" destOrd="0" presId="urn:microsoft.com/office/officeart/2005/8/layout/hierarchy2"/>
    <dgm:cxn modelId="{A2D92452-038B-43BB-BA00-4C94CC211487}" srcId="{4194CE8B-1539-4E91-94BE-95A15CDC75D4}" destId="{8353AD60-0609-425D-AB7B-3DB6A049CEA3}" srcOrd="4" destOrd="0" parTransId="{30A19072-8D68-4EC3-B2EE-9225332CFDA1}" sibTransId="{1E2D1C9C-E60A-4DE0-BEE9-1BC7A9AF93D2}"/>
    <dgm:cxn modelId="{0AF40B77-5D43-4798-AB2C-D6BD67A6F9C6}" srcId="{052F1646-F799-427E-8692-E061EE31EFC1}" destId="{4194CE8B-1539-4E91-94BE-95A15CDC75D4}" srcOrd="3" destOrd="0" parTransId="{A497B53D-29C0-4FDB-9EC8-860C1B52FAB4}" sibTransId="{22FD5C2B-9623-4480-8E9B-95BF9DA1C6C7}"/>
    <dgm:cxn modelId="{95BEE98F-98CE-2F46-9862-D14D6E91381A}" type="presOf" srcId="{FB6E40BF-F627-42E8-AFA4-7F5E138D80C4}" destId="{9A1D06FD-00CC-DB49-9DEC-408665A616AA}" srcOrd="1" destOrd="0" presId="urn:microsoft.com/office/officeart/2005/8/layout/hierarchy2"/>
    <dgm:cxn modelId="{B9D5359C-0076-E04C-8A12-862EB5B43071}" type="presOf" srcId="{30A19072-8D68-4EC3-B2EE-9225332CFDA1}" destId="{9A8F5866-CB76-ED41-A3E1-BD46A86DAAD5}" srcOrd="1" destOrd="0" presId="urn:microsoft.com/office/officeart/2005/8/layout/hierarchy2"/>
    <dgm:cxn modelId="{23C4469D-F708-3F4A-8F89-CA0F4D9E71E6}" type="presOf" srcId="{42C9AB4D-4774-4644-9D0F-6A21BD6F1655}" destId="{024269D1-71DB-5340-86A6-1DC67D7A55CF}" srcOrd="0" destOrd="0" presId="urn:microsoft.com/office/officeart/2005/8/layout/hierarchy2"/>
    <dgm:cxn modelId="{F4D220AA-95E1-43B3-BE3F-F94EEBF0FDF8}" srcId="{4194CE8B-1539-4E91-94BE-95A15CDC75D4}" destId="{DB35E6C3-EDDD-4044-84D2-0E4019534CA5}" srcOrd="3" destOrd="0" parTransId="{CA3197C0-D686-40D9-8B1E-DB364324C79F}" sibTransId="{4B03470A-E51B-4591-846C-76ADE5CB33F2}"/>
    <dgm:cxn modelId="{5181CBAA-484C-624A-92D3-7873B69C65CF}" type="presOf" srcId="{E2E782DC-1DFB-42EF-97D7-C997F3FEA313}" destId="{7D88EEA7-EC7B-B444-B711-1B8F136ABA85}" srcOrd="0" destOrd="0" presId="urn:microsoft.com/office/officeart/2005/8/layout/hierarchy2"/>
    <dgm:cxn modelId="{50CB09AE-5744-4CAA-B6F0-38B9C6FEFED2}" srcId="{4194CE8B-1539-4E91-94BE-95A15CDC75D4}" destId="{160B834C-7F74-490C-9DB2-183EA1DA4939}" srcOrd="2" destOrd="0" parTransId="{BB690031-3D90-4DC4-92E2-F0797E00C277}" sibTransId="{720E26DB-FE87-4076-A612-242B2F066B30}"/>
    <dgm:cxn modelId="{FB5115AF-D48A-084B-B951-11F5D484C32F}" type="presOf" srcId="{21735ABC-4782-4666-A1AE-E60DF1822563}" destId="{84D3BE4A-11F7-0843-B9C2-9277A85024F3}" srcOrd="0" destOrd="0" presId="urn:microsoft.com/office/officeart/2005/8/layout/hierarchy2"/>
    <dgm:cxn modelId="{CD6ED1B0-0D84-9845-B384-E2C5A50DA2A7}" type="presOf" srcId="{FB6E40BF-F627-42E8-AFA4-7F5E138D80C4}" destId="{10F1B260-C4C9-9C43-AD1D-329996080794}" srcOrd="0" destOrd="0" presId="urn:microsoft.com/office/officeart/2005/8/layout/hierarchy2"/>
    <dgm:cxn modelId="{8383EDB0-2674-E54C-9285-4BF584FA271F}" type="presOf" srcId="{30A19072-8D68-4EC3-B2EE-9225332CFDA1}" destId="{C331401A-BF70-A440-9DE5-E5307669C083}" srcOrd="0" destOrd="0" presId="urn:microsoft.com/office/officeart/2005/8/layout/hierarchy2"/>
    <dgm:cxn modelId="{715568BA-948B-44E4-96A7-48181999FA8E}" srcId="{052F1646-F799-427E-8692-E061EE31EFC1}" destId="{114CD209-7A66-4CBC-8A12-0A8969137741}" srcOrd="0" destOrd="0" parTransId="{B5A4ED58-9F79-430C-93FC-55BFAE119A1A}" sibTransId="{A2D722F5-DBF0-4102-AD11-DC4BA2C386C6}"/>
    <dgm:cxn modelId="{CC08FCCC-D974-CF4B-8E44-66DEA48F7EDB}" type="presOf" srcId="{BB690031-3D90-4DC4-92E2-F0797E00C277}" destId="{D2980EF1-9BD2-AD4D-BD94-E9CB723E4FE8}" srcOrd="0" destOrd="0" presId="urn:microsoft.com/office/officeart/2005/8/layout/hierarchy2"/>
    <dgm:cxn modelId="{982CDCDD-21ED-6447-B764-C747D0E1F7D7}" type="presOf" srcId="{160B834C-7F74-490C-9DB2-183EA1DA4939}" destId="{80E3CB68-39BF-AC4C-91C8-465571D758EC}" srcOrd="0" destOrd="0" presId="urn:microsoft.com/office/officeart/2005/8/layout/hierarchy2"/>
    <dgm:cxn modelId="{578280EC-B850-2D41-8B81-BF73C47AF0C7}" type="presOf" srcId="{DB35E6C3-EDDD-4044-84D2-0E4019534CA5}" destId="{D4D3A2BE-4E4F-3D49-8724-CE88B373CF40}" srcOrd="0" destOrd="0" presId="urn:microsoft.com/office/officeart/2005/8/layout/hierarchy2"/>
    <dgm:cxn modelId="{D18A8CED-5847-1B46-A29D-94C88DC4C36F}" type="presOf" srcId="{4194CE8B-1539-4E91-94BE-95A15CDC75D4}" destId="{FB0E6CDF-D9D5-344F-8256-782B1B9FD36C}" srcOrd="0" destOrd="0" presId="urn:microsoft.com/office/officeart/2005/8/layout/hierarchy2"/>
    <dgm:cxn modelId="{8308C4EE-3262-4941-96EC-4A0E4013EA2A}" srcId="{052F1646-F799-427E-8692-E061EE31EFC1}" destId="{42C9AB4D-4774-4644-9D0F-6A21BD6F1655}" srcOrd="2" destOrd="0" parTransId="{B84F8138-EEAC-4BED-8763-18B9B9E966A1}" sibTransId="{87F05CE6-BF93-4F35-8767-E3AEF7CE1577}"/>
    <dgm:cxn modelId="{F37E19F4-9506-A74D-B227-02D6B7A24972}" type="presOf" srcId="{BB690031-3D90-4DC4-92E2-F0797E00C277}" destId="{790F6D88-B873-EA4C-8EBA-B73642C160ED}" srcOrd="1" destOrd="0" presId="urn:microsoft.com/office/officeart/2005/8/layout/hierarchy2"/>
    <dgm:cxn modelId="{D3DF969E-8D51-B749-A4F9-1749E730DD78}" type="presParOf" srcId="{E23B9B69-01B0-9447-9E63-D5A23225B2B8}" destId="{0C07FDDE-9620-4A4C-A0D8-078A10670128}" srcOrd="0" destOrd="0" presId="urn:microsoft.com/office/officeart/2005/8/layout/hierarchy2"/>
    <dgm:cxn modelId="{407C1E07-51FD-E64F-8FFB-D47AA86C4BF1}" type="presParOf" srcId="{0C07FDDE-9620-4A4C-A0D8-078A10670128}" destId="{D47745FD-68DF-B249-A040-E229E7329888}" srcOrd="0" destOrd="0" presId="urn:microsoft.com/office/officeart/2005/8/layout/hierarchy2"/>
    <dgm:cxn modelId="{150DD009-3B75-FE49-A173-063E98136F33}" type="presParOf" srcId="{0C07FDDE-9620-4A4C-A0D8-078A10670128}" destId="{F3B657BD-E4C8-1040-A92E-375F70A0003A}" srcOrd="1" destOrd="0" presId="urn:microsoft.com/office/officeart/2005/8/layout/hierarchy2"/>
    <dgm:cxn modelId="{913E18E1-5410-ED49-9763-235699768494}" type="presParOf" srcId="{E23B9B69-01B0-9447-9E63-D5A23225B2B8}" destId="{DFF9FBE9-FA94-B34A-A02C-1650F116F6DD}" srcOrd="1" destOrd="0" presId="urn:microsoft.com/office/officeart/2005/8/layout/hierarchy2"/>
    <dgm:cxn modelId="{429A06EF-A986-6B42-A0E9-BF9E4BAECF7E}" type="presParOf" srcId="{DFF9FBE9-FA94-B34A-A02C-1650F116F6DD}" destId="{3D3CAD85-2451-704B-B78D-F81BE082904B}" srcOrd="0" destOrd="0" presId="urn:microsoft.com/office/officeart/2005/8/layout/hierarchy2"/>
    <dgm:cxn modelId="{87244466-AE13-4049-9A54-7E3C60C966BB}" type="presParOf" srcId="{DFF9FBE9-FA94-B34A-A02C-1650F116F6DD}" destId="{4FDFD74B-EE29-2C4F-893C-B60BB666FA54}" srcOrd="1" destOrd="0" presId="urn:microsoft.com/office/officeart/2005/8/layout/hierarchy2"/>
    <dgm:cxn modelId="{8F1684F8-F74B-2D4B-A2F7-54C9E375C282}" type="presParOf" srcId="{E23B9B69-01B0-9447-9E63-D5A23225B2B8}" destId="{D1141216-3F0E-4147-A07C-28895AAF2834}" srcOrd="2" destOrd="0" presId="urn:microsoft.com/office/officeart/2005/8/layout/hierarchy2"/>
    <dgm:cxn modelId="{D08C8704-A008-934C-9C80-A6F859C4C7C7}" type="presParOf" srcId="{D1141216-3F0E-4147-A07C-28895AAF2834}" destId="{024269D1-71DB-5340-86A6-1DC67D7A55CF}" srcOrd="0" destOrd="0" presId="urn:microsoft.com/office/officeart/2005/8/layout/hierarchy2"/>
    <dgm:cxn modelId="{B44BEE3F-0AA5-7F43-A035-D66A16D81668}" type="presParOf" srcId="{D1141216-3F0E-4147-A07C-28895AAF2834}" destId="{945F68F6-2EB7-E94A-83C5-804FA88CD178}" srcOrd="1" destOrd="0" presId="urn:microsoft.com/office/officeart/2005/8/layout/hierarchy2"/>
    <dgm:cxn modelId="{2750EA57-7CAD-214E-9727-878A57CD658F}" type="presParOf" srcId="{E23B9B69-01B0-9447-9E63-D5A23225B2B8}" destId="{EA1B75AB-DB13-B948-89EA-DA85BD127C43}" srcOrd="3" destOrd="0" presId="urn:microsoft.com/office/officeart/2005/8/layout/hierarchy2"/>
    <dgm:cxn modelId="{BD8F8471-7EFD-5B49-B409-3124D0EA6F68}" type="presParOf" srcId="{EA1B75AB-DB13-B948-89EA-DA85BD127C43}" destId="{FB0E6CDF-D9D5-344F-8256-782B1B9FD36C}" srcOrd="0" destOrd="0" presId="urn:microsoft.com/office/officeart/2005/8/layout/hierarchy2"/>
    <dgm:cxn modelId="{E7D0AB5F-8C0A-264C-A039-F386BECEB6AA}" type="presParOf" srcId="{EA1B75AB-DB13-B948-89EA-DA85BD127C43}" destId="{4525D914-AEA4-4043-94CB-1547EBDA3DB3}" srcOrd="1" destOrd="0" presId="urn:microsoft.com/office/officeart/2005/8/layout/hierarchy2"/>
    <dgm:cxn modelId="{F8004F3B-A530-444D-8B42-99645369CA62}" type="presParOf" srcId="{4525D914-AEA4-4043-94CB-1547EBDA3DB3}" destId="{10F1B260-C4C9-9C43-AD1D-329996080794}" srcOrd="0" destOrd="0" presId="urn:microsoft.com/office/officeart/2005/8/layout/hierarchy2"/>
    <dgm:cxn modelId="{F6B8CEFB-3739-C248-B1AF-DDAAB09CBA03}" type="presParOf" srcId="{10F1B260-C4C9-9C43-AD1D-329996080794}" destId="{9A1D06FD-00CC-DB49-9DEC-408665A616AA}" srcOrd="0" destOrd="0" presId="urn:microsoft.com/office/officeart/2005/8/layout/hierarchy2"/>
    <dgm:cxn modelId="{76339DE1-BEE9-B943-9DDF-F8054B286209}" type="presParOf" srcId="{4525D914-AEA4-4043-94CB-1547EBDA3DB3}" destId="{E4107E5F-9691-1E48-BAE8-3182BD9AD7E0}" srcOrd="1" destOrd="0" presId="urn:microsoft.com/office/officeart/2005/8/layout/hierarchy2"/>
    <dgm:cxn modelId="{5B7EAAE5-3836-374F-9EB4-F7F0BA0E8236}" type="presParOf" srcId="{E4107E5F-9691-1E48-BAE8-3182BD9AD7E0}" destId="{AA1E181B-D294-D347-B419-1F7AE6AC5084}" srcOrd="0" destOrd="0" presId="urn:microsoft.com/office/officeart/2005/8/layout/hierarchy2"/>
    <dgm:cxn modelId="{09E651E0-F758-BE43-8D17-8018182C82EF}" type="presParOf" srcId="{E4107E5F-9691-1E48-BAE8-3182BD9AD7E0}" destId="{CE9B5D97-A263-5D40-84A1-27B9AA53472B}" srcOrd="1" destOrd="0" presId="urn:microsoft.com/office/officeart/2005/8/layout/hierarchy2"/>
    <dgm:cxn modelId="{18209C3A-9979-F549-94DC-6BCDE99D962A}" type="presParOf" srcId="{4525D914-AEA4-4043-94CB-1547EBDA3DB3}" destId="{84D3BE4A-11F7-0843-B9C2-9277A85024F3}" srcOrd="2" destOrd="0" presId="urn:microsoft.com/office/officeart/2005/8/layout/hierarchy2"/>
    <dgm:cxn modelId="{D5369A41-763A-1E4E-B830-C6A5E927AE85}" type="presParOf" srcId="{84D3BE4A-11F7-0843-B9C2-9277A85024F3}" destId="{E1311CD7-156F-364F-962D-D2125E1AD6EE}" srcOrd="0" destOrd="0" presId="urn:microsoft.com/office/officeart/2005/8/layout/hierarchy2"/>
    <dgm:cxn modelId="{6B95A759-B901-8044-8876-F5C0BDD0333B}" type="presParOf" srcId="{4525D914-AEA4-4043-94CB-1547EBDA3DB3}" destId="{A806B9ED-B99B-D342-9660-CB003509BE47}" srcOrd="3" destOrd="0" presId="urn:microsoft.com/office/officeart/2005/8/layout/hierarchy2"/>
    <dgm:cxn modelId="{DBDFDB3A-BECF-3143-94BD-943E3668EC7E}" type="presParOf" srcId="{A806B9ED-B99B-D342-9660-CB003509BE47}" destId="{7D88EEA7-EC7B-B444-B711-1B8F136ABA85}" srcOrd="0" destOrd="0" presId="urn:microsoft.com/office/officeart/2005/8/layout/hierarchy2"/>
    <dgm:cxn modelId="{509B2725-46F5-8E42-B419-9C7DEA932232}" type="presParOf" srcId="{A806B9ED-B99B-D342-9660-CB003509BE47}" destId="{A2372476-68BD-704B-A8D4-143E6DB7392D}" srcOrd="1" destOrd="0" presId="urn:microsoft.com/office/officeart/2005/8/layout/hierarchy2"/>
    <dgm:cxn modelId="{5A7962F5-703A-FC41-B2F7-C5C08C4D0B13}" type="presParOf" srcId="{4525D914-AEA4-4043-94CB-1547EBDA3DB3}" destId="{D2980EF1-9BD2-AD4D-BD94-E9CB723E4FE8}" srcOrd="4" destOrd="0" presId="urn:microsoft.com/office/officeart/2005/8/layout/hierarchy2"/>
    <dgm:cxn modelId="{1387497F-F8AF-FF44-884B-45B77106F21E}" type="presParOf" srcId="{D2980EF1-9BD2-AD4D-BD94-E9CB723E4FE8}" destId="{790F6D88-B873-EA4C-8EBA-B73642C160ED}" srcOrd="0" destOrd="0" presId="urn:microsoft.com/office/officeart/2005/8/layout/hierarchy2"/>
    <dgm:cxn modelId="{96117331-527E-DE47-9187-2B99C2673448}" type="presParOf" srcId="{4525D914-AEA4-4043-94CB-1547EBDA3DB3}" destId="{0FAB01DA-7C25-EC4D-9FAA-1BD806858E07}" srcOrd="5" destOrd="0" presId="urn:microsoft.com/office/officeart/2005/8/layout/hierarchy2"/>
    <dgm:cxn modelId="{9EE2F737-7473-F545-BD95-D3200529CE88}" type="presParOf" srcId="{0FAB01DA-7C25-EC4D-9FAA-1BD806858E07}" destId="{80E3CB68-39BF-AC4C-91C8-465571D758EC}" srcOrd="0" destOrd="0" presId="urn:microsoft.com/office/officeart/2005/8/layout/hierarchy2"/>
    <dgm:cxn modelId="{E2905D3A-7CE7-FA4A-817C-98DFC2700A8D}" type="presParOf" srcId="{0FAB01DA-7C25-EC4D-9FAA-1BD806858E07}" destId="{8AFDBD73-879A-1641-9B94-20F0DCAA902A}" srcOrd="1" destOrd="0" presId="urn:microsoft.com/office/officeart/2005/8/layout/hierarchy2"/>
    <dgm:cxn modelId="{020EAF12-F649-824D-A228-F10577BFF6B4}" type="presParOf" srcId="{4525D914-AEA4-4043-94CB-1547EBDA3DB3}" destId="{98EFBA82-262D-1645-9E37-27F90C00EB96}" srcOrd="6" destOrd="0" presId="urn:microsoft.com/office/officeart/2005/8/layout/hierarchy2"/>
    <dgm:cxn modelId="{BD4D2C6E-A963-2C45-8348-F7C34817A50D}" type="presParOf" srcId="{98EFBA82-262D-1645-9E37-27F90C00EB96}" destId="{D08F43AB-00B2-E942-B1BE-549A2FC97208}" srcOrd="0" destOrd="0" presId="urn:microsoft.com/office/officeart/2005/8/layout/hierarchy2"/>
    <dgm:cxn modelId="{4FF43E14-ACBB-5743-8894-4EFD1A593296}" type="presParOf" srcId="{4525D914-AEA4-4043-94CB-1547EBDA3DB3}" destId="{72B80DC7-5C02-AA40-95AE-2B25197E4156}" srcOrd="7" destOrd="0" presId="urn:microsoft.com/office/officeart/2005/8/layout/hierarchy2"/>
    <dgm:cxn modelId="{379144F9-4B07-F845-9F2A-0B120758A8A3}" type="presParOf" srcId="{72B80DC7-5C02-AA40-95AE-2B25197E4156}" destId="{D4D3A2BE-4E4F-3D49-8724-CE88B373CF40}" srcOrd="0" destOrd="0" presId="urn:microsoft.com/office/officeart/2005/8/layout/hierarchy2"/>
    <dgm:cxn modelId="{1266048D-0719-9D44-B1BE-EF2A189BEE6A}" type="presParOf" srcId="{72B80DC7-5C02-AA40-95AE-2B25197E4156}" destId="{7CC9A9D0-B161-1C41-BE88-449A166F2028}" srcOrd="1" destOrd="0" presId="urn:microsoft.com/office/officeart/2005/8/layout/hierarchy2"/>
    <dgm:cxn modelId="{0E078389-E2C8-EE40-9605-F3895E178917}" type="presParOf" srcId="{4525D914-AEA4-4043-94CB-1547EBDA3DB3}" destId="{C331401A-BF70-A440-9DE5-E5307669C083}" srcOrd="8" destOrd="0" presId="urn:microsoft.com/office/officeart/2005/8/layout/hierarchy2"/>
    <dgm:cxn modelId="{988BFA45-7B07-D447-BB00-639B88080E83}" type="presParOf" srcId="{C331401A-BF70-A440-9DE5-E5307669C083}" destId="{9A8F5866-CB76-ED41-A3E1-BD46A86DAAD5}" srcOrd="0" destOrd="0" presId="urn:microsoft.com/office/officeart/2005/8/layout/hierarchy2"/>
    <dgm:cxn modelId="{FA5A9EF3-A480-A444-A88C-352920479A53}" type="presParOf" srcId="{4525D914-AEA4-4043-94CB-1547EBDA3DB3}" destId="{515C1DAA-8AD8-3446-8B10-567481C7375E}" srcOrd="9" destOrd="0" presId="urn:microsoft.com/office/officeart/2005/8/layout/hierarchy2"/>
    <dgm:cxn modelId="{31D806FA-DAFF-9040-9E82-949924A27044}" type="presParOf" srcId="{515C1DAA-8AD8-3446-8B10-567481C7375E}" destId="{73BCCE52-3105-8C45-864D-152DEADEE5AB}" srcOrd="0" destOrd="0" presId="urn:microsoft.com/office/officeart/2005/8/layout/hierarchy2"/>
    <dgm:cxn modelId="{D71A340E-1A50-EF40-842B-AF2CF034B6A5}" type="presParOf" srcId="{515C1DAA-8AD8-3446-8B10-567481C7375E}" destId="{C1F634B6-5874-8840-AE6B-A223BCAC16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8C892-0C9C-0E41-A6D5-C6AA0B91A913}">
      <dsp:nvSpPr>
        <dsp:cNvPr id="0" name=""/>
        <dsp:cNvSpPr/>
      </dsp:nvSpPr>
      <dsp:spPr>
        <a:xfrm>
          <a:off x="0" y="0"/>
          <a:ext cx="4692639" cy="1501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QuickMart is growing — but its manual system isn’t.</a:t>
          </a:r>
          <a:br>
            <a:rPr lang="en-US" sz="1800" b="0" i="0" kern="1200"/>
          </a:br>
          <a:r>
            <a:rPr lang="en-US" sz="1800" b="0" i="0" kern="1200"/>
            <a:t>From groceries to household goods, daily operations became slow and error-prone.</a:t>
          </a:r>
          <a:endParaRPr lang="en-US" sz="1800" kern="1200"/>
        </a:p>
      </dsp:txBody>
      <dsp:txXfrm>
        <a:off x="43987" y="43987"/>
        <a:ext cx="3072051" cy="1413852"/>
      </dsp:txXfrm>
    </dsp:sp>
    <dsp:sp modelId="{0F851CE9-3C37-EA4D-9F4B-1B87E517D989}">
      <dsp:nvSpPr>
        <dsp:cNvPr id="0" name=""/>
        <dsp:cNvSpPr/>
      </dsp:nvSpPr>
      <dsp:spPr>
        <a:xfrm>
          <a:off x="414056" y="1752131"/>
          <a:ext cx="4692639" cy="1501826"/>
        </a:xfrm>
        <a:prstGeom prst="roundRect">
          <a:avLst>
            <a:gd name="adj" fmla="val 10000"/>
          </a:avLst>
        </a:prstGeom>
        <a:solidFill>
          <a:schemeClr val="accent2">
            <a:hueOff val="541133"/>
            <a:satOff val="525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💡 </a:t>
          </a:r>
          <a:r>
            <a:rPr lang="en-US" sz="1800" b="1" i="0" kern="1200" dirty="0"/>
            <a:t>Our solution?</a:t>
          </a:r>
          <a:r>
            <a:rPr lang="en-US" sz="1800" b="0" i="0" kern="1200" dirty="0"/>
            <a:t> A smart, relational database in Microsoft Access.</a:t>
          </a:r>
          <a:br>
            <a:rPr lang="en-US" sz="1800" b="0" i="0" kern="1200" dirty="0"/>
          </a:br>
          <a:r>
            <a:rPr lang="en-US" sz="1800" b="0" i="0" kern="1200" dirty="0"/>
            <a:t>It streamlines orders, tracks inventory, and boosts efficiency.</a:t>
          </a:r>
          <a:endParaRPr lang="en-US" sz="1800" kern="1200" dirty="0"/>
        </a:p>
      </dsp:txBody>
      <dsp:txXfrm>
        <a:off x="458043" y="1796118"/>
        <a:ext cx="3214421" cy="1413852"/>
      </dsp:txXfrm>
    </dsp:sp>
    <dsp:sp modelId="{506AD4A7-1267-2143-B2E8-E475B00E3038}">
      <dsp:nvSpPr>
        <dsp:cNvPr id="0" name=""/>
        <dsp:cNvSpPr/>
      </dsp:nvSpPr>
      <dsp:spPr>
        <a:xfrm>
          <a:off x="828112" y="3504262"/>
          <a:ext cx="4692639" cy="1501826"/>
        </a:xfrm>
        <a:prstGeom prst="roundRect">
          <a:avLst>
            <a:gd name="adj" fmla="val 10000"/>
          </a:avLst>
        </a:prstGeom>
        <a:solidFill>
          <a:schemeClr val="accent2">
            <a:hueOff val="1082265"/>
            <a:satOff val="1049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📈 Built for today. Ready for tomorrow.</a:t>
          </a:r>
          <a:endParaRPr lang="en-US" sz="1800" kern="1200"/>
        </a:p>
      </dsp:txBody>
      <dsp:txXfrm>
        <a:off x="872099" y="3548249"/>
        <a:ext cx="3214421" cy="1413852"/>
      </dsp:txXfrm>
    </dsp:sp>
    <dsp:sp modelId="{E5EF4319-3371-D742-9ABA-EC4A34AA091D}">
      <dsp:nvSpPr>
        <dsp:cNvPr id="0" name=""/>
        <dsp:cNvSpPr/>
      </dsp:nvSpPr>
      <dsp:spPr>
        <a:xfrm>
          <a:off x="3716451" y="1138885"/>
          <a:ext cx="976187" cy="976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6093" y="1138885"/>
        <a:ext cx="536903" cy="734581"/>
      </dsp:txXfrm>
    </dsp:sp>
    <dsp:sp modelId="{AF1CBC23-48A1-F246-9532-DDA74D8100FA}">
      <dsp:nvSpPr>
        <dsp:cNvPr id="0" name=""/>
        <dsp:cNvSpPr/>
      </dsp:nvSpPr>
      <dsp:spPr>
        <a:xfrm>
          <a:off x="4130508" y="2881004"/>
          <a:ext cx="976187" cy="976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83075"/>
            <a:satOff val="-878"/>
            <a:lumOff val="-9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83075"/>
              <a:satOff val="-878"/>
              <a:lumOff val="-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50150" y="2881004"/>
        <a:ext cx="536903" cy="734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93BE-AE8D-3B45-AD85-93CE50DA712A}">
      <dsp:nvSpPr>
        <dsp:cNvPr id="0" name=""/>
        <dsp:cNvSpPr/>
      </dsp:nvSpPr>
      <dsp:spPr>
        <a:xfrm>
          <a:off x="736" y="1186274"/>
          <a:ext cx="2585406" cy="1641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170B1-EA10-CF42-85DF-8FE68B49C3DD}">
      <dsp:nvSpPr>
        <dsp:cNvPr id="0" name=""/>
        <dsp:cNvSpPr/>
      </dsp:nvSpPr>
      <dsp:spPr>
        <a:xfrm>
          <a:off x="288003" y="1459178"/>
          <a:ext cx="2585406" cy="16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Why did we build this system?</a:t>
          </a:r>
          <a:br>
            <a:rPr lang="en-US" sz="1400" b="0" i="0" kern="1200"/>
          </a:br>
          <a:r>
            <a:rPr lang="en-US" sz="1400" b="0" i="0" kern="1200"/>
            <a:t>To make QuickMart faster, smarter, and more organized.</a:t>
          </a:r>
          <a:endParaRPr lang="en-US" sz="1400" kern="1200"/>
        </a:p>
      </dsp:txBody>
      <dsp:txXfrm>
        <a:off x="336088" y="1507263"/>
        <a:ext cx="2489236" cy="1545563"/>
      </dsp:txXfrm>
    </dsp:sp>
    <dsp:sp modelId="{0D8FDBF2-96F8-1749-BCC9-CFFC15FE188B}">
      <dsp:nvSpPr>
        <dsp:cNvPr id="0" name=""/>
        <dsp:cNvSpPr/>
      </dsp:nvSpPr>
      <dsp:spPr>
        <a:xfrm>
          <a:off x="3160677" y="1186274"/>
          <a:ext cx="2585406" cy="1641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DA773-C45A-7F46-B710-A447F7B6FD30}">
      <dsp:nvSpPr>
        <dsp:cNvPr id="0" name=""/>
        <dsp:cNvSpPr/>
      </dsp:nvSpPr>
      <dsp:spPr>
        <a:xfrm>
          <a:off x="3447945" y="1459178"/>
          <a:ext cx="2585406" cy="16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Track customer orders and purchase history</a:t>
          </a:r>
          <a:br>
            <a:rPr lang="en-US" sz="1400" b="0" i="0" kern="1200"/>
          </a:br>
          <a:r>
            <a:rPr lang="en-US" sz="1400" b="0" i="0" kern="1200"/>
            <a:t>Monitor inventory in real time</a:t>
          </a:r>
          <a:br>
            <a:rPr lang="en-US" sz="1400" b="0" i="0" kern="1200"/>
          </a:br>
          <a:r>
            <a:rPr lang="en-US" sz="1400" b="0" i="0" kern="1200"/>
            <a:t>Manage employees and supplier details</a:t>
          </a:r>
          <a:br>
            <a:rPr lang="en-US" sz="1400" b="0" i="0" kern="1200"/>
          </a:br>
          <a:r>
            <a:rPr lang="en-US" sz="1400" b="0" i="0" kern="1200"/>
            <a:t>Generate reports for better decisions</a:t>
          </a:r>
          <a:endParaRPr lang="en-US" sz="1400" kern="1200"/>
        </a:p>
      </dsp:txBody>
      <dsp:txXfrm>
        <a:off x="3496030" y="1507263"/>
        <a:ext cx="2489236" cy="154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2E24F-3497-7A42-BDFF-3F7B9FA41DB5}">
      <dsp:nvSpPr>
        <dsp:cNvPr id="0" name=""/>
        <dsp:cNvSpPr/>
      </dsp:nvSpPr>
      <dsp:spPr>
        <a:xfrm>
          <a:off x="0" y="919944"/>
          <a:ext cx="552075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CustomerID →</a:t>
          </a:r>
          <a:r>
            <a:rPr lang="en-US" sz="2000" kern="1200"/>
            <a:t> Name, Email, Phone</a:t>
          </a:r>
        </a:p>
      </dsp:txBody>
      <dsp:txXfrm>
        <a:off x="23417" y="943361"/>
        <a:ext cx="5473918" cy="432866"/>
      </dsp:txXfrm>
    </dsp:sp>
    <dsp:sp modelId="{3A04E17A-DB8E-A24F-A434-34CA94596D34}">
      <dsp:nvSpPr>
        <dsp:cNvPr id="0" name=""/>
        <dsp:cNvSpPr/>
      </dsp:nvSpPr>
      <dsp:spPr>
        <a:xfrm>
          <a:off x="0" y="1457244"/>
          <a:ext cx="552075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EmployeeID →</a:t>
          </a:r>
          <a:r>
            <a:rPr lang="en-US" sz="2000" kern="1200"/>
            <a:t> Name, Role, Phone</a:t>
          </a:r>
        </a:p>
      </dsp:txBody>
      <dsp:txXfrm>
        <a:off x="23417" y="1480661"/>
        <a:ext cx="5473918" cy="432866"/>
      </dsp:txXfrm>
    </dsp:sp>
    <dsp:sp modelId="{61B4C15B-0C6F-5145-9D10-2FA13E8AC673}">
      <dsp:nvSpPr>
        <dsp:cNvPr id="0" name=""/>
        <dsp:cNvSpPr/>
      </dsp:nvSpPr>
      <dsp:spPr>
        <a:xfrm>
          <a:off x="0" y="1994544"/>
          <a:ext cx="552075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SupplierID →</a:t>
          </a:r>
          <a:r>
            <a:rPr lang="en-US" sz="2000" kern="1200"/>
            <a:t> Name, Phone</a:t>
          </a:r>
        </a:p>
      </dsp:txBody>
      <dsp:txXfrm>
        <a:off x="23417" y="2017961"/>
        <a:ext cx="5473918" cy="432866"/>
      </dsp:txXfrm>
    </dsp:sp>
    <dsp:sp modelId="{0F5DF753-98E2-EF4F-BBD9-D7AF4F885EEA}">
      <dsp:nvSpPr>
        <dsp:cNvPr id="0" name=""/>
        <dsp:cNvSpPr/>
      </dsp:nvSpPr>
      <dsp:spPr>
        <a:xfrm>
          <a:off x="0" y="2531844"/>
          <a:ext cx="5520752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ProductID →</a:t>
          </a:r>
          <a:r>
            <a:rPr lang="en-US" sz="2000" kern="1200"/>
            <a:t> Name, Price, Stock, SupplierID</a:t>
          </a:r>
        </a:p>
      </dsp:txBody>
      <dsp:txXfrm>
        <a:off x="23417" y="2555261"/>
        <a:ext cx="5473918" cy="432866"/>
      </dsp:txXfrm>
    </dsp:sp>
    <dsp:sp modelId="{960C60DF-0EFF-5849-AD07-D930430FF985}">
      <dsp:nvSpPr>
        <dsp:cNvPr id="0" name=""/>
        <dsp:cNvSpPr/>
      </dsp:nvSpPr>
      <dsp:spPr>
        <a:xfrm>
          <a:off x="0" y="3069144"/>
          <a:ext cx="5520752" cy="479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OrderID →</a:t>
          </a:r>
          <a:r>
            <a:rPr lang="en-US" sz="2000" kern="1200"/>
            <a:t> CustomerID, EmployeeID, OrderDate</a:t>
          </a:r>
        </a:p>
      </dsp:txBody>
      <dsp:txXfrm>
        <a:off x="23417" y="3092561"/>
        <a:ext cx="5473918" cy="432866"/>
      </dsp:txXfrm>
    </dsp:sp>
    <dsp:sp modelId="{E9F3E243-3476-744E-88C4-2E8E11E92473}">
      <dsp:nvSpPr>
        <dsp:cNvPr id="0" name=""/>
        <dsp:cNvSpPr/>
      </dsp:nvSpPr>
      <dsp:spPr>
        <a:xfrm>
          <a:off x="0" y="3606444"/>
          <a:ext cx="552075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(OrderID, ProductID) →</a:t>
          </a:r>
          <a:r>
            <a:rPr lang="en-US" sz="2000" kern="1200"/>
            <a:t> Quantity, Price</a:t>
          </a:r>
        </a:p>
      </dsp:txBody>
      <dsp:txXfrm>
        <a:off x="23417" y="3629861"/>
        <a:ext cx="5473918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04F2-1954-0444-A256-0B2F66292A91}">
      <dsp:nvSpPr>
        <dsp:cNvPr id="0" name=""/>
        <dsp:cNvSpPr/>
      </dsp:nvSpPr>
      <dsp:spPr>
        <a:xfrm>
          <a:off x="3060369" y="640087"/>
          <a:ext cx="4946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69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4582" y="683180"/>
        <a:ext cx="26264" cy="5252"/>
      </dsp:txXfrm>
    </dsp:sp>
    <dsp:sp modelId="{84A92424-92C1-C046-AA54-EDA203331A8B}">
      <dsp:nvSpPr>
        <dsp:cNvPr id="0" name=""/>
        <dsp:cNvSpPr/>
      </dsp:nvSpPr>
      <dsp:spPr>
        <a:xfrm>
          <a:off x="778295" y="645"/>
          <a:ext cx="2283873" cy="13703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12" tIns="117471" rIns="111912" bIns="117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1. CUSTOMERS</a:t>
          </a:r>
          <a:br>
            <a:rPr lang="en-US" sz="1600" b="0" i="0" kern="1200"/>
          </a:br>
          <a:r>
            <a:rPr lang="en-US" sz="1600" b="0" i="0" kern="1200"/>
            <a:t>CustomerID (PK), Name, Email, Phone</a:t>
          </a:r>
          <a:endParaRPr lang="en-US" sz="1600" kern="1200"/>
        </a:p>
      </dsp:txBody>
      <dsp:txXfrm>
        <a:off x="778295" y="645"/>
        <a:ext cx="2283873" cy="1370324"/>
      </dsp:txXfrm>
    </dsp:sp>
    <dsp:sp modelId="{ED7BC6DE-3AF7-6B41-A3B4-F6EF324C6105}">
      <dsp:nvSpPr>
        <dsp:cNvPr id="0" name=""/>
        <dsp:cNvSpPr/>
      </dsp:nvSpPr>
      <dsp:spPr>
        <a:xfrm>
          <a:off x="5869533" y="640087"/>
          <a:ext cx="4946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690" y="45720"/>
              </a:lnTo>
            </a:path>
          </a:pathLst>
        </a:custGeom>
        <a:noFill/>
        <a:ln w="6350" cap="flat" cmpd="sng" algn="ctr">
          <a:solidFill>
            <a:schemeClr val="accent5">
              <a:hueOff val="2074908"/>
              <a:satOff val="-6815"/>
              <a:lumOff val="1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3747" y="683180"/>
        <a:ext cx="26264" cy="5252"/>
      </dsp:txXfrm>
    </dsp:sp>
    <dsp:sp modelId="{CC692781-1D67-2F4E-B1C2-7CBFCD66E7E1}">
      <dsp:nvSpPr>
        <dsp:cNvPr id="0" name=""/>
        <dsp:cNvSpPr/>
      </dsp:nvSpPr>
      <dsp:spPr>
        <a:xfrm>
          <a:off x="3587460" y="645"/>
          <a:ext cx="2283873" cy="1370324"/>
        </a:xfrm>
        <a:prstGeom prst="rect">
          <a:avLst/>
        </a:prstGeom>
        <a:solidFill>
          <a:schemeClr val="accent5">
            <a:hueOff val="1659926"/>
            <a:satOff val="-5452"/>
            <a:lumOff val="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12" tIns="117471" rIns="111912" bIns="117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2. EMPLOYEES</a:t>
          </a:r>
          <a:br>
            <a:rPr lang="en-US" sz="1600" b="0" i="0" kern="1200"/>
          </a:br>
          <a:r>
            <a:rPr lang="en-US" sz="1600" b="0" i="0" kern="1200"/>
            <a:t>EmployeeID (PK), Name, Role, Phone</a:t>
          </a:r>
          <a:endParaRPr lang="en-US" sz="1600" kern="1200"/>
        </a:p>
      </dsp:txBody>
      <dsp:txXfrm>
        <a:off x="3587460" y="645"/>
        <a:ext cx="2283873" cy="1370324"/>
      </dsp:txXfrm>
    </dsp:sp>
    <dsp:sp modelId="{A3142FB1-0F79-5D40-8411-5CAE9D52BCEE}">
      <dsp:nvSpPr>
        <dsp:cNvPr id="0" name=""/>
        <dsp:cNvSpPr/>
      </dsp:nvSpPr>
      <dsp:spPr>
        <a:xfrm>
          <a:off x="1920232" y="1369169"/>
          <a:ext cx="5618329" cy="494690"/>
        </a:xfrm>
        <a:custGeom>
          <a:avLst/>
          <a:gdLst/>
          <a:ahLst/>
          <a:cxnLst/>
          <a:rect l="0" t="0" r="0" b="0"/>
          <a:pathLst>
            <a:path>
              <a:moveTo>
                <a:pt x="5618329" y="0"/>
              </a:moveTo>
              <a:lnTo>
                <a:pt x="5618329" y="264445"/>
              </a:lnTo>
              <a:lnTo>
                <a:pt x="0" y="264445"/>
              </a:lnTo>
              <a:lnTo>
                <a:pt x="0" y="494690"/>
              </a:lnTo>
            </a:path>
          </a:pathLst>
        </a:custGeom>
        <a:noFill/>
        <a:ln w="6350" cap="flat" cmpd="sng" algn="ctr">
          <a:solidFill>
            <a:schemeClr val="accent5">
              <a:hueOff val="4149815"/>
              <a:satOff val="-13630"/>
              <a:lumOff val="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8326" y="1613888"/>
        <a:ext cx="282141" cy="5252"/>
      </dsp:txXfrm>
    </dsp:sp>
    <dsp:sp modelId="{D8AFACEB-FB87-CF4C-9B8F-CA52BEA4793B}">
      <dsp:nvSpPr>
        <dsp:cNvPr id="0" name=""/>
        <dsp:cNvSpPr/>
      </dsp:nvSpPr>
      <dsp:spPr>
        <a:xfrm>
          <a:off x="6396624" y="645"/>
          <a:ext cx="2283873" cy="1370324"/>
        </a:xfrm>
        <a:prstGeom prst="rect">
          <a:avLst/>
        </a:prstGeom>
        <a:solidFill>
          <a:schemeClr val="accent5">
            <a:hueOff val="3319852"/>
            <a:satOff val="-10904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12" tIns="117471" rIns="111912" bIns="117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3. SUPPLIERS</a:t>
          </a:r>
          <a:br>
            <a:rPr lang="en-US" sz="1600" b="0" i="0" kern="1200"/>
          </a:br>
          <a:r>
            <a:rPr lang="en-US" sz="1600" b="0" i="0" kern="1200"/>
            <a:t>SupplierID (PK), Name, Phone</a:t>
          </a:r>
          <a:endParaRPr lang="en-US" sz="1600" kern="1200"/>
        </a:p>
      </dsp:txBody>
      <dsp:txXfrm>
        <a:off x="6396624" y="645"/>
        <a:ext cx="2283873" cy="1370324"/>
      </dsp:txXfrm>
    </dsp:sp>
    <dsp:sp modelId="{89F286E9-133C-6E43-A5B3-F207EF8696BD}">
      <dsp:nvSpPr>
        <dsp:cNvPr id="0" name=""/>
        <dsp:cNvSpPr/>
      </dsp:nvSpPr>
      <dsp:spPr>
        <a:xfrm>
          <a:off x="3060369" y="2535702"/>
          <a:ext cx="4946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690" y="45720"/>
              </a:lnTo>
            </a:path>
          </a:pathLst>
        </a:custGeom>
        <a:noFill/>
        <a:ln w="6350" cap="flat" cmpd="sng" algn="ctr">
          <a:solidFill>
            <a:schemeClr val="accent5">
              <a:hueOff val="6224723"/>
              <a:satOff val="-20444"/>
              <a:lumOff val="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4582" y="2578796"/>
        <a:ext cx="26264" cy="5252"/>
      </dsp:txXfrm>
    </dsp:sp>
    <dsp:sp modelId="{49993383-BAA7-DF41-8C3F-B619A4427442}">
      <dsp:nvSpPr>
        <dsp:cNvPr id="0" name=""/>
        <dsp:cNvSpPr/>
      </dsp:nvSpPr>
      <dsp:spPr>
        <a:xfrm>
          <a:off x="778295" y="1896260"/>
          <a:ext cx="2283873" cy="1370324"/>
        </a:xfrm>
        <a:prstGeom prst="rect">
          <a:avLst/>
        </a:prstGeom>
        <a:solidFill>
          <a:schemeClr val="accent5">
            <a:hueOff val="4979778"/>
            <a:satOff val="-16355"/>
            <a:lumOff val="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12" tIns="117471" rIns="111912" bIns="117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4. PRODUCTS</a:t>
          </a:r>
          <a:br>
            <a:rPr lang="en-US" sz="1600" b="0" i="0" kern="1200"/>
          </a:br>
          <a:r>
            <a:rPr lang="en-US" sz="1600" b="0" i="0" kern="1200"/>
            <a:t>ProductID (PK), Name, Price, Stock, SupplierID (FK)</a:t>
          </a:r>
          <a:endParaRPr lang="en-US" sz="1600" kern="1200"/>
        </a:p>
      </dsp:txBody>
      <dsp:txXfrm>
        <a:off x="778295" y="1896260"/>
        <a:ext cx="2283873" cy="1370324"/>
      </dsp:txXfrm>
    </dsp:sp>
    <dsp:sp modelId="{1753FFCA-3F41-EC43-A94B-8070F8B33C17}">
      <dsp:nvSpPr>
        <dsp:cNvPr id="0" name=""/>
        <dsp:cNvSpPr/>
      </dsp:nvSpPr>
      <dsp:spPr>
        <a:xfrm>
          <a:off x="5869533" y="2535702"/>
          <a:ext cx="4946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690" y="45720"/>
              </a:lnTo>
            </a:path>
          </a:pathLst>
        </a:custGeom>
        <a:noFill/>
        <a:ln w="6350" cap="flat" cmpd="sng" algn="ctr">
          <a:solidFill>
            <a:schemeClr val="accent5">
              <a:hueOff val="8299631"/>
              <a:satOff val="-27259"/>
              <a:lumOff val="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3747" y="2578796"/>
        <a:ext cx="26264" cy="5252"/>
      </dsp:txXfrm>
    </dsp:sp>
    <dsp:sp modelId="{80C1A62D-9F21-7643-8AD6-A5D7328B44A1}">
      <dsp:nvSpPr>
        <dsp:cNvPr id="0" name=""/>
        <dsp:cNvSpPr/>
      </dsp:nvSpPr>
      <dsp:spPr>
        <a:xfrm>
          <a:off x="3587460" y="1896260"/>
          <a:ext cx="2283873" cy="1370324"/>
        </a:xfrm>
        <a:prstGeom prst="rect">
          <a:avLst/>
        </a:prstGeom>
        <a:solidFill>
          <a:schemeClr val="accent5">
            <a:hueOff val="6639705"/>
            <a:satOff val="-21807"/>
            <a:lumOff val="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12" tIns="117471" rIns="111912" bIns="117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5. ORDERS</a:t>
          </a:r>
          <a:br>
            <a:rPr lang="en-US" sz="1600" b="0" i="0" kern="1200"/>
          </a:br>
          <a:r>
            <a:rPr lang="en-US" sz="1600" b="0" i="0" kern="1200"/>
            <a:t>OrderID (PK), CustomerID (FK), EmployeeID (FK), OrderDate</a:t>
          </a:r>
          <a:endParaRPr lang="en-US" sz="1600" kern="1200"/>
        </a:p>
      </dsp:txBody>
      <dsp:txXfrm>
        <a:off x="3587460" y="1896260"/>
        <a:ext cx="2283873" cy="1370324"/>
      </dsp:txXfrm>
    </dsp:sp>
    <dsp:sp modelId="{251EDA7D-7D0E-8E4B-AB39-E79A788EE73D}">
      <dsp:nvSpPr>
        <dsp:cNvPr id="0" name=""/>
        <dsp:cNvSpPr/>
      </dsp:nvSpPr>
      <dsp:spPr>
        <a:xfrm>
          <a:off x="6396624" y="1896260"/>
          <a:ext cx="2283873" cy="1370324"/>
        </a:xfrm>
        <a:prstGeom prst="rect">
          <a:avLst/>
        </a:prstGeom>
        <a:solidFill>
          <a:schemeClr val="accent5">
            <a:hueOff val="8299631"/>
            <a:satOff val="-27259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12" tIns="117471" rIns="111912" bIns="117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6. ORDERITEMS</a:t>
          </a:r>
          <a:br>
            <a:rPr lang="en-US" sz="1600" b="0" i="0" kern="1200"/>
          </a:br>
          <a:r>
            <a:rPr lang="en-US" sz="1600" b="0" i="0" kern="1200"/>
            <a:t>OrderItemID (PK), OrderID (FK), ProductID (FK), Quantity, Price</a:t>
          </a:r>
          <a:endParaRPr lang="en-US" sz="1600" kern="1200"/>
        </a:p>
      </dsp:txBody>
      <dsp:txXfrm>
        <a:off x="6396624" y="1896260"/>
        <a:ext cx="2283873" cy="1370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79895-414A-4B9F-BAC7-A39306DC15AE}">
      <dsp:nvSpPr>
        <dsp:cNvPr id="0" name=""/>
        <dsp:cNvSpPr/>
      </dsp:nvSpPr>
      <dsp:spPr>
        <a:xfrm>
          <a:off x="0" y="111551"/>
          <a:ext cx="6024561" cy="2638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Query 1 – Orders with Customer Names (2 tables):</a:t>
          </a:r>
        </a:p>
      </dsp:txBody>
      <dsp:txXfrm>
        <a:off x="12879" y="124430"/>
        <a:ext cx="5998803" cy="238077"/>
      </dsp:txXfrm>
    </dsp:sp>
    <dsp:sp modelId="{BB4FC45C-AF58-4591-9DE9-A2CE0A5E2578}">
      <dsp:nvSpPr>
        <dsp:cNvPr id="0" name=""/>
        <dsp:cNvSpPr/>
      </dsp:nvSpPr>
      <dsp:spPr>
        <a:xfrm>
          <a:off x="0" y="407066"/>
          <a:ext cx="6024561" cy="263835"/>
        </a:xfrm>
        <a:prstGeom prst="roundRect">
          <a:avLst/>
        </a:prstGeom>
        <a:solidFill>
          <a:schemeClr val="accent2">
            <a:hueOff val="72151"/>
            <a:satOff val="7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Orders.OrderID, Customers.Name  </a:t>
          </a:r>
        </a:p>
      </dsp:txBody>
      <dsp:txXfrm>
        <a:off x="12879" y="419945"/>
        <a:ext cx="5998803" cy="238077"/>
      </dsp:txXfrm>
    </dsp:sp>
    <dsp:sp modelId="{506BA69B-8108-46F8-861E-9164C3B4B0FF}">
      <dsp:nvSpPr>
        <dsp:cNvPr id="0" name=""/>
        <dsp:cNvSpPr/>
      </dsp:nvSpPr>
      <dsp:spPr>
        <a:xfrm>
          <a:off x="0" y="702581"/>
          <a:ext cx="6024561" cy="263835"/>
        </a:xfrm>
        <a:prstGeom prst="roundRect">
          <a:avLst/>
        </a:prstGeom>
        <a:solidFill>
          <a:schemeClr val="accent2">
            <a:hueOff val="144302"/>
            <a:satOff val="140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FROM Orders  </a:t>
          </a:r>
        </a:p>
      </dsp:txBody>
      <dsp:txXfrm>
        <a:off x="12879" y="715460"/>
        <a:ext cx="5998803" cy="238077"/>
      </dsp:txXfrm>
    </dsp:sp>
    <dsp:sp modelId="{2497A837-1A19-45B5-A2AB-B7C2321E3922}">
      <dsp:nvSpPr>
        <dsp:cNvPr id="0" name=""/>
        <dsp:cNvSpPr/>
      </dsp:nvSpPr>
      <dsp:spPr>
        <a:xfrm>
          <a:off x="0" y="998096"/>
          <a:ext cx="6024561" cy="263835"/>
        </a:xfrm>
        <a:prstGeom prst="roundRect">
          <a:avLst/>
        </a:prstGeom>
        <a:solidFill>
          <a:schemeClr val="accent2">
            <a:hueOff val="216453"/>
            <a:satOff val="21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 Customers ON Orders.CustomerID = Customers.CustomerID;</a:t>
          </a:r>
        </a:p>
      </dsp:txBody>
      <dsp:txXfrm>
        <a:off x="12879" y="1010975"/>
        <a:ext cx="5998803" cy="238077"/>
      </dsp:txXfrm>
    </dsp:sp>
    <dsp:sp modelId="{9888C2E7-B4D4-451E-B152-0FBC7A8BF0EA}">
      <dsp:nvSpPr>
        <dsp:cNvPr id="0" name=""/>
        <dsp:cNvSpPr/>
      </dsp:nvSpPr>
      <dsp:spPr>
        <a:xfrm>
          <a:off x="0" y="1293611"/>
          <a:ext cx="6024561" cy="263835"/>
        </a:xfrm>
        <a:prstGeom prst="roundRect">
          <a:avLst/>
        </a:prstGeom>
        <a:solidFill>
          <a:schemeClr val="accent2">
            <a:hueOff val="288604"/>
            <a:satOff val="280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Query 2 – Order Details with Product Info (3 tables):</a:t>
          </a:r>
        </a:p>
      </dsp:txBody>
      <dsp:txXfrm>
        <a:off x="12879" y="1306490"/>
        <a:ext cx="5998803" cy="238077"/>
      </dsp:txXfrm>
    </dsp:sp>
    <dsp:sp modelId="{5788B28C-C4B1-44D9-AE22-782EB5A26973}">
      <dsp:nvSpPr>
        <dsp:cNvPr id="0" name=""/>
        <dsp:cNvSpPr/>
      </dsp:nvSpPr>
      <dsp:spPr>
        <a:xfrm>
          <a:off x="0" y="1589126"/>
          <a:ext cx="6024561" cy="263835"/>
        </a:xfrm>
        <a:prstGeom prst="roundRect">
          <a:avLst/>
        </a:prstGeom>
        <a:solidFill>
          <a:schemeClr val="accent2">
            <a:hueOff val="360755"/>
            <a:satOff val="350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Orders.OrderID, Products.Name, OrderItems.Quantity  </a:t>
          </a:r>
        </a:p>
      </dsp:txBody>
      <dsp:txXfrm>
        <a:off x="12879" y="1602005"/>
        <a:ext cx="5998803" cy="238077"/>
      </dsp:txXfrm>
    </dsp:sp>
    <dsp:sp modelId="{69BF50D1-9187-49D4-B1CD-4EDE8A15CE57}">
      <dsp:nvSpPr>
        <dsp:cNvPr id="0" name=""/>
        <dsp:cNvSpPr/>
      </dsp:nvSpPr>
      <dsp:spPr>
        <a:xfrm>
          <a:off x="0" y="1884641"/>
          <a:ext cx="6024561" cy="263835"/>
        </a:xfrm>
        <a:prstGeom prst="roundRect">
          <a:avLst/>
        </a:prstGeom>
        <a:solidFill>
          <a:schemeClr val="accent2">
            <a:hueOff val="432906"/>
            <a:satOff val="42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FROM Orders  </a:t>
          </a:r>
        </a:p>
      </dsp:txBody>
      <dsp:txXfrm>
        <a:off x="12879" y="1897520"/>
        <a:ext cx="5998803" cy="238077"/>
      </dsp:txXfrm>
    </dsp:sp>
    <dsp:sp modelId="{F046CA88-A624-4FAF-B381-A1FD8A2A6DA5}">
      <dsp:nvSpPr>
        <dsp:cNvPr id="0" name=""/>
        <dsp:cNvSpPr/>
      </dsp:nvSpPr>
      <dsp:spPr>
        <a:xfrm>
          <a:off x="0" y="2180156"/>
          <a:ext cx="6024561" cy="263835"/>
        </a:xfrm>
        <a:prstGeom prst="roundRect">
          <a:avLst/>
        </a:prstGeom>
        <a:solidFill>
          <a:schemeClr val="accent2">
            <a:hueOff val="505057"/>
            <a:satOff val="490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 OrderItems ON Orders.OrderID = OrderItems.OrderID  </a:t>
          </a:r>
        </a:p>
      </dsp:txBody>
      <dsp:txXfrm>
        <a:off x="12879" y="2193035"/>
        <a:ext cx="5998803" cy="238077"/>
      </dsp:txXfrm>
    </dsp:sp>
    <dsp:sp modelId="{1FAFDCB0-73A7-4CAF-AA91-C66E67327B4E}">
      <dsp:nvSpPr>
        <dsp:cNvPr id="0" name=""/>
        <dsp:cNvSpPr/>
      </dsp:nvSpPr>
      <dsp:spPr>
        <a:xfrm>
          <a:off x="0" y="2475671"/>
          <a:ext cx="6024561" cy="263835"/>
        </a:xfrm>
        <a:prstGeom prst="roundRect">
          <a:avLst/>
        </a:prstGeom>
        <a:solidFill>
          <a:schemeClr val="accent2">
            <a:hueOff val="577208"/>
            <a:satOff val="559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 Products ON OrderItems.ProductID = Products.ProductID;</a:t>
          </a:r>
        </a:p>
      </dsp:txBody>
      <dsp:txXfrm>
        <a:off x="12879" y="2488550"/>
        <a:ext cx="5998803" cy="238077"/>
      </dsp:txXfrm>
    </dsp:sp>
    <dsp:sp modelId="{4E8C4F62-CEA3-4BF0-B484-E49BBC114F0F}">
      <dsp:nvSpPr>
        <dsp:cNvPr id="0" name=""/>
        <dsp:cNvSpPr/>
      </dsp:nvSpPr>
      <dsp:spPr>
        <a:xfrm>
          <a:off x="0" y="2771186"/>
          <a:ext cx="6024561" cy="263835"/>
        </a:xfrm>
        <a:prstGeom prst="roundRect">
          <a:avLst/>
        </a:prstGeom>
        <a:solidFill>
          <a:schemeClr val="accent2">
            <a:hueOff val="649359"/>
            <a:satOff val="629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Query 3 -  Employee, Order, Customer, Product (4+ tables):</a:t>
          </a:r>
        </a:p>
      </dsp:txBody>
      <dsp:txXfrm>
        <a:off x="12879" y="2784065"/>
        <a:ext cx="5998803" cy="238077"/>
      </dsp:txXfrm>
    </dsp:sp>
    <dsp:sp modelId="{8923C833-F7D8-4AFD-B215-F79B8519D3DB}">
      <dsp:nvSpPr>
        <dsp:cNvPr id="0" name=""/>
        <dsp:cNvSpPr/>
      </dsp:nvSpPr>
      <dsp:spPr>
        <a:xfrm>
          <a:off x="0" y="3066701"/>
          <a:ext cx="6024561" cy="263835"/>
        </a:xfrm>
        <a:prstGeom prst="roundRect">
          <a:avLst/>
        </a:prstGeom>
        <a:solidFill>
          <a:schemeClr val="accent2">
            <a:hueOff val="721510"/>
            <a:satOff val="699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Employees.Name AS Employee, Customers.Name AS Customer, Products.Name AS Product  </a:t>
          </a:r>
        </a:p>
      </dsp:txBody>
      <dsp:txXfrm>
        <a:off x="12879" y="3079580"/>
        <a:ext cx="5998803" cy="238077"/>
      </dsp:txXfrm>
    </dsp:sp>
    <dsp:sp modelId="{DCA69F56-DC14-4F04-B53A-C4FD6CC64560}">
      <dsp:nvSpPr>
        <dsp:cNvPr id="0" name=""/>
        <dsp:cNvSpPr/>
      </dsp:nvSpPr>
      <dsp:spPr>
        <a:xfrm>
          <a:off x="0" y="3362216"/>
          <a:ext cx="6024561" cy="263835"/>
        </a:xfrm>
        <a:prstGeom prst="roundRect">
          <a:avLst/>
        </a:prstGeom>
        <a:solidFill>
          <a:schemeClr val="accent2">
            <a:hueOff val="793661"/>
            <a:satOff val="769"/>
            <a:lumOff val="-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FROM Employees  </a:t>
          </a:r>
        </a:p>
      </dsp:txBody>
      <dsp:txXfrm>
        <a:off x="12879" y="3375095"/>
        <a:ext cx="5998803" cy="238077"/>
      </dsp:txXfrm>
    </dsp:sp>
    <dsp:sp modelId="{484D4E17-EF06-4E05-88E9-E16054B6BF4F}">
      <dsp:nvSpPr>
        <dsp:cNvPr id="0" name=""/>
        <dsp:cNvSpPr/>
      </dsp:nvSpPr>
      <dsp:spPr>
        <a:xfrm>
          <a:off x="0" y="3657731"/>
          <a:ext cx="6024561" cy="263835"/>
        </a:xfrm>
        <a:prstGeom prst="roundRect">
          <a:avLst/>
        </a:prstGeom>
        <a:solidFill>
          <a:schemeClr val="accent2">
            <a:hueOff val="865812"/>
            <a:satOff val="839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 Orders ON Employees.EmployeeID = Orders.EmployeeID  </a:t>
          </a:r>
        </a:p>
      </dsp:txBody>
      <dsp:txXfrm>
        <a:off x="12879" y="3670610"/>
        <a:ext cx="5998803" cy="238077"/>
      </dsp:txXfrm>
    </dsp:sp>
    <dsp:sp modelId="{D12B241B-80CA-4B8F-AD55-016182C7905F}">
      <dsp:nvSpPr>
        <dsp:cNvPr id="0" name=""/>
        <dsp:cNvSpPr/>
      </dsp:nvSpPr>
      <dsp:spPr>
        <a:xfrm>
          <a:off x="0" y="3953246"/>
          <a:ext cx="6024561" cy="263835"/>
        </a:xfrm>
        <a:prstGeom prst="roundRect">
          <a:avLst/>
        </a:prstGeom>
        <a:solidFill>
          <a:schemeClr val="accent2">
            <a:hueOff val="937963"/>
            <a:satOff val="909"/>
            <a:lumOff val="-4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 Customers ON Orders.CustomerID = Customers.CustomerID  </a:t>
          </a:r>
        </a:p>
      </dsp:txBody>
      <dsp:txXfrm>
        <a:off x="12879" y="3966125"/>
        <a:ext cx="5998803" cy="238077"/>
      </dsp:txXfrm>
    </dsp:sp>
    <dsp:sp modelId="{8F45AC70-510D-40AC-87FD-00E2B5FC6B6A}">
      <dsp:nvSpPr>
        <dsp:cNvPr id="0" name=""/>
        <dsp:cNvSpPr/>
      </dsp:nvSpPr>
      <dsp:spPr>
        <a:xfrm>
          <a:off x="0" y="4248761"/>
          <a:ext cx="6024561" cy="263835"/>
        </a:xfrm>
        <a:prstGeom prst="roundRect">
          <a:avLst/>
        </a:prstGeom>
        <a:solidFill>
          <a:schemeClr val="accent2">
            <a:hueOff val="1010114"/>
            <a:satOff val="979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 OrderItems ON Orders.OrderID = OrderItems.OrderID  </a:t>
          </a:r>
        </a:p>
      </dsp:txBody>
      <dsp:txXfrm>
        <a:off x="12879" y="4261640"/>
        <a:ext cx="5998803" cy="238077"/>
      </dsp:txXfrm>
    </dsp:sp>
    <dsp:sp modelId="{A9822E5E-4783-41E6-BC06-132139D44595}">
      <dsp:nvSpPr>
        <dsp:cNvPr id="0" name=""/>
        <dsp:cNvSpPr/>
      </dsp:nvSpPr>
      <dsp:spPr>
        <a:xfrm>
          <a:off x="0" y="4544276"/>
          <a:ext cx="6024561" cy="263835"/>
        </a:xfrm>
        <a:prstGeom prst="roundRect">
          <a:avLst/>
        </a:prstGeom>
        <a:solidFill>
          <a:schemeClr val="accent2">
            <a:hueOff val="1082265"/>
            <a:satOff val="1049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 Products ON OrderItems.ProductID = Products.ProductID;</a:t>
          </a:r>
        </a:p>
      </dsp:txBody>
      <dsp:txXfrm>
        <a:off x="12879" y="4557155"/>
        <a:ext cx="5998803" cy="238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745FD-68DF-B249-A040-E229E7329888}">
      <dsp:nvSpPr>
        <dsp:cNvPr id="0" name=""/>
        <dsp:cNvSpPr/>
      </dsp:nvSpPr>
      <dsp:spPr>
        <a:xfrm>
          <a:off x="982823" y="3361"/>
          <a:ext cx="1481293" cy="740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 Features of the Navigation Form:</a:t>
          </a:r>
          <a:endParaRPr lang="en-US" sz="1500" kern="1200" dirty="0"/>
        </a:p>
      </dsp:txBody>
      <dsp:txXfrm>
        <a:off x="1004516" y="25054"/>
        <a:ext cx="1437907" cy="697260"/>
      </dsp:txXfrm>
    </dsp:sp>
    <dsp:sp modelId="{3D3CAD85-2451-704B-B78D-F81BE082904B}">
      <dsp:nvSpPr>
        <dsp:cNvPr id="0" name=""/>
        <dsp:cNvSpPr/>
      </dsp:nvSpPr>
      <dsp:spPr>
        <a:xfrm>
          <a:off x="982823" y="855105"/>
          <a:ext cx="1481293" cy="740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Central access point to all major forms and reports</a:t>
          </a:r>
          <a:endParaRPr lang="en-US" sz="1500" kern="1200"/>
        </a:p>
      </dsp:txBody>
      <dsp:txXfrm>
        <a:off x="1004516" y="876798"/>
        <a:ext cx="1437907" cy="697260"/>
      </dsp:txXfrm>
    </dsp:sp>
    <dsp:sp modelId="{024269D1-71DB-5340-86A6-1DC67D7A55CF}">
      <dsp:nvSpPr>
        <dsp:cNvPr id="0" name=""/>
        <dsp:cNvSpPr/>
      </dsp:nvSpPr>
      <dsp:spPr>
        <a:xfrm>
          <a:off x="982823" y="1706849"/>
          <a:ext cx="1481293" cy="740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Streamlined design for ease of use by store staff</a:t>
          </a:r>
          <a:endParaRPr lang="en-US" sz="1500" kern="1200"/>
        </a:p>
      </dsp:txBody>
      <dsp:txXfrm>
        <a:off x="1004516" y="1728542"/>
        <a:ext cx="1437907" cy="697260"/>
      </dsp:txXfrm>
    </dsp:sp>
    <dsp:sp modelId="{FB0E6CDF-D9D5-344F-8256-782B1B9FD36C}">
      <dsp:nvSpPr>
        <dsp:cNvPr id="0" name=""/>
        <dsp:cNvSpPr/>
      </dsp:nvSpPr>
      <dsp:spPr>
        <a:xfrm>
          <a:off x="982823" y="2558593"/>
          <a:ext cx="1481293" cy="740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Allows quick navigation between:</a:t>
          </a:r>
          <a:endParaRPr lang="en-US" sz="1500" kern="1200"/>
        </a:p>
      </dsp:txBody>
      <dsp:txXfrm>
        <a:off x="1004516" y="2580286"/>
        <a:ext cx="1437907" cy="697260"/>
      </dsp:txXfrm>
    </dsp:sp>
    <dsp:sp modelId="{10F1B260-C4C9-9C43-AD1D-329996080794}">
      <dsp:nvSpPr>
        <dsp:cNvPr id="0" name=""/>
        <dsp:cNvSpPr/>
      </dsp:nvSpPr>
      <dsp:spPr>
        <a:xfrm rot="17350740">
          <a:off x="1858579" y="2063857"/>
          <a:ext cx="180359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03593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15286" y="2032082"/>
        <a:ext cx="90179" cy="90179"/>
      </dsp:txXfrm>
    </dsp:sp>
    <dsp:sp modelId="{AA1E181B-D294-D347-B419-1F7AE6AC5084}">
      <dsp:nvSpPr>
        <dsp:cNvPr id="0" name=""/>
        <dsp:cNvSpPr/>
      </dsp:nvSpPr>
      <dsp:spPr>
        <a:xfrm>
          <a:off x="3056634" y="855105"/>
          <a:ext cx="1481293" cy="7406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Customer Form</a:t>
          </a:r>
          <a:endParaRPr lang="en-US" sz="1500" kern="1200"/>
        </a:p>
      </dsp:txBody>
      <dsp:txXfrm>
        <a:off x="3078327" y="876798"/>
        <a:ext cx="1437907" cy="697260"/>
      </dsp:txXfrm>
    </dsp:sp>
    <dsp:sp modelId="{84D3BE4A-11F7-0843-B9C2-9277A85024F3}">
      <dsp:nvSpPr>
        <dsp:cNvPr id="0" name=""/>
        <dsp:cNvSpPr/>
      </dsp:nvSpPr>
      <dsp:spPr>
        <a:xfrm rot="18289469">
          <a:off x="2241592" y="2489729"/>
          <a:ext cx="103756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7566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436" y="2477105"/>
        <a:ext cx="51878" cy="51878"/>
      </dsp:txXfrm>
    </dsp:sp>
    <dsp:sp modelId="{7D88EEA7-EC7B-B444-B711-1B8F136ABA85}">
      <dsp:nvSpPr>
        <dsp:cNvPr id="0" name=""/>
        <dsp:cNvSpPr/>
      </dsp:nvSpPr>
      <dsp:spPr>
        <a:xfrm>
          <a:off x="3056634" y="1706849"/>
          <a:ext cx="1481293" cy="7406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Order Form</a:t>
          </a:r>
          <a:endParaRPr lang="en-US" sz="1500" kern="1200"/>
        </a:p>
      </dsp:txBody>
      <dsp:txXfrm>
        <a:off x="3078327" y="1728542"/>
        <a:ext cx="1437907" cy="697260"/>
      </dsp:txXfrm>
    </dsp:sp>
    <dsp:sp modelId="{D2980EF1-9BD2-AD4D-BD94-E9CB723E4FE8}">
      <dsp:nvSpPr>
        <dsp:cNvPr id="0" name=""/>
        <dsp:cNvSpPr/>
      </dsp:nvSpPr>
      <dsp:spPr>
        <a:xfrm>
          <a:off x="2464117" y="2915601"/>
          <a:ext cx="5925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517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5563" y="2914103"/>
        <a:ext cx="29625" cy="29625"/>
      </dsp:txXfrm>
    </dsp:sp>
    <dsp:sp modelId="{80E3CB68-39BF-AC4C-91C8-465571D758EC}">
      <dsp:nvSpPr>
        <dsp:cNvPr id="0" name=""/>
        <dsp:cNvSpPr/>
      </dsp:nvSpPr>
      <dsp:spPr>
        <a:xfrm>
          <a:off x="3056634" y="2558593"/>
          <a:ext cx="1481293" cy="7406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Product Form</a:t>
          </a:r>
          <a:endParaRPr lang="en-US" sz="1500" kern="1200"/>
        </a:p>
      </dsp:txBody>
      <dsp:txXfrm>
        <a:off x="3078327" y="2580286"/>
        <a:ext cx="1437907" cy="697260"/>
      </dsp:txXfrm>
    </dsp:sp>
    <dsp:sp modelId="{98EFBA82-262D-1645-9E37-27F90C00EB96}">
      <dsp:nvSpPr>
        <dsp:cNvPr id="0" name=""/>
        <dsp:cNvSpPr/>
      </dsp:nvSpPr>
      <dsp:spPr>
        <a:xfrm rot="3310531">
          <a:off x="2241592" y="3341473"/>
          <a:ext cx="103756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7566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436" y="3328849"/>
        <a:ext cx="51878" cy="51878"/>
      </dsp:txXfrm>
    </dsp:sp>
    <dsp:sp modelId="{D4D3A2BE-4E4F-3D49-8724-CE88B373CF40}">
      <dsp:nvSpPr>
        <dsp:cNvPr id="0" name=""/>
        <dsp:cNvSpPr/>
      </dsp:nvSpPr>
      <dsp:spPr>
        <a:xfrm>
          <a:off x="3056634" y="3410337"/>
          <a:ext cx="1481293" cy="7406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Supplier Form</a:t>
          </a:r>
          <a:endParaRPr lang="en-US" sz="1500" kern="1200"/>
        </a:p>
      </dsp:txBody>
      <dsp:txXfrm>
        <a:off x="3078327" y="3432030"/>
        <a:ext cx="1437907" cy="697260"/>
      </dsp:txXfrm>
    </dsp:sp>
    <dsp:sp modelId="{C331401A-BF70-A440-9DE5-E5307669C083}">
      <dsp:nvSpPr>
        <dsp:cNvPr id="0" name=""/>
        <dsp:cNvSpPr/>
      </dsp:nvSpPr>
      <dsp:spPr>
        <a:xfrm rot="4249260">
          <a:off x="1858579" y="3767345"/>
          <a:ext cx="180359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03593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15286" y="3735570"/>
        <a:ext cx="90179" cy="90179"/>
      </dsp:txXfrm>
    </dsp:sp>
    <dsp:sp modelId="{73BCCE52-3105-8C45-864D-152DEADEE5AB}">
      <dsp:nvSpPr>
        <dsp:cNvPr id="0" name=""/>
        <dsp:cNvSpPr/>
      </dsp:nvSpPr>
      <dsp:spPr>
        <a:xfrm>
          <a:off x="3056634" y="4262081"/>
          <a:ext cx="1481293" cy="7406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Reports Section</a:t>
          </a:r>
          <a:endParaRPr lang="en-US" sz="1500" kern="1200"/>
        </a:p>
      </dsp:txBody>
      <dsp:txXfrm>
        <a:off x="3078327" y="4283774"/>
        <a:ext cx="1437907" cy="697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06A7A-D535-2335-2C01-590385D0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93" b="86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10C42-B486-6C6C-DC9D-8A9C6FDD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390" y="1891412"/>
            <a:ext cx="3131562" cy="214945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0" i="0" u="none" strike="noStrike" dirty="0">
                <a:effectLst/>
                <a:latin typeface="-webkit-standard"/>
              </a:rPr>
              <a:t>Course: CIS 411 – Database Systems </a:t>
            </a:r>
            <a:br>
              <a:rPr lang="en-US" sz="2500" b="0" i="0" u="none" strike="noStrike" dirty="0">
                <a:effectLst/>
                <a:latin typeface="-webkit-standard"/>
              </a:rPr>
            </a:br>
            <a:br>
              <a:rPr lang="en-US" sz="2500" b="0" i="0" u="none" strike="noStrike" dirty="0">
                <a:effectLst/>
                <a:latin typeface="-webkit-standard"/>
              </a:rPr>
            </a:br>
            <a:r>
              <a:rPr lang="en-US" sz="2500" b="0" i="0" u="none" strike="noStrike" dirty="0" err="1">
                <a:effectLst/>
                <a:latin typeface="-webkit-standard"/>
              </a:rPr>
              <a:t>QuickMart</a:t>
            </a:r>
            <a:r>
              <a:rPr lang="en-US" sz="2500" b="0" i="0" u="none" strike="noStrike" dirty="0">
                <a:effectLst/>
                <a:latin typeface="-webkit-standard"/>
              </a:rPr>
              <a:t>: Retail Store Management Database </a:t>
            </a:r>
            <a:endParaRPr lang="en-US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694BC-7BDE-1BDF-DA1B-D1C36E14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5594" y="4313467"/>
            <a:ext cx="4014345" cy="1626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roup Members: Gracy Patel, </a:t>
            </a:r>
            <a:r>
              <a:rPr lang="en-US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La’Ron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Hampton, Amaree Ryans, Yash Patel, Micah Shepherd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79E57-870B-7B1A-7198-F200DBBD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SQL Queries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2830CAE-242D-99AE-5CFB-DA4227DC7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74177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86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B506E7-ABD8-3247-919C-E175542D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D51F3-3CAD-57C9-5073-9271C8E9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5523754" cy="1507398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Forms &amp; 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6690-78B0-DA1B-D903-B47DBFC7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87" y="2467428"/>
            <a:ext cx="5919670" cy="3430542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i="0" u="none" strike="noStrike" dirty="0">
                <a:effectLst/>
              </a:rPr>
              <a:t> Forms Designed:</a:t>
            </a:r>
            <a:endParaRPr lang="en-US" sz="1800" b="0" i="0" u="none" strike="noStrike" dirty="0">
              <a:effectLst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</a:rPr>
              <a:t>Customer Entry Form:</a:t>
            </a:r>
            <a:r>
              <a:rPr lang="en-US" sz="1800" b="0" i="0" u="none" strike="noStrike" dirty="0">
                <a:effectLst/>
              </a:rPr>
              <a:t> Add and update customer details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</a:rPr>
              <a:t>Order Entry Form (with </a:t>
            </a:r>
            <a:r>
              <a:rPr lang="en-US" sz="1800" b="1" i="0" u="none" strike="noStrike" dirty="0" err="1">
                <a:effectLst/>
              </a:rPr>
              <a:t>Subform</a:t>
            </a:r>
            <a:r>
              <a:rPr lang="en-US" sz="1800" b="1" i="0" u="none" strike="noStrike" dirty="0">
                <a:effectLst/>
              </a:rPr>
              <a:t>):</a:t>
            </a:r>
            <a:r>
              <a:rPr lang="en-US" sz="1800" b="0" i="0" u="none" strike="noStrike" dirty="0">
                <a:effectLst/>
              </a:rPr>
              <a:t> Create orders and list order items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</a:rPr>
              <a:t>Product Form (with Supplier Lookup):</a:t>
            </a:r>
            <a:r>
              <a:rPr lang="en-US" sz="1800" b="0" i="0" u="none" strike="noStrike" dirty="0">
                <a:effectLst/>
              </a:rPr>
              <a:t> Add products and link them to suppliers</a:t>
            </a:r>
          </a:p>
          <a:p>
            <a:pPr>
              <a:lnSpc>
                <a:spcPct val="100000"/>
              </a:lnSpc>
              <a:buNone/>
            </a:pPr>
            <a:endParaRPr lang="en-US" sz="1800" b="1" i="0" u="none" strike="noStrike" dirty="0">
              <a:effectLst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i="0" u="none" strike="noStrike" dirty="0">
                <a:effectLst/>
              </a:rPr>
              <a:t>Reports Generated:</a:t>
            </a:r>
            <a:endParaRPr lang="en-US" sz="1800" b="0" i="0" u="none" strike="noStrike" dirty="0">
              <a:effectLst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</a:rPr>
              <a:t>Sales by Date Report:</a:t>
            </a:r>
            <a:r>
              <a:rPr lang="en-US" sz="1800" b="0" i="0" u="none" strike="noStrike" dirty="0">
                <a:effectLst/>
              </a:rPr>
              <a:t> Displays sales data organized by date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</a:rPr>
              <a:t>Inventory Status Report:</a:t>
            </a:r>
            <a:r>
              <a:rPr lang="en-US" sz="1800" b="0" i="0" u="none" strike="noStrike" dirty="0">
                <a:effectLst/>
              </a:rPr>
              <a:t> Monitors current stock levels and identifies low-stock products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A208933-0228-467B-9AE1-0A3227F57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8922" y="12964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37">
            <a:extLst>
              <a:ext uri="{FF2B5EF4-FFF2-40B4-BE49-F238E27FC236}">
                <a16:creationId xmlns:a16="http://schemas.microsoft.com/office/drawing/2014/main" id="{27DB7ADC-3567-214C-BEBE-57A5D6A89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063" y="13669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A01BF5AE-D44D-9367-C07F-AC6943D8E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2865" y="2336834"/>
            <a:ext cx="2184332" cy="21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12CB-2D7F-5B09-9F51-2D13D5DA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Navigation Form</a:t>
            </a:r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04B09D6-2A5D-3441-8671-5243E9B60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412797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01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4487C2F-DC40-493F-BC39-85DC8984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3DD573-B180-9724-26C7-0D4CA4E42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9135" b="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A6C5F6-CA14-7A42-AA3E-A3722C3E7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87" y="893693"/>
            <a:ext cx="10410826" cy="5070613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BBAF-6ABB-657F-B572-3107045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22F567-EF4B-D85F-F3DE-B9BA57161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6927" y="213360"/>
            <a:ext cx="12248927" cy="6644640"/>
          </a:xfrm>
        </p:spPr>
      </p:pic>
    </p:spTree>
    <p:extLst>
      <p:ext uri="{BB962C8B-B14F-4D97-AF65-F5344CB8AC3E}">
        <p14:creationId xmlns:p14="http://schemas.microsoft.com/office/powerpoint/2010/main" val="322016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7D0CB9-8ADF-5D81-CC1E-187A28FB9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88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238712-1E6E-4F19-F7E7-5B49DBA3F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8666" b="-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8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35755F-991B-E7EA-0C9A-03AC8EEA6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890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3783D31-B128-4AEB-867D-9B51766C0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2F8F71-2255-4DF5-8FFB-2A6F7AADC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928C49F-56A5-41E0-97B2-1AC457310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BF32F-F3AB-5FCF-81CD-BDFB54A0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1921668"/>
            <a:ext cx="3028950" cy="3386137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Team Contributions</a:t>
            </a:r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6CE575B-7FC4-B650-C7FC-E8DF8050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0" y="841778"/>
            <a:ext cx="4399280" cy="540662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1" dirty="0"/>
              <a:t>🛠️ Gracy Patel</a:t>
            </a:r>
            <a:endParaRPr lang="en-US" sz="1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Interface design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Database creation in Access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Finalized forms and navigation form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Lead on documentation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 dirty="0"/>
              <a:t>🔧 La’Ron Hampton</a:t>
            </a:r>
            <a:endParaRPr lang="en-US" sz="1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Led Access database development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SQL scripting and query integration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Co-developed forms with Gracy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 dirty="0"/>
              <a:t>🧪 Yash Patel</a:t>
            </a:r>
            <a:endParaRPr lang="en-US" sz="1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and tested user forms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Implemented and validated SQL queries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 dirty="0"/>
              <a:t>🧾 Amaree Ryans</a:t>
            </a:r>
            <a:endParaRPr lang="en-US" sz="1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Application testing and feedback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Captured screenshots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Supported report formatting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 dirty="0"/>
              <a:t>📐 Micah Shepherd</a:t>
            </a:r>
            <a:endParaRPr lang="en-US" sz="1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Report layout and design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Grammar and content editing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Presentation formatting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573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64CB1-3A2E-7A8F-520C-8C5BA28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Project Introduction</a:t>
            </a:r>
            <a:endParaRPr lang="en-US"/>
          </a:p>
        </p:txBody>
      </p:sp>
      <p:graphicFrame>
        <p:nvGraphicFramePr>
          <p:cNvPr id="77" name="Content Placeholder 2">
            <a:extLst>
              <a:ext uri="{FF2B5EF4-FFF2-40B4-BE49-F238E27FC236}">
                <a16:creationId xmlns:a16="http://schemas.microsoft.com/office/drawing/2014/main" id="{82286448-B000-9F78-F19E-49FBAF1EB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51157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2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72675-23D0-FA74-0440-7AB152B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2" y="1457794"/>
            <a:ext cx="3064667" cy="3942413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Purpose of the System</a:t>
            </a:r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0A7A7D-92B4-4640-BCBF-B4798588D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68812" y="1731721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4795CF9-14A7-AF93-0EA5-259D7F456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031973"/>
              </p:ext>
            </p:extLst>
          </p:nvPr>
        </p:nvGraphicFramePr>
        <p:xfrm>
          <a:off x="952500" y="1266669"/>
          <a:ext cx="6034088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1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9199-80F7-3B83-4D35-5914A195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Main Entities &amp;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FF04-3A26-18C1-011A-246AE763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Key Entities: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Orders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Order Items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Products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Suppliers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Employees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36B55-ED18-2A4D-8FC5-4B3550EBB570}"/>
              </a:ext>
            </a:extLst>
          </p:cNvPr>
          <p:cNvSpPr txBox="1"/>
          <p:nvPr/>
        </p:nvSpPr>
        <p:spPr>
          <a:xfrm>
            <a:off x="4983944" y="2248256"/>
            <a:ext cx="45534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How they connect:</a:t>
            </a:r>
          </a:p>
          <a:p>
            <a:pPr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Customer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places multiple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Orders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Each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Order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contains many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Order Items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Every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Order Item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links to one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Product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Each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Product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comes from one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Supplier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Employee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can handle multiple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Orders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">
            <a:extLst>
              <a:ext uri="{FF2B5EF4-FFF2-40B4-BE49-F238E27FC236}">
                <a16:creationId xmlns:a16="http://schemas.microsoft.com/office/drawing/2014/main" id="{C2BA6515-CF5F-A75F-0E76-548F0282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8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716B074-97B7-35B1-A250-A460C88BA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589" b="71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C28122-AA8C-48D4-93E8-7C0082B6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5515" y="2926447"/>
            <a:ext cx="2576701" cy="3931552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822042 h 2414332"/>
              <a:gd name="connsiteX6" fmla="*/ 2644724 w 2644724"/>
              <a:gd name="connsiteY6" fmla="*/ 2414306 h 2414332"/>
              <a:gd name="connsiteX7" fmla="*/ 2644719 w 2644724"/>
              <a:gd name="connsiteY7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2644724 w 2644724"/>
              <a:gd name="connsiteY5" fmla="*/ 2414306 h 2414306"/>
              <a:gd name="connsiteX0" fmla="*/ 0 w 1324529"/>
              <a:gd name="connsiteY0" fmla="*/ 2414306 h 2414306"/>
              <a:gd name="connsiteX1" fmla="*/ 0 w 1324529"/>
              <a:gd name="connsiteY1" fmla="*/ 822042 h 2414306"/>
              <a:gd name="connsiteX2" fmla="*/ 345405 w 1324529"/>
              <a:gd name="connsiteY2" fmla="*/ 354733 h 2414306"/>
              <a:gd name="connsiteX3" fmla="*/ 1181815 w 1324529"/>
              <a:gd name="connsiteY3" fmla="*/ 88701 h 2414306"/>
              <a:gd name="connsiteX4" fmla="*/ 1324529 w 1324529"/>
              <a:gd name="connsiteY4" fmla="*/ 0 h 2414306"/>
              <a:gd name="connsiteX0" fmla="*/ 2799 w 1324529"/>
              <a:gd name="connsiteY0" fmla="*/ 1285562 h 1285562"/>
              <a:gd name="connsiteX1" fmla="*/ 0 w 1324529"/>
              <a:gd name="connsiteY1" fmla="*/ 822042 h 1285562"/>
              <a:gd name="connsiteX2" fmla="*/ 345405 w 1324529"/>
              <a:gd name="connsiteY2" fmla="*/ 354733 h 1285562"/>
              <a:gd name="connsiteX3" fmla="*/ 1181815 w 1324529"/>
              <a:gd name="connsiteY3" fmla="*/ 88701 h 1285562"/>
              <a:gd name="connsiteX4" fmla="*/ 1324529 w 1324529"/>
              <a:gd name="connsiteY4" fmla="*/ 0 h 1285562"/>
              <a:gd name="connsiteX0" fmla="*/ 2799 w 1246160"/>
              <a:gd name="connsiteY0" fmla="*/ 1236565 h 1236565"/>
              <a:gd name="connsiteX1" fmla="*/ 0 w 1246160"/>
              <a:gd name="connsiteY1" fmla="*/ 773045 h 1236565"/>
              <a:gd name="connsiteX2" fmla="*/ 345405 w 1246160"/>
              <a:gd name="connsiteY2" fmla="*/ 305736 h 1236565"/>
              <a:gd name="connsiteX3" fmla="*/ 1181815 w 1246160"/>
              <a:gd name="connsiteY3" fmla="*/ 39704 h 1236565"/>
              <a:gd name="connsiteX4" fmla="*/ 1246160 w 1246160"/>
              <a:gd name="connsiteY4" fmla="*/ 0 h 123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60" h="1236565">
                <a:moveTo>
                  <a:pt x="2799" y="1236565"/>
                </a:moveTo>
                <a:lnTo>
                  <a:pt x="0" y="773045"/>
                </a:lnTo>
                <a:cubicBezTo>
                  <a:pt x="0" y="531788"/>
                  <a:pt x="107938" y="411031"/>
                  <a:pt x="345405" y="305736"/>
                </a:cubicBezTo>
                <a:cubicBezTo>
                  <a:pt x="592364" y="215005"/>
                  <a:pt x="894152" y="180671"/>
                  <a:pt x="1181815" y="39704"/>
                </a:cubicBezTo>
                <a:lnTo>
                  <a:pt x="124616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7B061B-7D22-401D-ACD7-A79B3A9F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868207" y="10934"/>
            <a:ext cx="5314147" cy="4209805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822042 h 2414332"/>
              <a:gd name="connsiteX1" fmla="*/ 345405 w 2644724"/>
              <a:gd name="connsiteY1" fmla="*/ 354733 h 2414332"/>
              <a:gd name="connsiteX2" fmla="*/ 1181815 w 2644724"/>
              <a:gd name="connsiteY2" fmla="*/ 88701 h 2414332"/>
              <a:gd name="connsiteX3" fmla="*/ 1324529 w 2644724"/>
              <a:gd name="connsiteY3" fmla="*/ 0 h 2414332"/>
              <a:gd name="connsiteX4" fmla="*/ 1455933 w 2644724"/>
              <a:gd name="connsiteY4" fmla="*/ 80922 h 2414332"/>
              <a:gd name="connsiteX5" fmla="*/ 2299319 w 2644724"/>
              <a:gd name="connsiteY5" fmla="*/ 354733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8" fmla="*/ 2510372 w 2644724"/>
              <a:gd name="connsiteY8" fmla="*/ 1599532 h 2414306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0" fmla="*/ 0 w 2644724"/>
              <a:gd name="connsiteY0" fmla="*/ 822042 h 1320042"/>
              <a:gd name="connsiteX1" fmla="*/ 345405 w 2644724"/>
              <a:gd name="connsiteY1" fmla="*/ 354733 h 1320042"/>
              <a:gd name="connsiteX2" fmla="*/ 1181815 w 2644724"/>
              <a:gd name="connsiteY2" fmla="*/ 88701 h 1320042"/>
              <a:gd name="connsiteX3" fmla="*/ 1324529 w 2644724"/>
              <a:gd name="connsiteY3" fmla="*/ 0 h 1320042"/>
              <a:gd name="connsiteX4" fmla="*/ 1455933 w 2644724"/>
              <a:gd name="connsiteY4" fmla="*/ 80922 h 1320042"/>
              <a:gd name="connsiteX5" fmla="*/ 2299319 w 2644724"/>
              <a:gd name="connsiteY5" fmla="*/ 354733 h 1320042"/>
              <a:gd name="connsiteX6" fmla="*/ 2644724 w 2644724"/>
              <a:gd name="connsiteY6" fmla="*/ 822042 h 1320042"/>
              <a:gd name="connsiteX7" fmla="*/ 2644724 w 2644724"/>
              <a:gd name="connsiteY7" fmla="*/ 1320042 h 1320042"/>
              <a:gd name="connsiteX0" fmla="*/ 0 w 2644724"/>
              <a:gd name="connsiteY0" fmla="*/ 822042 h 1320042"/>
              <a:gd name="connsiteX1" fmla="*/ 77463 w 2644724"/>
              <a:gd name="connsiteY1" fmla="*/ 552223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570060"/>
              <a:gd name="connsiteY0" fmla="*/ 541335 h 1320042"/>
              <a:gd name="connsiteX1" fmla="*/ 270741 w 2570060"/>
              <a:gd name="connsiteY1" fmla="*/ 354733 h 1320042"/>
              <a:gd name="connsiteX2" fmla="*/ 1107151 w 2570060"/>
              <a:gd name="connsiteY2" fmla="*/ 88701 h 1320042"/>
              <a:gd name="connsiteX3" fmla="*/ 1249865 w 2570060"/>
              <a:gd name="connsiteY3" fmla="*/ 0 h 1320042"/>
              <a:gd name="connsiteX4" fmla="*/ 1381269 w 2570060"/>
              <a:gd name="connsiteY4" fmla="*/ 80922 h 1320042"/>
              <a:gd name="connsiteX5" fmla="*/ 2224655 w 2570060"/>
              <a:gd name="connsiteY5" fmla="*/ 354733 h 1320042"/>
              <a:gd name="connsiteX6" fmla="*/ 2570060 w 2570060"/>
              <a:gd name="connsiteY6" fmla="*/ 822042 h 1320042"/>
              <a:gd name="connsiteX7" fmla="*/ 2570060 w 2570060"/>
              <a:gd name="connsiteY7" fmla="*/ 1320042 h 132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0060" h="1320042">
                <a:moveTo>
                  <a:pt x="0" y="541335"/>
                </a:moveTo>
                <a:cubicBezTo>
                  <a:pt x="57568" y="476153"/>
                  <a:pt x="86682" y="431987"/>
                  <a:pt x="270741" y="354733"/>
                </a:cubicBezTo>
                <a:cubicBezTo>
                  <a:pt x="517700" y="264002"/>
                  <a:pt x="819488" y="229668"/>
                  <a:pt x="1107151" y="88701"/>
                </a:cubicBezTo>
                <a:lnTo>
                  <a:pt x="1249865" y="0"/>
                </a:lnTo>
                <a:lnTo>
                  <a:pt x="1381269" y="80922"/>
                </a:lnTo>
                <a:cubicBezTo>
                  <a:pt x="1668932" y="221889"/>
                  <a:pt x="1977697" y="264002"/>
                  <a:pt x="2224655" y="354733"/>
                </a:cubicBezTo>
                <a:cubicBezTo>
                  <a:pt x="2462122" y="460028"/>
                  <a:pt x="2570060" y="580785"/>
                  <a:pt x="2570060" y="822042"/>
                </a:cubicBezTo>
                <a:lnTo>
                  <a:pt x="2570060" y="1320042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7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8AF7C-D151-D362-E689-300AFCC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Functional Dependencies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73B4DF-267F-E5EE-33FF-93CA5304B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90836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96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2D540-5130-FEAC-2D8A-1E7938E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Normalized Schema (3NF)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B226C4-BD01-87DD-EBEF-65E2E9639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744906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2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DB2C-8B88-7D7A-C1C6-C536E47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SQL DDL (Table Creation)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6C34-0EAC-5DE9-2177-0DDADF7C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400" dirty="0"/>
              <a:t>CREATE TABLE Customers (</a:t>
            </a:r>
          </a:p>
          <a:p>
            <a:r>
              <a:rPr lang="en-US" sz="4400" dirty="0"/>
              <a:t>  </a:t>
            </a:r>
            <a:r>
              <a:rPr lang="en-US" sz="4400" dirty="0" err="1"/>
              <a:t>CustomerID</a:t>
            </a:r>
            <a:r>
              <a:rPr lang="en-US" sz="4400" dirty="0"/>
              <a:t> INT PRIMARY KEY,</a:t>
            </a:r>
          </a:p>
          <a:p>
            <a:r>
              <a:rPr lang="en-US" sz="4400" dirty="0"/>
              <a:t>  Name VARCHAR(100),</a:t>
            </a:r>
          </a:p>
          <a:p>
            <a:r>
              <a:rPr lang="en-US" sz="4400" dirty="0"/>
              <a:t>  Email VARCHAR(100),</a:t>
            </a:r>
          </a:p>
          <a:p>
            <a:r>
              <a:rPr lang="en-US" sz="4400" dirty="0"/>
              <a:t>  Phone VARCHAR(15)</a:t>
            </a:r>
          </a:p>
          <a:p>
            <a:r>
              <a:rPr lang="en-US" sz="4400" dirty="0"/>
              <a:t>);</a:t>
            </a:r>
          </a:p>
          <a:p>
            <a:endParaRPr lang="en-US" sz="4400" dirty="0"/>
          </a:p>
          <a:p>
            <a:r>
              <a:rPr lang="en-US" sz="4400" dirty="0"/>
              <a:t>CREATE TABLE Orders (</a:t>
            </a:r>
          </a:p>
          <a:p>
            <a:r>
              <a:rPr lang="en-US" sz="4400" dirty="0"/>
              <a:t>  </a:t>
            </a:r>
            <a:r>
              <a:rPr lang="en-US" sz="4400" dirty="0" err="1"/>
              <a:t>OrderID</a:t>
            </a:r>
            <a:r>
              <a:rPr lang="en-US" sz="4400" dirty="0"/>
              <a:t> INT PRIMARY KEY,</a:t>
            </a:r>
          </a:p>
          <a:p>
            <a:r>
              <a:rPr lang="en-US" sz="4400" dirty="0"/>
              <a:t>  </a:t>
            </a:r>
            <a:r>
              <a:rPr lang="en-US" sz="4400" dirty="0" err="1"/>
              <a:t>CustomerID</a:t>
            </a:r>
            <a:r>
              <a:rPr lang="en-US" sz="4400" dirty="0"/>
              <a:t> INT,</a:t>
            </a:r>
          </a:p>
          <a:p>
            <a:r>
              <a:rPr lang="en-US" sz="4400" dirty="0"/>
              <a:t>  </a:t>
            </a:r>
            <a:r>
              <a:rPr lang="en-US" sz="4400" dirty="0" err="1"/>
              <a:t>EmployeeID</a:t>
            </a:r>
            <a:r>
              <a:rPr lang="en-US" sz="4400" dirty="0"/>
              <a:t> INT,</a:t>
            </a:r>
          </a:p>
          <a:p>
            <a:r>
              <a:rPr lang="en-US" sz="4400" dirty="0"/>
              <a:t>  </a:t>
            </a:r>
            <a:r>
              <a:rPr lang="en-US" sz="4400" dirty="0" err="1"/>
              <a:t>OrderDate</a:t>
            </a:r>
            <a:r>
              <a:rPr lang="en-US" sz="4400" dirty="0"/>
              <a:t> DATE,</a:t>
            </a:r>
          </a:p>
          <a:p>
            <a:r>
              <a:rPr lang="en-US" sz="4400" dirty="0"/>
              <a:t>  FOREIGN KEY (</a:t>
            </a:r>
            <a:r>
              <a:rPr lang="en-US" sz="4400" dirty="0" err="1"/>
              <a:t>CustomerID</a:t>
            </a:r>
            <a:r>
              <a:rPr lang="en-US" sz="4400" dirty="0"/>
              <a:t>) REFERENCES Customers(</a:t>
            </a:r>
            <a:r>
              <a:rPr lang="en-US" sz="4400" dirty="0" err="1"/>
              <a:t>CustomerID</a:t>
            </a:r>
            <a:r>
              <a:rPr lang="en-US" sz="4400" dirty="0"/>
              <a:t>),</a:t>
            </a:r>
          </a:p>
          <a:p>
            <a:r>
              <a:rPr lang="en-US" sz="4400" dirty="0"/>
              <a:t>  FOREIGN KEY (</a:t>
            </a:r>
            <a:r>
              <a:rPr lang="en-US" sz="4400" dirty="0" err="1"/>
              <a:t>EmployeeID</a:t>
            </a:r>
            <a:r>
              <a:rPr lang="en-US" sz="4400" dirty="0"/>
              <a:t>) REFERENCES Employees(</a:t>
            </a:r>
            <a:r>
              <a:rPr lang="en-US" sz="4400" dirty="0" err="1"/>
              <a:t>EmployeeID</a:t>
            </a:r>
            <a:r>
              <a:rPr lang="en-US" sz="4400" dirty="0"/>
              <a:t>)</a:t>
            </a:r>
          </a:p>
          <a:p>
            <a:r>
              <a:rPr lang="en-US" sz="44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6369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750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Goudy Old Style</vt:lpstr>
      <vt:lpstr>-webkit-standard</vt:lpstr>
      <vt:lpstr>MarrakeshVTI</vt:lpstr>
      <vt:lpstr>Course: CIS 411 – Database Systems   QuickMart: Retail Store Management Database </vt:lpstr>
      <vt:lpstr>Project Introduction</vt:lpstr>
      <vt:lpstr>Purpose of the System</vt:lpstr>
      <vt:lpstr>Main Entities &amp; Relationships</vt:lpstr>
      <vt:lpstr>PowerPoint Presentation</vt:lpstr>
      <vt:lpstr>PowerPoint Presentation</vt:lpstr>
      <vt:lpstr>Functional Dependencies</vt:lpstr>
      <vt:lpstr>Normalized Schema (3NF)</vt:lpstr>
      <vt:lpstr>SQL DDL (Table Creation)</vt:lpstr>
      <vt:lpstr>SQL Queries</vt:lpstr>
      <vt:lpstr>Forms &amp; Reports</vt:lpstr>
      <vt:lpstr>Navigation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Patel, GracyJashvantbhai</dc:creator>
  <cp:lastModifiedBy>Patel, YashMilinkumar</cp:lastModifiedBy>
  <cp:revision>1</cp:revision>
  <dcterms:created xsi:type="dcterms:W3CDTF">2025-04-30T02:19:18Z</dcterms:created>
  <dcterms:modified xsi:type="dcterms:W3CDTF">2025-05-09T14:30:43Z</dcterms:modified>
</cp:coreProperties>
</file>