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6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1BE9-0518-4609-AA64-2B22F4EBC7C9}" type="datetimeFigureOut">
              <a:rPr lang="en-US" smtClean="0"/>
              <a:t>11-Feb-18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8124-391C-437C-95AF-CD4469B3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4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Neuroscience &amp; Technology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0" y="4067551"/>
            <a:ext cx="1767840" cy="81202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Shalin Patel</a:t>
            </a:r>
          </a:p>
          <a:p>
            <a:r>
              <a:rPr lang="en-US" dirty="0"/>
              <a:t>0194037</a:t>
            </a:r>
          </a:p>
        </p:txBody>
      </p:sp>
    </p:spTree>
    <p:extLst>
      <p:ext uri="{BB962C8B-B14F-4D97-AF65-F5344CB8AC3E}">
        <p14:creationId xmlns:p14="http://schemas.microsoft.com/office/powerpoint/2010/main" val="13792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possible to get the information before neurons encode it?</a:t>
            </a:r>
          </a:p>
          <a:p>
            <a:r>
              <a:rPr lang="en-US" dirty="0"/>
              <a:t>Is it possible to get the memory in cheap which is stored in a brain?</a:t>
            </a:r>
          </a:p>
          <a:p>
            <a:r>
              <a:rPr lang="en-US" dirty="0"/>
              <a:t>Is it possible to activate and use our subconscious mind greatly?</a:t>
            </a:r>
          </a:p>
          <a:p>
            <a:r>
              <a:rPr lang="en-US" dirty="0"/>
              <a:t>Is it possible that computer gets data before brain thinks about it?</a:t>
            </a:r>
          </a:p>
          <a:p>
            <a:r>
              <a:rPr lang="en-US" dirty="0"/>
              <a:t>Is it possible that blind man can see with the help of brain?</a:t>
            </a:r>
          </a:p>
          <a:p>
            <a:r>
              <a:rPr lang="en-US" dirty="0"/>
              <a:t>Is it possible to control another person with our brain only?</a:t>
            </a:r>
          </a:p>
        </p:txBody>
      </p:sp>
    </p:spTree>
    <p:extLst>
      <p:ext uri="{BB962C8B-B14F-4D97-AF65-F5344CB8AC3E}">
        <p14:creationId xmlns:p14="http://schemas.microsoft.com/office/powerpoint/2010/main" val="128603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Neuroscience &amp; Technology </vt:lpstr>
      <vt:lpstr>Questions…</vt:lpstr>
    </vt:vector>
  </TitlesOfParts>
  <Company>Monroe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Yogendra Baral</dc:creator>
  <cp:lastModifiedBy>Shalin Patel</cp:lastModifiedBy>
  <cp:revision>11</cp:revision>
  <dcterms:created xsi:type="dcterms:W3CDTF">2018-02-05T19:48:39Z</dcterms:created>
  <dcterms:modified xsi:type="dcterms:W3CDTF">2018-02-12T04:24:21Z</dcterms:modified>
</cp:coreProperties>
</file>