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6"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89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23-Jul-18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92318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8703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006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0845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23-Jul-18</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8099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23-Jul-18</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05257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15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16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34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23-Jul-18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3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23-Jul-18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19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23-Jul-18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142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23-Jul-18</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39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23-Jul-18</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701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23-Jul-18</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66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23-Jul-18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47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23-Jul-18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133661"/>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maxcdn.com/one/visual-glossary/prefetching/" TargetMode="External"/><Relationship Id="rId3" Type="http://schemas.openxmlformats.org/officeDocument/2006/relationships/hyperlink" Target="http://www.princeton.edu/~rblee/ELE572Papers/HW&amp;SWcachePrefetchMPEG_ZuckerLee.pdf" TargetMode="External"/><Relationship Id="rId7" Type="http://schemas.openxmlformats.org/officeDocument/2006/relationships/hyperlink" Target="https://www.cis.rit.edu/class/simg707/Web_Pages/alain.htm" TargetMode="External"/><Relationship Id="rId2" Type="http://schemas.openxmlformats.org/officeDocument/2006/relationships/hyperlink" Target="https://ipfs.io/ipfs/QmXoypizjW3WknFiJnKLwHCnL72vedxjQkDDP1mXWo6uco/wiki/Instruction_prefetch.html" TargetMode="External"/><Relationship Id="rId1" Type="http://schemas.openxmlformats.org/officeDocument/2006/relationships/slideLayout" Target="../slideLayouts/slideLayout2.xml"/><Relationship Id="rId6" Type="http://schemas.openxmlformats.org/officeDocument/2006/relationships/hyperlink" Target="https://en.wikipedia.org/wiki/Cache_prefetching" TargetMode="External"/><Relationship Id="rId5" Type="http://schemas.openxmlformats.org/officeDocument/2006/relationships/hyperlink" Target="https://www.jilp.org/vol6/v6paper7.pdf" TargetMode="External"/><Relationship Id="rId4" Type="http://schemas.openxmlformats.org/officeDocument/2006/relationships/hyperlink" Target="https://pdfs.semanticscholar.org/ded4/a0260c7c8fd239bcc54be6e517f1870679b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DE27-7B32-4234-9038-D7F233848B64}"/>
              </a:ext>
            </a:extLst>
          </p:cNvPr>
          <p:cNvSpPr>
            <a:spLocks noGrp="1"/>
          </p:cNvSpPr>
          <p:nvPr>
            <p:ph type="ctrTitle"/>
          </p:nvPr>
        </p:nvSpPr>
        <p:spPr/>
        <p:txBody>
          <a:bodyPr/>
          <a:lstStyle/>
          <a:p>
            <a:r>
              <a:rPr lang="en-US" sz="6000" dirty="0">
                <a:latin typeface="Microsoft Himalaya" panose="01010100010101010101" pitchFamily="2" charset="0"/>
                <a:ea typeface="Microsoft Himalaya" panose="01010100010101010101" pitchFamily="2" charset="0"/>
                <a:cs typeface="Microsoft Himalaya" panose="01010100010101010101" pitchFamily="2" charset="0"/>
              </a:rPr>
              <a:t>The Effects of Prefetching to Computer</a:t>
            </a:r>
          </a:p>
        </p:txBody>
      </p:sp>
      <p:sp>
        <p:nvSpPr>
          <p:cNvPr id="3" name="Subtitle 2">
            <a:extLst>
              <a:ext uri="{FF2B5EF4-FFF2-40B4-BE49-F238E27FC236}">
                <a16:creationId xmlns:a16="http://schemas.microsoft.com/office/drawing/2014/main" id="{41F8ECB2-DE87-4728-9CC6-E10E858264EE}"/>
              </a:ext>
            </a:extLst>
          </p:cNvPr>
          <p:cNvSpPr>
            <a:spLocks noGrp="1"/>
          </p:cNvSpPr>
          <p:nvPr>
            <p:ph type="subTitle" idx="1"/>
          </p:nvPr>
        </p:nvSpPr>
        <p:spPr/>
        <p:txBody>
          <a:bodyPr/>
          <a:lstStyle/>
          <a:p>
            <a:r>
              <a:rPr lang="en-US" dirty="0">
                <a:latin typeface="Arial" panose="020B0604020202020204" pitchFamily="34" charset="0"/>
                <a:ea typeface="Microsoft Himalaya" panose="01010100010101010101" pitchFamily="2" charset="0"/>
                <a:cs typeface="Arial" panose="020B0604020202020204" pitchFamily="34" charset="0"/>
              </a:rPr>
              <a:t>Shalin patel</a:t>
            </a:r>
          </a:p>
        </p:txBody>
      </p:sp>
    </p:spTree>
    <p:extLst>
      <p:ext uri="{BB962C8B-B14F-4D97-AF65-F5344CB8AC3E}">
        <p14:creationId xmlns:p14="http://schemas.microsoft.com/office/powerpoint/2010/main" val="181186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3147-95EC-4B20-825C-CDE530242680}"/>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What is Prefetching?</a:t>
            </a:r>
          </a:p>
        </p:txBody>
      </p:sp>
      <p:sp>
        <p:nvSpPr>
          <p:cNvPr id="3" name="Content Placeholder 2">
            <a:extLst>
              <a:ext uri="{FF2B5EF4-FFF2-40B4-BE49-F238E27FC236}">
                <a16:creationId xmlns:a16="http://schemas.microsoft.com/office/drawing/2014/main" id="{F71FC51E-7A7D-487C-9710-91C8C5E97171}"/>
              </a:ext>
            </a:extLst>
          </p:cNvPr>
          <p:cNvSpPr>
            <a:spLocks noGrp="1"/>
          </p:cNvSpPr>
          <p:nvPr>
            <p:ph idx="1"/>
          </p:nvPr>
        </p:nvSpPr>
        <p:spPr/>
        <p:txBody>
          <a:bodyPr>
            <a:normAutofit/>
          </a:bodyPr>
          <a:lstStyle/>
          <a:p>
            <a:pPr algn="just"/>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​Prefetching is a performance optimization tactic in which content that might be accessed by the user is downloaded in advance. </a:t>
            </a:r>
          </a:p>
          <a:p>
            <a:pPr algn="just"/>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The browser (Chrome, Firefox, etc.) caches this content in the background, making it instantly available if the user clicks on a link that uses the content.</a:t>
            </a:r>
          </a:p>
        </p:txBody>
      </p:sp>
    </p:spTree>
    <p:extLst>
      <p:ext uri="{BB962C8B-B14F-4D97-AF65-F5344CB8AC3E}">
        <p14:creationId xmlns:p14="http://schemas.microsoft.com/office/powerpoint/2010/main" val="130832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6F6E-2C1F-41F7-81C3-6D6B7A4BF2E6}"/>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Prefetching (Cont’d) …</a:t>
            </a:r>
          </a:p>
        </p:txBody>
      </p:sp>
      <p:pic>
        <p:nvPicPr>
          <p:cNvPr id="5" name="Content Placeholder 4">
            <a:extLst>
              <a:ext uri="{FF2B5EF4-FFF2-40B4-BE49-F238E27FC236}">
                <a16:creationId xmlns:a16="http://schemas.microsoft.com/office/drawing/2014/main" id="{BE704AC6-4193-4CE8-A7DE-F128C75DE517}"/>
              </a:ext>
            </a:extLst>
          </p:cNvPr>
          <p:cNvPicPr>
            <a:picLocks noGrp="1" noChangeAspect="1"/>
          </p:cNvPicPr>
          <p:nvPr>
            <p:ph idx="1"/>
          </p:nvPr>
        </p:nvPicPr>
        <p:blipFill>
          <a:blip r:embed="rId2"/>
          <a:stretch>
            <a:fillRect/>
          </a:stretch>
        </p:blipFill>
        <p:spPr>
          <a:xfrm>
            <a:off x="971496" y="2224454"/>
            <a:ext cx="8934857" cy="3736731"/>
          </a:xfrm>
        </p:spPr>
      </p:pic>
    </p:spTree>
    <p:extLst>
      <p:ext uri="{BB962C8B-B14F-4D97-AF65-F5344CB8AC3E}">
        <p14:creationId xmlns:p14="http://schemas.microsoft.com/office/powerpoint/2010/main" val="233668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80AA-4CB1-472A-9219-6C664E2E2D8F}"/>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Types of Prefetching</a:t>
            </a:r>
          </a:p>
        </p:txBody>
      </p:sp>
      <p:sp>
        <p:nvSpPr>
          <p:cNvPr id="3" name="Content Placeholder 2">
            <a:extLst>
              <a:ext uri="{FF2B5EF4-FFF2-40B4-BE49-F238E27FC236}">
                <a16:creationId xmlns:a16="http://schemas.microsoft.com/office/drawing/2014/main" id="{FC52C957-11E7-438B-AEC9-85CF8BB4DC68}"/>
              </a:ext>
            </a:extLst>
          </p:cNvPr>
          <p:cNvSpPr>
            <a:spLocks noGrp="1"/>
          </p:cNvSpPr>
          <p:nvPr>
            <p:ph idx="1"/>
          </p:nvPr>
        </p:nvSpPr>
        <p:spPr/>
        <p:txBody>
          <a:bodyPr>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DNS Prefetching</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Prerendering </a:t>
            </a:r>
          </a:p>
        </p:txBody>
      </p:sp>
    </p:spTree>
    <p:extLst>
      <p:ext uri="{BB962C8B-B14F-4D97-AF65-F5344CB8AC3E}">
        <p14:creationId xmlns:p14="http://schemas.microsoft.com/office/powerpoint/2010/main" val="98337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6237-6EB4-4AB3-8C51-FD201F92E8F8}"/>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DNS Prefetching:</a:t>
            </a:r>
          </a:p>
        </p:txBody>
      </p:sp>
      <p:sp>
        <p:nvSpPr>
          <p:cNvPr id="3" name="Content Placeholder 2">
            <a:extLst>
              <a:ext uri="{FF2B5EF4-FFF2-40B4-BE49-F238E27FC236}">
                <a16:creationId xmlns:a16="http://schemas.microsoft.com/office/drawing/2014/main" id="{6D229597-00B6-4092-A695-6E8565C996E1}"/>
              </a:ext>
            </a:extLst>
          </p:cNvPr>
          <p:cNvSpPr>
            <a:spLocks noGrp="1"/>
          </p:cNvSpPr>
          <p:nvPr>
            <p:ph idx="1"/>
          </p:nvPr>
        </p:nvSpPr>
        <p:spPr/>
        <p:txBody>
          <a:bodyPr>
            <a:normAutofit/>
          </a:bodyPr>
          <a:lstStyle/>
          <a:p>
            <a:pPr algn="just"/>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​A typical domain lookup can take anywhere from 1ms to several seconds depending on whether the domain name is cached locally. DNS prefetching reduces domain lookup times by resolving the domain name in advance.</a:t>
            </a:r>
          </a:p>
          <a:p>
            <a:pPr algn="just"/>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E.g. Google Chrome</a:t>
            </a:r>
          </a:p>
        </p:txBody>
      </p:sp>
    </p:spTree>
    <p:extLst>
      <p:ext uri="{BB962C8B-B14F-4D97-AF65-F5344CB8AC3E}">
        <p14:creationId xmlns:p14="http://schemas.microsoft.com/office/powerpoint/2010/main" val="139310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BBCE-7096-490A-9A4B-7C2E95E019AE}"/>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Prerendering</a:t>
            </a:r>
          </a:p>
        </p:txBody>
      </p:sp>
      <p:sp>
        <p:nvSpPr>
          <p:cNvPr id="3" name="Content Placeholder 2">
            <a:extLst>
              <a:ext uri="{FF2B5EF4-FFF2-40B4-BE49-F238E27FC236}">
                <a16:creationId xmlns:a16="http://schemas.microsoft.com/office/drawing/2014/main" id="{B6768D6C-CE04-437A-AB44-C7C66383F44C}"/>
              </a:ext>
            </a:extLst>
          </p:cNvPr>
          <p:cNvSpPr>
            <a:spLocks noGrp="1"/>
          </p:cNvSpPr>
          <p:nvPr>
            <p:ph idx="1"/>
          </p:nvPr>
        </p:nvSpPr>
        <p:spPr/>
        <p:txBody>
          <a:bodyPr>
            <a:normAutofit/>
          </a:bodyPr>
          <a:lstStyle/>
          <a:p>
            <a:pPr algn="just"/>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​While prefetching downloads the content of a webpage, prerendering renders the entire page in the background. The prerendered page is treated as a separate tab, so when the user clicks on a prerendered link the current tab is essentially replaced by the prerendered tab.</a:t>
            </a:r>
          </a:p>
          <a:p>
            <a:pPr algn="just"/>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E.g. Online Periodicals</a:t>
            </a:r>
          </a:p>
        </p:txBody>
      </p:sp>
    </p:spTree>
    <p:extLst>
      <p:ext uri="{BB962C8B-B14F-4D97-AF65-F5344CB8AC3E}">
        <p14:creationId xmlns:p14="http://schemas.microsoft.com/office/powerpoint/2010/main" val="276304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F040-CFB5-4284-81BA-E281268C468F}"/>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Benefits of Prefetching</a:t>
            </a:r>
          </a:p>
        </p:txBody>
      </p:sp>
      <p:sp>
        <p:nvSpPr>
          <p:cNvPr id="3" name="Content Placeholder 2">
            <a:extLst>
              <a:ext uri="{FF2B5EF4-FFF2-40B4-BE49-F238E27FC236}">
                <a16:creationId xmlns:a16="http://schemas.microsoft.com/office/drawing/2014/main" id="{0FCFDD82-0142-4FFF-A75E-E8B278D03E7A}"/>
              </a:ext>
            </a:extLst>
          </p:cNvPr>
          <p:cNvSpPr>
            <a:spLocks noGrp="1"/>
          </p:cNvSpPr>
          <p:nvPr>
            <p:ph idx="1"/>
          </p:nvPr>
        </p:nvSpPr>
        <p:spPr/>
        <p:txBody>
          <a:bodyPr>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​Users experience faster load times for web content.</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Administrators see less spiked bandwidth usage.</a:t>
            </a:r>
          </a:p>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Enterprises see higher visitor retainment.</a:t>
            </a:r>
          </a:p>
        </p:txBody>
      </p:sp>
    </p:spTree>
    <p:extLst>
      <p:ext uri="{BB962C8B-B14F-4D97-AF65-F5344CB8AC3E}">
        <p14:creationId xmlns:p14="http://schemas.microsoft.com/office/powerpoint/2010/main" val="355088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9ACB-8389-4F80-B1AC-659EADAB410F}"/>
              </a:ext>
            </a:extLst>
          </p:cNvPr>
          <p:cNvSpPr>
            <a:spLocks noGrp="1"/>
          </p:cNvSpPr>
          <p:nvPr>
            <p:ph type="title"/>
          </p:nvPr>
        </p:nvSpPr>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Conclusion</a:t>
            </a:r>
          </a:p>
        </p:txBody>
      </p:sp>
      <p:sp>
        <p:nvSpPr>
          <p:cNvPr id="3" name="Content Placeholder 2">
            <a:extLst>
              <a:ext uri="{FF2B5EF4-FFF2-40B4-BE49-F238E27FC236}">
                <a16:creationId xmlns:a16="http://schemas.microsoft.com/office/drawing/2014/main" id="{4D88FDE1-B65E-4F99-87A5-07F413337A73}"/>
              </a:ext>
            </a:extLst>
          </p:cNvPr>
          <p:cNvSpPr>
            <a:spLocks noGrp="1"/>
          </p:cNvSpPr>
          <p:nvPr>
            <p:ph idx="1"/>
          </p:nvPr>
        </p:nvSpPr>
        <p:spPr/>
        <p:txBody>
          <a:bodyPr>
            <a:normAutofit/>
          </a:bodyPr>
          <a:lstStyle/>
          <a:p>
            <a:r>
              <a:rPr lang="en-US" sz="3200" dirty="0">
                <a:latin typeface="Microsoft Himalaya" panose="01010100010101010101" pitchFamily="2" charset="0"/>
                <a:ea typeface="Microsoft Himalaya" panose="01010100010101010101" pitchFamily="2" charset="0"/>
                <a:cs typeface="Microsoft Himalaya" panose="01010100010101010101" pitchFamily="2" charset="0"/>
              </a:rPr>
              <a:t>​The fastest way to lose readers and customers is to make them wait for your website to load. Prefetching gets a one-up on latency by downloading web content before the user requests it.</a:t>
            </a:r>
          </a:p>
        </p:txBody>
      </p:sp>
    </p:spTree>
    <p:extLst>
      <p:ext uri="{BB962C8B-B14F-4D97-AF65-F5344CB8AC3E}">
        <p14:creationId xmlns:p14="http://schemas.microsoft.com/office/powerpoint/2010/main" val="406408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DAF1-A2AE-46A2-9816-92E1EA6D7458}"/>
              </a:ext>
            </a:extLst>
          </p:cNvPr>
          <p:cNvSpPr>
            <a:spLocks noGrp="1"/>
          </p:cNvSpPr>
          <p:nvPr>
            <p:ph type="title"/>
          </p:nvPr>
        </p:nvSpPr>
        <p:spPr>
          <a:xfrm>
            <a:off x="646111" y="224117"/>
            <a:ext cx="9404723" cy="1400530"/>
          </a:xfrm>
        </p:spPr>
        <p:txBody>
          <a:bodyPr/>
          <a:lstStyle/>
          <a:p>
            <a:r>
              <a:rPr lang="en-US" sz="7200" dirty="0">
                <a:latin typeface="Microsoft Himalaya" panose="01010100010101010101" pitchFamily="2" charset="0"/>
                <a:ea typeface="Microsoft Himalaya" panose="01010100010101010101" pitchFamily="2" charset="0"/>
                <a:cs typeface="Microsoft Himalaya" panose="01010100010101010101" pitchFamily="2" charset="0"/>
              </a:rPr>
              <a:t>References</a:t>
            </a:r>
          </a:p>
        </p:txBody>
      </p:sp>
      <p:sp>
        <p:nvSpPr>
          <p:cNvPr id="3" name="Content Placeholder 2">
            <a:extLst>
              <a:ext uri="{FF2B5EF4-FFF2-40B4-BE49-F238E27FC236}">
                <a16:creationId xmlns:a16="http://schemas.microsoft.com/office/drawing/2014/main" id="{61B05BBE-B8D1-43A7-B55D-4C774C0C2525}"/>
              </a:ext>
            </a:extLst>
          </p:cNvPr>
          <p:cNvSpPr>
            <a:spLocks noGrp="1"/>
          </p:cNvSpPr>
          <p:nvPr>
            <p:ph idx="1"/>
          </p:nvPr>
        </p:nvSpPr>
        <p:spPr>
          <a:xfrm>
            <a:off x="1103312" y="1244035"/>
            <a:ext cx="10027750" cy="4195481"/>
          </a:xfrm>
        </p:spPr>
        <p:txBody>
          <a:bodyPr>
            <a:noAutofit/>
          </a:bodyPr>
          <a:lstStyle/>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Instruction prefetch. (n.d.). Retrieved from: </a:t>
            </a:r>
            <a:r>
              <a:rPr lang="en-US" sz="2400" u="sng" dirty="0">
                <a:latin typeface="Microsoft Himalaya" panose="01010100010101010101" pitchFamily="2" charset="0"/>
                <a:ea typeface="Microsoft Himalaya" panose="01010100010101010101" pitchFamily="2" charset="0"/>
                <a:cs typeface="Microsoft Himalaya" panose="01010100010101010101" pitchFamily="2" charset="0"/>
                <a:hlinkClick r:id="rId2"/>
              </a:rPr>
              <a:t>https://ipfs.io/ipfs/QmXoypizjW3WknFiJnKLwHCnL72vedxjQkDDP1mXWo6uco/wiki/Instruction_prefetch.html</a:t>
            </a:r>
            <a:endParaRPr lang="en-US" sz="2400" dirty="0">
              <a:latin typeface="Microsoft Himalaya" panose="01010100010101010101" pitchFamily="2" charset="0"/>
              <a:ea typeface="Microsoft Himalaya" panose="01010100010101010101" pitchFamily="2" charset="0"/>
              <a:cs typeface="Microsoft Himalaya" panose="01010100010101010101" pitchFamily="2" charset="0"/>
            </a:endParaRP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Daniel Z., Ruby L., Michael F. (August 2000). Hardware and Software Cache Prefetching Techniques for MPEG Benchmarks. Retrieved from: </a:t>
            </a:r>
            <a:r>
              <a:rPr lang="en-US" sz="2400" u="sng" dirty="0">
                <a:latin typeface="Microsoft Himalaya" panose="01010100010101010101" pitchFamily="2" charset="0"/>
                <a:ea typeface="Microsoft Himalaya" panose="01010100010101010101" pitchFamily="2" charset="0"/>
                <a:cs typeface="Microsoft Himalaya" panose="01010100010101010101" pitchFamily="2" charset="0"/>
                <a:hlinkClick r:id="rId3"/>
              </a:rPr>
              <a:t>http://www.princeton.edu/~rblee/ELE572Papers/HW%26SWcachePrefetchMPEG_ZuckerLee.pdf</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 </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Jun Y. (2003). Prefetching. Retrieved from: </a:t>
            </a:r>
            <a:r>
              <a:rPr lang="en-US" sz="2400" u="sng" dirty="0">
                <a:latin typeface="Microsoft Himalaya" panose="01010100010101010101" pitchFamily="2" charset="0"/>
                <a:ea typeface="Microsoft Himalaya" panose="01010100010101010101" pitchFamily="2" charset="0"/>
                <a:cs typeface="Microsoft Himalaya" panose="01010100010101010101" pitchFamily="2" charset="0"/>
                <a:hlinkClick r:id="rId4"/>
              </a:rPr>
              <a:t>https://pdfs.semanticscholar.org/ded4/a0260c7c8fd239bcc54be6e517f1870679b4.pdf</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 </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Abdel B., Aneesh A., Donald Y., Chau T. (2004). The Efficacy of Software Prefetching and Locality Optimizations on Future Memory Systems. Retrieved from: </a:t>
            </a:r>
            <a:r>
              <a:rPr lang="en-US" sz="2400" u="sng" dirty="0">
                <a:latin typeface="Microsoft Himalaya" panose="01010100010101010101" pitchFamily="2" charset="0"/>
                <a:ea typeface="Microsoft Himalaya" panose="01010100010101010101" pitchFamily="2" charset="0"/>
                <a:cs typeface="Microsoft Himalaya" panose="01010100010101010101" pitchFamily="2" charset="0"/>
                <a:hlinkClick r:id="rId5"/>
              </a:rPr>
              <a:t>https://www.jilp.org/vol6/v6paper7.pdf</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 </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Wikipedia. Cache Prefetching. Retrieved from: </a:t>
            </a:r>
            <a:r>
              <a:rPr lang="en-US" sz="2400" u="sng" dirty="0">
                <a:latin typeface="Microsoft Himalaya" panose="01010100010101010101" pitchFamily="2" charset="0"/>
                <a:ea typeface="Microsoft Himalaya" panose="01010100010101010101" pitchFamily="2" charset="0"/>
                <a:cs typeface="Microsoft Himalaya" panose="01010100010101010101" pitchFamily="2" charset="0"/>
                <a:hlinkClick r:id="rId6"/>
              </a:rPr>
              <a:t>https://en.wikipedia.org/wiki/Cache_prefetching</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 </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Optimizing Computer Runtime Using Data Prefetching and Code Optimization. (n.d.). Retrieved from: </a:t>
            </a:r>
            <a:r>
              <a:rPr lang="en-US" sz="2400" u="sng" dirty="0">
                <a:latin typeface="Microsoft Himalaya" panose="01010100010101010101" pitchFamily="2" charset="0"/>
                <a:ea typeface="Microsoft Himalaya" panose="01010100010101010101" pitchFamily="2" charset="0"/>
                <a:cs typeface="Microsoft Himalaya" panose="01010100010101010101" pitchFamily="2" charset="0"/>
                <a:hlinkClick r:id="rId7"/>
              </a:rPr>
              <a:t>https://www.cis.rit.edu/class/simg707/Web_Pages/alain.htm</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 </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Stackpath. </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hlinkClick r:id="rId8"/>
              </a:rPr>
              <a:t>https://www.maxcdn.com/one/visual-glossary/prefetching/</a:t>
            </a:r>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 </a:t>
            </a:r>
          </a:p>
          <a:p>
            <a:endParaRPr lang="en-US" sz="24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927909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535</TotalTime>
  <Words>460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Microsoft Himalaya</vt:lpstr>
      <vt:lpstr>Wingdings 3</vt:lpstr>
      <vt:lpstr>Ion</vt:lpstr>
      <vt:lpstr>The Effects of Prefetching to Computer</vt:lpstr>
      <vt:lpstr>What is Prefetching?</vt:lpstr>
      <vt:lpstr>Prefetching (Cont’d) …</vt:lpstr>
      <vt:lpstr>Types of Prefetching</vt:lpstr>
      <vt:lpstr>DNS Prefetching:</vt:lpstr>
      <vt:lpstr>Prerendering</vt:lpstr>
      <vt:lpstr>Benefits of Prefetching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Prefetching to Computer</dc:title>
  <dc:creator>Shalin Patel</dc:creator>
  <cp:lastModifiedBy>Shalin Patel</cp:lastModifiedBy>
  <cp:revision>11</cp:revision>
  <dcterms:created xsi:type="dcterms:W3CDTF">2018-07-16T17:05:22Z</dcterms:created>
  <dcterms:modified xsi:type="dcterms:W3CDTF">2018-07-23T22:25:46Z</dcterms:modified>
</cp:coreProperties>
</file>