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071D7-0A75-47E4-AADE-D67CC6BF02D3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C246E-099E-4A53-AF7D-D8986AF2D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R.V. College of Engineering, Bangalore</a:t>
            </a:r>
            <a:r>
              <a:rPr lang="en-US" sz="2700" dirty="0" smtClean="0"/>
              <a:t> </a:t>
            </a:r>
            <a:br>
              <a:rPr lang="en-US" sz="2700" dirty="0" smtClean="0"/>
            </a:br>
            <a:r>
              <a:rPr lang="en-US" sz="2700" b="1" dirty="0" smtClean="0"/>
              <a:t>(Autonomous Institution Affiliated to VTU, </a:t>
            </a:r>
            <a:r>
              <a:rPr lang="en-US" sz="2700" b="1" dirty="0" err="1" smtClean="0"/>
              <a:t>Belagavi</a:t>
            </a:r>
            <a:r>
              <a:rPr lang="en-US" sz="2700" b="1" dirty="0" smtClean="0"/>
              <a:t>)</a:t>
            </a:r>
            <a:r>
              <a:rPr lang="en-US" sz="2700" dirty="0" smtClean="0"/>
              <a:t> </a:t>
            </a:r>
            <a:br>
              <a:rPr lang="en-US" sz="2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1371600"/>
            <a:ext cx="1790700" cy="1720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37338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II semester</a:t>
            </a:r>
          </a:p>
          <a:p>
            <a:pPr algn="ctr"/>
            <a:r>
              <a:rPr lang="en-US" sz="2400" dirty="0" smtClean="0"/>
              <a:t> Phase I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ANALYSIS OF PROJECTILE MOTION USING TRACKER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tracker?</a:t>
            </a:r>
          </a:p>
          <a:p>
            <a:r>
              <a:rPr lang="en-US" sz="2800" dirty="0" smtClean="0"/>
              <a:t>  </a:t>
            </a:r>
          </a:p>
          <a:p>
            <a:r>
              <a:rPr lang="en-US" sz="2800" dirty="0" smtClean="0"/>
              <a:t>   </a:t>
            </a:r>
            <a:r>
              <a:rPr lang="en-US" sz="2400" dirty="0" smtClean="0"/>
              <a:t>-Video tracking and analyzing tool.</a:t>
            </a:r>
          </a:p>
          <a:p>
            <a:r>
              <a:rPr lang="en-US" sz="2800" dirty="0" smtClean="0"/>
              <a:t>  </a:t>
            </a:r>
          </a:p>
          <a:p>
            <a:r>
              <a:rPr lang="en-US" sz="2800" dirty="0" smtClean="0"/>
              <a:t>Features include:</a:t>
            </a:r>
          </a:p>
          <a:p>
            <a:endParaRPr lang="en-US" sz="2800" dirty="0" smtClean="0"/>
          </a:p>
          <a:p>
            <a:r>
              <a:rPr lang="en-US" sz="2400" dirty="0" smtClean="0"/>
              <a:t>    -Tracking position, velocity, acceleration etc  from the                          physical graph obtained.</a:t>
            </a:r>
          </a:p>
          <a:p>
            <a:r>
              <a:rPr lang="en-US" sz="2400" dirty="0" smtClean="0"/>
              <a:t>    -Finding trajectory path.</a:t>
            </a:r>
          </a:p>
          <a:p>
            <a:r>
              <a:rPr lang="en-US" sz="2400" dirty="0" smtClean="0"/>
              <a:t>    -Modeling dynamic and kinetic models</a:t>
            </a:r>
          </a:p>
          <a:p>
            <a:r>
              <a:rPr lang="en-US" sz="2400" dirty="0" smtClean="0"/>
              <a:t>    -Data generation and analysis.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Projectile motion analysis:</a:t>
            </a:r>
            <a:endParaRPr lang="en-US" sz="2800" b="1" u="sng" dirty="0"/>
          </a:p>
        </p:txBody>
      </p:sp>
      <p:pic>
        <p:nvPicPr>
          <p:cNvPr id="3" name="Picture 2" descr="Screenshot (4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"/>
            <a:ext cx="7733334" cy="5428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5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809" y="448047"/>
            <a:ext cx="7752381" cy="5961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857" y="648047"/>
            <a:ext cx="7714286" cy="5561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5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609600"/>
            <a:ext cx="7907676" cy="5781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74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R.V. College of Engineering, Bangalore  (Autonomous Institution Affiliated to VTU, Belagavi)  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R.V. College of Engineering, Bangalore  (Autonomous Institution Affiliated to VTU, Belagavi)</dc:title>
  <dc:creator>Yashparna De</dc:creator>
  <cp:lastModifiedBy>Owner</cp:lastModifiedBy>
  <cp:revision>8</cp:revision>
  <dcterms:created xsi:type="dcterms:W3CDTF">2006-08-16T00:00:00Z</dcterms:created>
  <dcterms:modified xsi:type="dcterms:W3CDTF">2020-08-24T08:01:01Z</dcterms:modified>
</cp:coreProperties>
</file>