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70" d="100"/>
          <a:sy n="70" d="100"/>
        </p:scale>
        <p:origin x="738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9/3/2024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9/3/2024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4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9/3/2024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9/3/2024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9/3/2024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9/3/2024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9/3/2024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9/3/2024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9/3/2024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linkedin.com/in/yash-paropkari-6351b62b8" TargetMode="External"/><Relationship Id="rId5" Type="http://schemas.openxmlformats.org/officeDocument/2006/relationships/hyperlink" Target="https://github.com/Yashparopkari/Resume-sales-project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433" y="464232"/>
            <a:ext cx="4098175" cy="952128"/>
          </a:xfrm>
        </p:spPr>
        <p:txBody>
          <a:bodyPr/>
          <a:lstStyle/>
          <a:p>
            <a:r>
              <a:rPr lang="en-US" dirty="0">
                <a:latin typeface="Bernard MT Condensed" panose="02050806060905020404" pitchFamily="18" charset="0"/>
              </a:rPr>
              <a:t>Sales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433" y="3996248"/>
            <a:ext cx="4450967" cy="2673111"/>
          </a:xfrm>
        </p:spPr>
        <p:txBody>
          <a:bodyPr/>
          <a:lstStyle/>
          <a:p>
            <a:r>
              <a:rPr lang="en-US" sz="1600" dirty="0">
                <a:latin typeface="Centaur" panose="02030504050205020304" pitchFamily="18" charset="0"/>
              </a:rPr>
              <a:t>by - Yash</a:t>
            </a:r>
            <a:r>
              <a:rPr lang="en-US" dirty="0">
                <a:latin typeface="Centaur" panose="02030504050205020304" pitchFamily="18" charset="0"/>
              </a:rPr>
              <a:t> </a:t>
            </a:r>
            <a:r>
              <a:rPr lang="en-US" sz="1600" dirty="0">
                <a:latin typeface="Centaur" panose="02030504050205020304" pitchFamily="18" charset="0"/>
              </a:rPr>
              <a:t>paropkari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152B7-B21B-5083-421C-EEC6E3EDB4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1384" y="4668121"/>
            <a:ext cx="702799" cy="6401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14ABC4-D449-4D82-B28F-B16B92688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19" y="5555008"/>
            <a:ext cx="970728" cy="9476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8BFFB7-AE0C-4685-B397-0E9015EB025E}"/>
              </a:ext>
            </a:extLst>
          </p:cNvPr>
          <p:cNvSpPr txBox="1"/>
          <p:nvPr/>
        </p:nvSpPr>
        <p:spPr>
          <a:xfrm>
            <a:off x="1271434" y="5783205"/>
            <a:ext cx="35969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5"/>
              </a:rPr>
              <a:t>https://github.com/Yashparopkari/Resume-sales-project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E26FF0-173C-4BDC-8755-D57EF990EEDB}"/>
              </a:ext>
            </a:extLst>
          </p:cNvPr>
          <p:cNvSpPr txBox="1"/>
          <p:nvPr/>
        </p:nvSpPr>
        <p:spPr>
          <a:xfrm>
            <a:off x="1280181" y="4714581"/>
            <a:ext cx="35969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0" dirty="0">
                <a:effectLst/>
                <a:hlinkClick r:id="rId6"/>
              </a:rPr>
              <a:t>www.linkedin.com/in/yash-paropkari-6351b62b8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24D7E1D-689F-4B4F-B74E-BEAFADA084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451" y="1509024"/>
            <a:ext cx="2539682" cy="253968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Maiandra GD" panose="020E0502030308020204" pitchFamily="34" charset="0"/>
              </a:rPr>
              <a:t>Title and Content Layout with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16832"/>
            <a:ext cx="9144000" cy="45720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highlight>
                  <a:srgbClr val="FFFF00"/>
                </a:highlight>
                <a:latin typeface="Algerian" panose="04020705040A02060702" pitchFamily="82" charset="0"/>
              </a:rPr>
              <a:t>Sales Project of XYZ company</a:t>
            </a:r>
          </a:p>
          <a:p>
            <a:endParaRPr lang="en-US" sz="3200" dirty="0"/>
          </a:p>
          <a:p>
            <a:r>
              <a:rPr lang="en-US" sz="3200" dirty="0"/>
              <a:t>Product Description</a:t>
            </a:r>
          </a:p>
          <a:p>
            <a:r>
              <a:rPr lang="en-US" sz="3200" dirty="0"/>
              <a:t>Dashboard</a:t>
            </a:r>
          </a:p>
          <a:p>
            <a:r>
              <a:rPr lang="en-IN" sz="3200" dirty="0"/>
              <a:t>Suggestions</a:t>
            </a:r>
          </a:p>
          <a:p>
            <a:r>
              <a:rPr lang="en-IN" sz="3200" dirty="0"/>
              <a:t>What did I learn from this Project ?</a:t>
            </a:r>
            <a:br>
              <a:rPr lang="en-IN" sz="3200" dirty="0"/>
            </a:b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BA91E-9ABD-449A-99BA-A3B9090793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36" y="2811016"/>
            <a:ext cx="2783632" cy="27836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8825E3-8D94-2CF0-DE5A-CD9581A8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Maiandra GD" panose="020E0502030308020204" pitchFamily="34" charset="0"/>
              </a:rPr>
              <a:t>Project Description</a:t>
            </a:r>
            <a:endParaRPr lang="en-IN" sz="4800" dirty="0">
              <a:latin typeface="Maiandra GD" panose="020E0502030308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812315-026F-A4A9-C738-8D07AD967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424" y="1816259"/>
            <a:ext cx="10285784" cy="4572001"/>
          </a:xfrm>
        </p:spPr>
        <p:txBody>
          <a:bodyPr/>
          <a:lstStyle/>
          <a:p>
            <a:r>
              <a:rPr lang="en-US" dirty="0"/>
              <a:t>The company is product based .Here we are using  Sample dataset.</a:t>
            </a:r>
          </a:p>
          <a:p>
            <a:r>
              <a:rPr lang="en-IN" dirty="0"/>
              <a:t>This Dataset is found with google on git hub </a:t>
            </a:r>
          </a:p>
          <a:p>
            <a:r>
              <a:rPr lang="en-IN" dirty="0"/>
              <a:t>The company is unknown </a:t>
            </a:r>
          </a:p>
          <a:p>
            <a:r>
              <a:rPr lang="en-IN" dirty="0"/>
              <a:t>As per the information the sales of the company is declining 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>
                <a:highlight>
                  <a:srgbClr val="00FF00"/>
                </a:highlight>
              </a:rPr>
              <a:t>As analyst we have  to make attractive dashboards and meaningful insights</a:t>
            </a:r>
          </a:p>
          <a:p>
            <a:pPr marL="0" indent="0">
              <a:buNone/>
            </a:pPr>
            <a:r>
              <a:rPr lang="en-IN" dirty="0">
                <a:highlight>
                  <a:srgbClr val="00FF00"/>
                </a:highlight>
              </a:rPr>
              <a:t>So that the company can take decision and with resulting sales increases.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65E244-81A6-418C-8C89-579315C027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24708">
            <a:off x="8570160" y="2611763"/>
            <a:ext cx="3638595" cy="209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3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74F28-20B2-34E5-2CA3-3EF20ACE8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Maiandra GD" panose="020E0502030308020204" pitchFamily="34" charset="0"/>
              </a:rPr>
              <a:t>Sales Dashboard</a:t>
            </a:r>
            <a:endParaRPr lang="en-IN" sz="4800" dirty="0">
              <a:latin typeface="Maiandra GD" panose="020E0502030308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3E5F36-3128-51DD-4ADC-E957E49E9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628800"/>
            <a:ext cx="11953328" cy="5129980"/>
          </a:xfrm>
        </p:spPr>
      </p:pic>
    </p:spTree>
    <p:extLst>
      <p:ext uri="{BB962C8B-B14F-4D97-AF65-F5344CB8AC3E}">
        <p14:creationId xmlns:p14="http://schemas.microsoft.com/office/powerpoint/2010/main" val="313591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A029-8BBF-1D7D-BECC-4D6C1404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Maiandra GD" panose="020E0502030308020204" pitchFamily="34" charset="0"/>
              </a:rPr>
              <a:t>Sales Dashboard</a:t>
            </a:r>
            <a:endParaRPr lang="en-IN" sz="4800" dirty="0">
              <a:latin typeface="Maiandra GD" panose="020E0502030308020204" pitchFamily="34" charset="0"/>
            </a:endParaRPr>
          </a:p>
        </p:txBody>
      </p:sp>
      <p:pic>
        <p:nvPicPr>
          <p:cNvPr id="5" name="Content Placeholder 4" descr="A screenshot of a graph">
            <a:extLst>
              <a:ext uri="{FF2B5EF4-FFF2-40B4-BE49-F238E27FC236}">
                <a16:creationId xmlns:a16="http://schemas.microsoft.com/office/drawing/2014/main" id="{8641E924-CDA0-8F29-74D4-A1734A3A4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556792"/>
            <a:ext cx="11953328" cy="5301208"/>
          </a:xfrm>
        </p:spPr>
      </p:pic>
    </p:spTree>
    <p:extLst>
      <p:ext uri="{BB962C8B-B14F-4D97-AF65-F5344CB8AC3E}">
        <p14:creationId xmlns:p14="http://schemas.microsoft.com/office/powerpoint/2010/main" val="358276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BD97-2454-59C9-20A6-01BA65A7E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>
                <a:latin typeface="Maiandra GD" panose="020E0502030308020204" pitchFamily="34" charset="0"/>
              </a:rPr>
              <a:t>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A2EF3-34AD-9E71-52F2-18B1A8944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799"/>
            <a:ext cx="8964488" cy="4929981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Reasons of declining the Sales 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Demand of the product is low, Prices are high </a:t>
            </a:r>
          </a:p>
          <a:p>
            <a:r>
              <a:rPr lang="en-US" dirty="0"/>
              <a:t>Nothing new to offer the customers</a:t>
            </a:r>
          </a:p>
          <a:p>
            <a:r>
              <a:rPr lang="en-US" dirty="0"/>
              <a:t>Quality of product is low </a:t>
            </a:r>
          </a:p>
          <a:p>
            <a:r>
              <a:rPr lang="en-US" dirty="0"/>
              <a:t>Now invested in marketing </a:t>
            </a:r>
            <a:endParaRPr lang="en-IN" dirty="0"/>
          </a:p>
          <a:p>
            <a:r>
              <a:rPr lang="en-IN" dirty="0"/>
              <a:t>Ignoring your competitors</a:t>
            </a:r>
          </a:p>
          <a:p>
            <a:r>
              <a:rPr lang="en-IN" dirty="0"/>
              <a:t>Not working on ideas and innovations</a:t>
            </a:r>
          </a:p>
          <a:p>
            <a:r>
              <a:rPr lang="en-IN" dirty="0"/>
              <a:t>Change of taste and preferences and ,etc.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0BE508-E6B2-49C1-8CD6-64C8DDBF6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32546">
            <a:off x="8328249" y="3645024"/>
            <a:ext cx="3168352" cy="2617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976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179E-3797-497F-AE70-85EC5B1C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Maiandra GD" panose="020E0502030308020204" pitchFamily="34" charset="0"/>
              </a:rPr>
              <a:t>What did I learn from this Project ?</a:t>
            </a:r>
            <a:endParaRPr lang="en-IN" sz="4800" dirty="0">
              <a:latin typeface="Maiandra GD" panose="020E0502030308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A78D8-36B6-4F3B-BACE-B07B6FA72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36" y="1844824"/>
            <a:ext cx="6898976" cy="4913956"/>
          </a:xfrm>
        </p:spPr>
        <p:txBody>
          <a:bodyPr>
            <a:normAutofit/>
          </a:bodyPr>
          <a:lstStyle/>
          <a:p>
            <a:r>
              <a:rPr lang="en-IN" sz="3200" dirty="0"/>
              <a:t>Data Importing</a:t>
            </a:r>
          </a:p>
          <a:p>
            <a:r>
              <a:rPr lang="en-US" sz="3200" dirty="0"/>
              <a:t>Data modelling</a:t>
            </a:r>
          </a:p>
          <a:p>
            <a:r>
              <a:rPr lang="en-US" sz="3200" dirty="0"/>
              <a:t>Hard Data Cleaning</a:t>
            </a:r>
          </a:p>
          <a:p>
            <a:r>
              <a:rPr lang="en-US" sz="3200" dirty="0"/>
              <a:t>Attention to details </a:t>
            </a:r>
          </a:p>
          <a:p>
            <a:r>
              <a:rPr lang="en-US" sz="3200" dirty="0"/>
              <a:t>Dashboarding </a:t>
            </a:r>
          </a:p>
          <a:p>
            <a:r>
              <a:rPr lang="en-US" sz="3200" dirty="0"/>
              <a:t>Visualization</a:t>
            </a:r>
          </a:p>
          <a:p>
            <a:r>
              <a:rPr lang="en-US" sz="3200" dirty="0"/>
              <a:t> Data Analyzing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B99632-8A87-4867-AE05-D7E072350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800" y="1814438"/>
            <a:ext cx="7443192" cy="39076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9650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245</TotalTime>
  <Words>189</Words>
  <Application>Microsoft Office PowerPoint</Application>
  <PresentationFormat>Widescreen</PresentationFormat>
  <Paragraphs>41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Algerian</vt:lpstr>
      <vt:lpstr>Arial</vt:lpstr>
      <vt:lpstr>Bernard MT Condensed</vt:lpstr>
      <vt:lpstr>Centaur</vt:lpstr>
      <vt:lpstr>Franklin Gothic Medium</vt:lpstr>
      <vt:lpstr>Maiandra GD</vt:lpstr>
      <vt:lpstr>Medical Design 16x9</vt:lpstr>
      <vt:lpstr>Sales Project</vt:lpstr>
      <vt:lpstr>Title and Content Layout with List</vt:lpstr>
      <vt:lpstr>Project Description</vt:lpstr>
      <vt:lpstr>Sales Dashboard</vt:lpstr>
      <vt:lpstr>Sales Dashboard</vt:lpstr>
      <vt:lpstr>Suggestions</vt:lpstr>
      <vt:lpstr>What did I learn from this Project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project</dc:title>
  <dc:creator>yash paropkari</dc:creator>
  <cp:lastModifiedBy>yash paropkari</cp:lastModifiedBy>
  <cp:revision>13</cp:revision>
  <dcterms:created xsi:type="dcterms:W3CDTF">2024-08-14T09:07:38Z</dcterms:created>
  <dcterms:modified xsi:type="dcterms:W3CDTF">2024-09-03T15:32:17Z</dcterms:modified>
</cp:coreProperties>
</file>