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8986-2ACD-4E4D-8855-41BA87B541A8}" type="datetimeFigureOut">
              <a:rPr lang="en-IN" smtClean="0"/>
              <a:pPr/>
              <a:t>20-07-2023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8C050-5E0D-4670-A7E9-9CDEFCF990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837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8C050-5E0D-4670-A7E9-9CDEFCF9901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33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01" y="3709356"/>
            <a:ext cx="11029950" cy="1565275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465"/>
              </a:spcBef>
            </a:pP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Wireless</a:t>
            </a:r>
            <a:r>
              <a:rPr sz="54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Network</a:t>
            </a:r>
            <a:r>
              <a:rPr sz="5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onsolas"/>
                <a:cs typeface="Consolas"/>
              </a:rPr>
              <a:t>Proposal</a:t>
            </a:r>
            <a:endParaRPr sz="5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endParaRPr sz="2000" dirty="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2464" y="105661"/>
            <a:ext cx="1628799" cy="769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5CA663-4D3F-2C4A-4ABA-80904E33BF8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9053" y="3178903"/>
            <a:ext cx="4787705" cy="55399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RESULT AND ANALYSIS</a:t>
            </a:r>
            <a:endParaRPr lang="en-IN" sz="3600" dirty="0">
              <a:solidFill>
                <a:srgbClr val="92D050"/>
              </a:solidFill>
            </a:endParaRP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xmlns="" id="{530BB101-B699-82FB-4336-167B79BC83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9435" y="27305"/>
            <a:ext cx="5993130" cy="6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09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E37E4AC-AD55-3AF2-8F7D-5169705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00" t="18889" r="17500" b="31110"/>
          <a:stretch/>
        </p:blipFill>
        <p:spPr>
          <a:xfrm>
            <a:off x="2133600" y="762000"/>
            <a:ext cx="7620000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17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77C54-4644-F4FA-4B17-85685E78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200"/>
            <a:ext cx="8610600" cy="543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ON KALI LINUX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81FE2F-3A1C-8D86-A63D-FECD7C342F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810FF-AC29-9DC0-5992-F14FD24C6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0"/>
            <a:ext cx="6172200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2861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EB3B226-8546-3251-C78F-61BE9144F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92" y="-14654"/>
            <a:ext cx="6019800" cy="687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553BD3D-8955-55B0-7FE1-8AEAFEBB7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"/>
            <a:ext cx="6096000" cy="678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8803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754" y="399402"/>
            <a:ext cx="37128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Conclu</a:t>
            </a:r>
            <a:r>
              <a:rPr lang="en-IN" spc="-5" dirty="0" err="1" smtClean="0"/>
              <a:t>si</a:t>
            </a:r>
            <a:r>
              <a:rPr spc="-5" dirty="0" smtClean="0"/>
              <a:t>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567510"/>
            <a:ext cx="11887200" cy="3354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709295" indent="-194945">
              <a:lnSpc>
                <a:spcPts val="1950"/>
              </a:lnSpc>
              <a:spcBef>
                <a:spcPts val="34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With the growth of Information Technology in every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sector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the explosion of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medical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IOT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devices,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design 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network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any university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has become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essential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factor.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universities need to have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 reliable, secure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scalable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network design in order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students'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information, faculty’s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research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work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safe, convenient communication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between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various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departments, etc. as well as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ready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 any new IOT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l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equipment that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may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introduced in the future. Hence we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can strive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make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proposed architecture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more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viabl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future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needs.</a:t>
            </a:r>
            <a:endParaRPr lang="en-US" sz="18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lang="en-IN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FontTx/>
              <a:buChar char="•"/>
              <a:tabLst>
                <a:tab pos="2413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hierarchical model of networking best suits our needs along with providing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 features like easy maintenance, high security, simplified troubleshooting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2170" y="304800"/>
            <a:ext cx="28676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2903855" cy="5039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</a:t>
            </a:r>
            <a:r>
              <a:rPr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Statement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Requirement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Hardware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Threats</a:t>
            </a:r>
            <a:endParaRPr lang="en-US" sz="20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Network Topology Diagram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Result and analysis</a:t>
            </a: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Implementation on Kali Linux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7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Conclusion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582" y="966153"/>
            <a:ext cx="690721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845055"/>
            <a:ext cx="8952865" cy="2738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010" marR="5080" indent="-194945" algn="just">
              <a:lnSpc>
                <a:spcPct val="100699"/>
              </a:lnSpc>
              <a:spcBef>
                <a:spcPts val="85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task is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network proposal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a campus.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3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departments: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management,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research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finance.</a:t>
            </a:r>
            <a:endParaRPr sz="1800">
              <a:latin typeface="Arial MT"/>
              <a:cs typeface="Arial MT"/>
            </a:endParaRPr>
          </a:p>
          <a:p>
            <a:pPr marL="207010" marR="5080" indent="-194945" algn="just">
              <a:lnSpc>
                <a:spcPts val="4350"/>
              </a:lnSpc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Each</a:t>
            </a:r>
            <a:r>
              <a:rPr sz="1800" spc="16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approximately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30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users.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ADSL</a:t>
            </a:r>
            <a:r>
              <a:rPr sz="1800" spc="16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connection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campus,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 needs to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by all the users in the different departments.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access to the network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available using access points installed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strategic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locations.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69" y="1023950"/>
            <a:ext cx="594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  <a:r>
              <a:rPr spc="-5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709801"/>
            <a:ext cx="8957310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 algn="just">
              <a:lnSpc>
                <a:spcPct val="149300"/>
              </a:lnSpc>
              <a:spcBef>
                <a:spcPts val="100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also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through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computers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LAN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connectivity.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Files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setup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and transfer files.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 through the wireless access points, without any authentication. Users in each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 common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password,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used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gaining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 to the network through the wireless access points. The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 access to the file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server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installed on the network. Dynamic IP addressing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system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from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DHCP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allocate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address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users and guests.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departments, highlighted through appropriate names on the access point.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equipment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 internet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sharing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made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758" y="1023950"/>
            <a:ext cx="57105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7025" y="1809572"/>
            <a:ext cx="375666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Hardware</a:t>
            </a:r>
            <a:r>
              <a:rPr sz="2400" u="heavy" spc="-5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62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Processor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2.4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GHz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Clock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Speed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RAM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1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Hard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Disk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500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MB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(Minimum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free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space)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7625" y="1809572"/>
            <a:ext cx="3951604" cy="232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Software</a:t>
            </a:r>
            <a:r>
              <a:rPr sz="2400" u="heavy" spc="-5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1864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Operating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System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Windows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7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Kali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6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Back</a:t>
            </a:r>
            <a:r>
              <a:rPr sz="18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End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MySql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114046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Special Tools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Wireshark,Metasploitable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1023950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955405" cy="11112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  <a:tab pos="1212215" algn="l"/>
                <a:tab pos="1548130" algn="l"/>
                <a:tab pos="2306955" algn="l"/>
                <a:tab pos="2628265" algn="l"/>
                <a:tab pos="2893695" algn="l"/>
                <a:tab pos="4203065" algn="l"/>
                <a:tab pos="5018405" algn="l"/>
                <a:tab pos="5550535" algn="l"/>
                <a:tab pos="6605905" algn="l"/>
                <a:tab pos="7181215" algn="l"/>
                <a:tab pos="8095615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:	A	router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s	a	networking	device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t	forwards	data	packets	between 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Routers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perform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traffic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directing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functions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3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AR9271: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wireless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adapter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Monitor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mode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Packet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Sniffing.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457200"/>
            <a:ext cx="309581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607080"/>
            <a:ext cx="8876030" cy="4378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(V8.0.0)-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as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name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suggests,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built 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Cisco. This 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provides a network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simulation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practice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simple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complex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main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purpose of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is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help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students learn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principles of networking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hands-on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experience as well as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develop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technology specific skills. 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protocols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are implemented in software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method, this tool cannot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replace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hardware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Switches.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Interestingly,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this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include Cisco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but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also many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ore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202565" marR="135255" indent="-190500">
              <a:lnSpc>
                <a:spcPts val="2180"/>
              </a:lnSpc>
              <a:spcBef>
                <a:spcPts val="1764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VMWare-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enables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users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create 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directly on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single Windows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5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desktop 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laptop. Those 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simultaneously with the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physical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machine.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own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OS such as Windows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Linux.</a:t>
            </a:r>
            <a:endParaRPr sz="2000">
              <a:latin typeface="Times New Roman"/>
              <a:cs typeface="Times New Roman"/>
            </a:endParaRPr>
          </a:p>
          <a:p>
            <a:pPr marL="202565" marR="16256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Server-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 is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a network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server that automatically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provides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assigns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IP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addresses,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default gateways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other network parameters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client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devices. It relies on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the standard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protocol known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 Dynamic Host Configuration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Protocol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respond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broadcast queries by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clients.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898" y="966153"/>
            <a:ext cx="231470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649970" cy="22161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14605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each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 has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common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password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possibility of </a:t>
            </a:r>
            <a:r>
              <a:rPr sz="2000" spc="-49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breaching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security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getting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key. If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cracked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hackers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they’ll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to every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  <a:p>
            <a:pPr marL="202565" marR="508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now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talking about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guests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connected to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departments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without any authentication.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problem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that arises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is that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people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outside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campus can also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because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authentication and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password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is common.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2DC89-C27B-8085-5C15-FD2476D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5764"/>
            <a:ext cx="6000190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TOPOLOGY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C75E2A-BAC0-D068-6B47-93BD88E2F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50" t="29020" r="19044" b="22549"/>
          <a:stretch/>
        </p:blipFill>
        <p:spPr bwMode="auto">
          <a:xfrm>
            <a:off x="2752762" y="1676400"/>
            <a:ext cx="6285865" cy="4312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63469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715</Words>
  <Application>Microsoft Office PowerPoint</Application>
  <PresentationFormat>Custom</PresentationFormat>
  <Paragraphs>48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Slide 1</vt:lpstr>
      <vt:lpstr>Content List</vt:lpstr>
      <vt:lpstr>Problem Statement</vt:lpstr>
      <vt:lpstr>Problem Statement (Cont.)</vt:lpstr>
      <vt:lpstr>Requirement and Analysis</vt:lpstr>
      <vt:lpstr>Hardware</vt:lpstr>
      <vt:lpstr>Software</vt:lpstr>
      <vt:lpstr>Threats</vt:lpstr>
      <vt:lpstr>NETWORK TOPOLOGY DIAGRAM</vt:lpstr>
      <vt:lpstr>Slide 10</vt:lpstr>
      <vt:lpstr>Slide 11</vt:lpstr>
      <vt:lpstr>IMPLEMENTATION ON KALI LINUX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Yashpreeth Nijalinge</cp:lastModifiedBy>
  <cp:revision>2</cp:revision>
  <dcterms:created xsi:type="dcterms:W3CDTF">2022-11-15T12:17:45Z</dcterms:created>
  <dcterms:modified xsi:type="dcterms:W3CDTF">2023-07-20T08:35:40Z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