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f57d9a221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f57d9a221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f57d9a221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f57d9a221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f55c2c4e5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f55c2c4e5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55c2c4e5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55c2c4e5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f55c2c4e5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f55c2c4e5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06bb46b6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06bb46b6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f55c2c4e58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f55c2c4e58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6bb46b63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6bb46b63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6bb46b63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6bb46b6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06bb46b63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06bb46b63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224" y="-76200"/>
            <a:ext cx="9036580" cy="4146491"/>
            <a:chOff x="-24224" y="-76200"/>
            <a:chExt cx="9036580" cy="4146491"/>
          </a:xfrm>
        </p:grpSpPr>
        <p:sp>
          <p:nvSpPr>
            <p:cNvPr id="10" name="Google Shape;10;p2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2"/>
          <p:cNvSpPr txBox="1"/>
          <p:nvPr>
            <p:ph type="ctrTitle"/>
          </p:nvPr>
        </p:nvSpPr>
        <p:spPr>
          <a:xfrm>
            <a:off x="1390550" y="543000"/>
            <a:ext cx="6362700" cy="14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2"/>
          <p:cNvSpPr txBox="1"/>
          <p:nvPr>
            <p:ph idx="1" type="subTitle"/>
          </p:nvPr>
        </p:nvSpPr>
        <p:spPr>
          <a:xfrm>
            <a:off x="2187775" y="1914725"/>
            <a:ext cx="4768500" cy="46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6534150" y="2857500"/>
            <a:ext cx="2657400" cy="2339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 flipH="1" rot="10800000">
            <a:off x="-57150" y="-57225"/>
            <a:ext cx="1800300" cy="17814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1553775" y="847725"/>
            <a:ext cx="95400" cy="476400"/>
            <a:chOff x="2324100" y="-381000"/>
            <a:chExt cx="95400" cy="476400"/>
          </a:xfrm>
        </p:grpSpPr>
        <p:sp>
          <p:nvSpPr>
            <p:cNvPr id="203" name="Google Shape;203;p11"/>
            <p:cNvSpPr/>
            <p:nvPr/>
          </p:nvSpPr>
          <p:spPr>
            <a:xfrm>
              <a:off x="2324100" y="-381000"/>
              <a:ext cx="95400" cy="9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324100" y="-190500"/>
              <a:ext cx="95400" cy="9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2324100" y="0"/>
              <a:ext cx="95400" cy="9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1"/>
          <p:cNvGrpSpPr/>
          <p:nvPr/>
        </p:nvGrpSpPr>
        <p:grpSpPr>
          <a:xfrm>
            <a:off x="2124113" y="685863"/>
            <a:ext cx="190500" cy="190500"/>
            <a:chOff x="1255900" y="1495775"/>
            <a:chExt cx="190500" cy="190500"/>
          </a:xfrm>
        </p:grpSpPr>
        <p:sp>
          <p:nvSpPr>
            <p:cNvPr id="207" name="Google Shape;207;p11"/>
            <p:cNvSpPr/>
            <p:nvPr/>
          </p:nvSpPr>
          <p:spPr>
            <a:xfrm>
              <a:off x="1255900" y="1495775"/>
              <a:ext cx="190500" cy="190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11"/>
            <p:cNvCxnSpPr>
              <a:stCxn id="207" idx="2"/>
              <a:endCxn id="207" idx="6"/>
            </p:cNvCxnSpPr>
            <p:nvPr/>
          </p:nvCxnSpPr>
          <p:spPr>
            <a:xfrm>
              <a:off x="1255900" y="1591025"/>
              <a:ext cx="190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11"/>
          <p:cNvGrpSpPr/>
          <p:nvPr/>
        </p:nvGrpSpPr>
        <p:grpSpPr>
          <a:xfrm>
            <a:off x="6662000" y="4551900"/>
            <a:ext cx="95400" cy="476400"/>
            <a:chOff x="2324100" y="-381000"/>
            <a:chExt cx="95400" cy="476400"/>
          </a:xfrm>
        </p:grpSpPr>
        <p:sp>
          <p:nvSpPr>
            <p:cNvPr id="210" name="Google Shape;210;p11"/>
            <p:cNvSpPr/>
            <p:nvPr/>
          </p:nvSpPr>
          <p:spPr>
            <a:xfrm>
              <a:off x="2324100" y="-381000"/>
              <a:ext cx="95400" cy="9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2324100" y="-190500"/>
              <a:ext cx="95400" cy="9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2324100" y="0"/>
              <a:ext cx="95400" cy="9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8692838" y="685863"/>
            <a:ext cx="190500" cy="190500"/>
            <a:chOff x="1255900" y="1495775"/>
            <a:chExt cx="190500" cy="190500"/>
          </a:xfrm>
        </p:grpSpPr>
        <p:sp>
          <p:nvSpPr>
            <p:cNvPr id="214" name="Google Shape;214;p11"/>
            <p:cNvSpPr/>
            <p:nvPr/>
          </p:nvSpPr>
          <p:spPr>
            <a:xfrm>
              <a:off x="1255900" y="1495775"/>
              <a:ext cx="190500" cy="190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11"/>
            <p:cNvCxnSpPr>
              <a:stCxn id="214" idx="2"/>
              <a:endCxn id="214" idx="6"/>
            </p:cNvCxnSpPr>
            <p:nvPr/>
          </p:nvCxnSpPr>
          <p:spPr>
            <a:xfrm>
              <a:off x="1255900" y="1591025"/>
              <a:ext cx="190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6" name="Google Shape;216;p11"/>
          <p:cNvGrpSpPr/>
          <p:nvPr/>
        </p:nvGrpSpPr>
        <p:grpSpPr>
          <a:xfrm>
            <a:off x="2124113" y="4694838"/>
            <a:ext cx="190500" cy="190500"/>
            <a:chOff x="1255900" y="1495775"/>
            <a:chExt cx="190500" cy="190500"/>
          </a:xfrm>
        </p:grpSpPr>
        <p:sp>
          <p:nvSpPr>
            <p:cNvPr id="217" name="Google Shape;217;p11"/>
            <p:cNvSpPr/>
            <p:nvPr/>
          </p:nvSpPr>
          <p:spPr>
            <a:xfrm>
              <a:off x="1255900" y="1495775"/>
              <a:ext cx="190500" cy="1905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11"/>
            <p:cNvCxnSpPr>
              <a:stCxn id="217" idx="2"/>
              <a:endCxn id="217" idx="6"/>
            </p:cNvCxnSpPr>
            <p:nvPr/>
          </p:nvCxnSpPr>
          <p:spPr>
            <a:xfrm>
              <a:off x="1255900" y="1591025"/>
              <a:ext cx="190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9" name="Google Shape;219;p11"/>
          <p:cNvGrpSpPr/>
          <p:nvPr/>
        </p:nvGrpSpPr>
        <p:grpSpPr>
          <a:xfrm>
            <a:off x="8658356" y="4741459"/>
            <a:ext cx="305983" cy="248088"/>
            <a:chOff x="2686050" y="381000"/>
            <a:chExt cx="490200" cy="397450"/>
          </a:xfrm>
        </p:grpSpPr>
        <p:sp>
          <p:nvSpPr>
            <p:cNvPr id="220" name="Google Shape;220;p11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1971806" y="1588684"/>
            <a:ext cx="305983" cy="248088"/>
            <a:chOff x="2686050" y="381000"/>
            <a:chExt cx="490200" cy="397450"/>
          </a:xfrm>
        </p:grpSpPr>
        <p:sp>
          <p:nvSpPr>
            <p:cNvPr id="224" name="Google Shape;224;p11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1"/>
          <p:cNvSpPr txBox="1"/>
          <p:nvPr>
            <p:ph hasCustomPrompt="1" type="title"/>
          </p:nvPr>
        </p:nvSpPr>
        <p:spPr>
          <a:xfrm>
            <a:off x="2991375" y="918775"/>
            <a:ext cx="5143500" cy="23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2991375" y="3136325"/>
            <a:ext cx="5143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bg>
      <p:bgPr>
        <a:solidFill>
          <a:schemeClr val="accent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3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233" name="Google Shape;233;p13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3"/>
          <p:cNvSpPr txBox="1"/>
          <p:nvPr>
            <p:ph hasCustomPrompt="1" type="title"/>
          </p:nvPr>
        </p:nvSpPr>
        <p:spPr>
          <a:xfrm>
            <a:off x="994228" y="1603288"/>
            <a:ext cx="623100" cy="47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4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606625" y="1725413"/>
            <a:ext cx="2629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37" name="Google Shape;237;p13"/>
          <p:cNvSpPr txBox="1"/>
          <p:nvPr>
            <p:ph hasCustomPrompt="1" idx="2" type="title"/>
          </p:nvPr>
        </p:nvSpPr>
        <p:spPr>
          <a:xfrm>
            <a:off x="4961603" y="1603288"/>
            <a:ext cx="623100" cy="47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4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/>
          <p:nvPr>
            <p:ph hasCustomPrompt="1" idx="3" type="title"/>
          </p:nvPr>
        </p:nvSpPr>
        <p:spPr>
          <a:xfrm>
            <a:off x="994226" y="3030113"/>
            <a:ext cx="623100" cy="46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4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/>
          <p:nvPr>
            <p:ph hasCustomPrompt="1" idx="4" type="title"/>
          </p:nvPr>
        </p:nvSpPr>
        <p:spPr>
          <a:xfrm>
            <a:off x="4961603" y="3030113"/>
            <a:ext cx="623100" cy="46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4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5651525" y="1725413"/>
            <a:ext cx="2626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1608125" y="3112369"/>
            <a:ext cx="262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2" name="Google Shape;242;p13"/>
          <p:cNvSpPr txBox="1"/>
          <p:nvPr>
            <p:ph idx="7" type="subTitle"/>
          </p:nvPr>
        </p:nvSpPr>
        <p:spPr>
          <a:xfrm>
            <a:off x="5650325" y="3112369"/>
            <a:ext cx="262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43" name="Google Shape;243;p13"/>
          <p:cNvSpPr txBox="1"/>
          <p:nvPr>
            <p:ph idx="8" type="title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9" type="title"/>
          </p:nvPr>
        </p:nvSpPr>
        <p:spPr>
          <a:xfrm>
            <a:off x="1605725" y="1416538"/>
            <a:ext cx="2630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13"/>
          <p:cNvSpPr txBox="1"/>
          <p:nvPr>
            <p:ph idx="13" type="title"/>
          </p:nvPr>
        </p:nvSpPr>
        <p:spPr>
          <a:xfrm>
            <a:off x="5647925" y="1416538"/>
            <a:ext cx="2630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6" name="Google Shape;246;p13"/>
          <p:cNvSpPr txBox="1"/>
          <p:nvPr>
            <p:ph idx="14" type="title"/>
          </p:nvPr>
        </p:nvSpPr>
        <p:spPr>
          <a:xfrm>
            <a:off x="1605725" y="2801488"/>
            <a:ext cx="2630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13"/>
          <p:cNvSpPr txBox="1"/>
          <p:nvPr>
            <p:ph idx="15" type="title"/>
          </p:nvPr>
        </p:nvSpPr>
        <p:spPr>
          <a:xfrm>
            <a:off x="5647925" y="2801488"/>
            <a:ext cx="2630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">
    <p:bg>
      <p:bgPr>
        <a:solidFill>
          <a:schemeClr val="accent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4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251" name="Google Shape;251;p14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4"/>
          <p:cNvSpPr txBox="1"/>
          <p:nvPr>
            <p:ph type="title"/>
          </p:nvPr>
        </p:nvSpPr>
        <p:spPr>
          <a:xfrm>
            <a:off x="991975" y="895800"/>
            <a:ext cx="45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984025" y="1595950"/>
            <a:ext cx="45420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2">
    <p:bg>
      <p:bgPr>
        <a:solidFill>
          <a:schemeClr val="accent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258" name="Google Shape;258;p15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5"/>
          <p:cNvSpPr txBox="1"/>
          <p:nvPr>
            <p:ph type="title"/>
          </p:nvPr>
        </p:nvSpPr>
        <p:spPr>
          <a:xfrm>
            <a:off x="1275200" y="1548625"/>
            <a:ext cx="32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1" name="Google Shape;261;p15"/>
          <p:cNvSpPr txBox="1"/>
          <p:nvPr>
            <p:ph idx="1" type="subTitle"/>
          </p:nvPr>
        </p:nvSpPr>
        <p:spPr>
          <a:xfrm>
            <a:off x="1274300" y="2248775"/>
            <a:ext cx="29835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bg>
      <p:bgPr>
        <a:solidFill>
          <a:schemeClr val="accent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16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265" name="Google Shape;265;p16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6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8" name="Google Shape;268;p16"/>
          <p:cNvSpPr txBox="1"/>
          <p:nvPr>
            <p:ph idx="1" type="subTitle"/>
          </p:nvPr>
        </p:nvSpPr>
        <p:spPr>
          <a:xfrm>
            <a:off x="3477300" y="3260163"/>
            <a:ext cx="21939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69" name="Google Shape;269;p16"/>
          <p:cNvSpPr txBox="1"/>
          <p:nvPr>
            <p:ph idx="2" type="title"/>
          </p:nvPr>
        </p:nvSpPr>
        <p:spPr>
          <a:xfrm>
            <a:off x="3476700" y="2951288"/>
            <a:ext cx="21945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16"/>
          <p:cNvSpPr txBox="1"/>
          <p:nvPr>
            <p:ph idx="3" type="subTitle"/>
          </p:nvPr>
        </p:nvSpPr>
        <p:spPr>
          <a:xfrm>
            <a:off x="881700" y="3260163"/>
            <a:ext cx="2197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71" name="Google Shape;271;p16"/>
          <p:cNvSpPr txBox="1"/>
          <p:nvPr>
            <p:ph idx="4" type="title"/>
          </p:nvPr>
        </p:nvSpPr>
        <p:spPr>
          <a:xfrm>
            <a:off x="881700" y="2951288"/>
            <a:ext cx="219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16"/>
          <p:cNvSpPr txBox="1"/>
          <p:nvPr>
            <p:ph idx="5" type="subTitle"/>
          </p:nvPr>
        </p:nvSpPr>
        <p:spPr>
          <a:xfrm>
            <a:off x="6067800" y="3260163"/>
            <a:ext cx="21939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73" name="Google Shape;273;p16"/>
          <p:cNvSpPr txBox="1"/>
          <p:nvPr>
            <p:ph idx="6" type="title"/>
          </p:nvPr>
        </p:nvSpPr>
        <p:spPr>
          <a:xfrm>
            <a:off x="6067800" y="2951288"/>
            <a:ext cx="21945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_1">
    <p:bg>
      <p:bgPr>
        <a:solidFill>
          <a:schemeClr val="accent3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7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277" name="Google Shape;277;p17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7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subTitle"/>
          </p:nvPr>
        </p:nvSpPr>
        <p:spPr>
          <a:xfrm>
            <a:off x="2157163" y="2178113"/>
            <a:ext cx="219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17"/>
          <p:cNvSpPr txBox="1"/>
          <p:nvPr>
            <p:ph idx="2" type="title"/>
          </p:nvPr>
        </p:nvSpPr>
        <p:spPr>
          <a:xfrm>
            <a:off x="2157163" y="1869238"/>
            <a:ext cx="219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2" name="Google Shape;282;p17"/>
          <p:cNvSpPr txBox="1"/>
          <p:nvPr>
            <p:ph idx="3" type="subTitle"/>
          </p:nvPr>
        </p:nvSpPr>
        <p:spPr>
          <a:xfrm>
            <a:off x="2157163" y="3610388"/>
            <a:ext cx="219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17"/>
          <p:cNvSpPr txBox="1"/>
          <p:nvPr>
            <p:ph idx="4" type="title"/>
          </p:nvPr>
        </p:nvSpPr>
        <p:spPr>
          <a:xfrm>
            <a:off x="2157163" y="3301513"/>
            <a:ext cx="219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4" name="Google Shape;284;p17"/>
          <p:cNvSpPr txBox="1"/>
          <p:nvPr>
            <p:ph idx="5" type="subTitle"/>
          </p:nvPr>
        </p:nvSpPr>
        <p:spPr>
          <a:xfrm>
            <a:off x="4731138" y="2178113"/>
            <a:ext cx="219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6" type="title"/>
          </p:nvPr>
        </p:nvSpPr>
        <p:spPr>
          <a:xfrm>
            <a:off x="4731138" y="1869238"/>
            <a:ext cx="219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6" name="Google Shape;286;p17"/>
          <p:cNvSpPr txBox="1"/>
          <p:nvPr>
            <p:ph idx="7" type="subTitle"/>
          </p:nvPr>
        </p:nvSpPr>
        <p:spPr>
          <a:xfrm>
            <a:off x="4731138" y="3610388"/>
            <a:ext cx="219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8" type="title"/>
          </p:nvPr>
        </p:nvSpPr>
        <p:spPr>
          <a:xfrm>
            <a:off x="4731138" y="3301513"/>
            <a:ext cx="219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_1_1"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18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291" name="Google Shape;291;p18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8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1" type="subTitle"/>
          </p:nvPr>
        </p:nvSpPr>
        <p:spPr>
          <a:xfrm>
            <a:off x="3479550" y="2032943"/>
            <a:ext cx="2193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95" name="Google Shape;295;p18"/>
          <p:cNvSpPr txBox="1"/>
          <p:nvPr>
            <p:ph idx="2" type="title"/>
          </p:nvPr>
        </p:nvSpPr>
        <p:spPr>
          <a:xfrm>
            <a:off x="3478950" y="1724068"/>
            <a:ext cx="21945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18"/>
          <p:cNvSpPr txBox="1"/>
          <p:nvPr>
            <p:ph idx="3" type="subTitle"/>
          </p:nvPr>
        </p:nvSpPr>
        <p:spPr>
          <a:xfrm>
            <a:off x="850750" y="2032943"/>
            <a:ext cx="219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97" name="Google Shape;297;p18"/>
          <p:cNvSpPr txBox="1"/>
          <p:nvPr>
            <p:ph idx="4" type="title"/>
          </p:nvPr>
        </p:nvSpPr>
        <p:spPr>
          <a:xfrm>
            <a:off x="850750" y="1724068"/>
            <a:ext cx="219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8"/>
          <p:cNvSpPr txBox="1"/>
          <p:nvPr>
            <p:ph idx="5" type="subTitle"/>
          </p:nvPr>
        </p:nvSpPr>
        <p:spPr>
          <a:xfrm>
            <a:off x="6100400" y="2032943"/>
            <a:ext cx="2193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299" name="Google Shape;299;p18"/>
          <p:cNvSpPr txBox="1"/>
          <p:nvPr>
            <p:ph idx="6" type="title"/>
          </p:nvPr>
        </p:nvSpPr>
        <p:spPr>
          <a:xfrm>
            <a:off x="6100400" y="1724068"/>
            <a:ext cx="21945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18"/>
          <p:cNvSpPr txBox="1"/>
          <p:nvPr>
            <p:ph idx="7" type="subTitle"/>
          </p:nvPr>
        </p:nvSpPr>
        <p:spPr>
          <a:xfrm>
            <a:off x="3477300" y="3830263"/>
            <a:ext cx="2193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301" name="Google Shape;301;p18"/>
          <p:cNvSpPr txBox="1"/>
          <p:nvPr>
            <p:ph idx="8" type="title"/>
          </p:nvPr>
        </p:nvSpPr>
        <p:spPr>
          <a:xfrm>
            <a:off x="3476700" y="3521388"/>
            <a:ext cx="21945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18"/>
          <p:cNvSpPr txBox="1"/>
          <p:nvPr>
            <p:ph idx="9" type="subTitle"/>
          </p:nvPr>
        </p:nvSpPr>
        <p:spPr>
          <a:xfrm>
            <a:off x="848500" y="3830263"/>
            <a:ext cx="219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303" name="Google Shape;303;p18"/>
          <p:cNvSpPr txBox="1"/>
          <p:nvPr>
            <p:ph idx="13" type="title"/>
          </p:nvPr>
        </p:nvSpPr>
        <p:spPr>
          <a:xfrm>
            <a:off x="848500" y="3521388"/>
            <a:ext cx="219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18"/>
          <p:cNvSpPr txBox="1"/>
          <p:nvPr>
            <p:ph idx="14" type="subTitle"/>
          </p:nvPr>
        </p:nvSpPr>
        <p:spPr>
          <a:xfrm>
            <a:off x="6098150" y="3830263"/>
            <a:ext cx="2193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305" name="Google Shape;305;p18"/>
          <p:cNvSpPr txBox="1"/>
          <p:nvPr>
            <p:ph idx="15" type="title"/>
          </p:nvPr>
        </p:nvSpPr>
        <p:spPr>
          <a:xfrm>
            <a:off x="6098150" y="3521388"/>
            <a:ext cx="21945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bg>
      <p:bgPr>
        <a:solidFill>
          <a:schemeClr val="accent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 txBox="1"/>
          <p:nvPr>
            <p:ph hasCustomPrompt="1" type="title"/>
          </p:nvPr>
        </p:nvSpPr>
        <p:spPr>
          <a:xfrm>
            <a:off x="802350" y="2988935"/>
            <a:ext cx="2509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9" name="Google Shape;309;p19"/>
          <p:cNvSpPr txBox="1"/>
          <p:nvPr>
            <p:ph idx="1" type="subTitle"/>
          </p:nvPr>
        </p:nvSpPr>
        <p:spPr>
          <a:xfrm>
            <a:off x="802350" y="3639660"/>
            <a:ext cx="25095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310" name="Google Shape;310;p19"/>
          <p:cNvSpPr txBox="1"/>
          <p:nvPr>
            <p:ph hasCustomPrompt="1" idx="2" type="title"/>
          </p:nvPr>
        </p:nvSpPr>
        <p:spPr>
          <a:xfrm>
            <a:off x="802350" y="896560"/>
            <a:ext cx="2509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1" name="Google Shape;311;p19"/>
          <p:cNvSpPr txBox="1"/>
          <p:nvPr>
            <p:ph idx="3" type="subTitle"/>
          </p:nvPr>
        </p:nvSpPr>
        <p:spPr>
          <a:xfrm>
            <a:off x="802350" y="1547285"/>
            <a:ext cx="25095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312" name="Google Shape;312;p19"/>
          <p:cNvSpPr txBox="1"/>
          <p:nvPr>
            <p:ph hasCustomPrompt="1" idx="4" type="title"/>
          </p:nvPr>
        </p:nvSpPr>
        <p:spPr>
          <a:xfrm>
            <a:off x="3916975" y="896560"/>
            <a:ext cx="25095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3" name="Google Shape;313;p19"/>
          <p:cNvSpPr txBox="1"/>
          <p:nvPr>
            <p:ph idx="5" type="subTitle"/>
          </p:nvPr>
        </p:nvSpPr>
        <p:spPr>
          <a:xfrm>
            <a:off x="3916975" y="1547285"/>
            <a:ext cx="25095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grpSp>
        <p:nvGrpSpPr>
          <p:cNvPr id="314" name="Google Shape;314;p19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315" name="Google Shape;315;p19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bg>
      <p:bgPr>
        <a:solidFill>
          <a:schemeClr val="accen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-180152" y="1426533"/>
            <a:ext cx="9504305" cy="3719123"/>
            <a:chOff x="-9662448" y="1426533"/>
            <a:chExt cx="9504305" cy="3719123"/>
          </a:xfrm>
        </p:grpSpPr>
        <p:sp>
          <p:nvSpPr>
            <p:cNvPr id="319" name="Google Shape;319;p20"/>
            <p:cNvSpPr/>
            <p:nvPr/>
          </p:nvSpPr>
          <p:spPr>
            <a:xfrm>
              <a:off x="-8576529" y="1724825"/>
              <a:ext cx="7194901" cy="3420830"/>
            </a:xfrm>
            <a:custGeom>
              <a:rect b="b" l="l" r="r" t="t"/>
              <a:pathLst>
                <a:path extrusionOk="0" h="107455" w="226006">
                  <a:moveTo>
                    <a:pt x="91131" y="0"/>
                  </a:moveTo>
                  <a:lnTo>
                    <a:pt x="94608" y="27004"/>
                  </a:lnTo>
                  <a:lnTo>
                    <a:pt x="88369" y="12657"/>
                  </a:lnTo>
                  <a:lnTo>
                    <a:pt x="88786" y="61151"/>
                  </a:lnTo>
                  <a:lnTo>
                    <a:pt x="88786" y="61151"/>
                  </a:lnTo>
                  <a:lnTo>
                    <a:pt x="63402" y="12264"/>
                  </a:lnTo>
                  <a:lnTo>
                    <a:pt x="75498" y="52435"/>
                  </a:lnTo>
                  <a:lnTo>
                    <a:pt x="47888" y="18610"/>
                  </a:lnTo>
                  <a:lnTo>
                    <a:pt x="65783" y="47971"/>
                  </a:lnTo>
                  <a:lnTo>
                    <a:pt x="47221" y="30968"/>
                  </a:lnTo>
                  <a:lnTo>
                    <a:pt x="65438" y="70938"/>
                  </a:lnTo>
                  <a:lnTo>
                    <a:pt x="65438" y="70938"/>
                  </a:lnTo>
                  <a:lnTo>
                    <a:pt x="24706" y="38457"/>
                  </a:lnTo>
                  <a:lnTo>
                    <a:pt x="53888" y="72343"/>
                  </a:lnTo>
                  <a:lnTo>
                    <a:pt x="15955" y="53197"/>
                  </a:lnTo>
                  <a:lnTo>
                    <a:pt x="15955" y="53197"/>
                  </a:lnTo>
                  <a:lnTo>
                    <a:pt x="46447" y="74271"/>
                  </a:lnTo>
                  <a:lnTo>
                    <a:pt x="46447" y="74271"/>
                  </a:lnTo>
                  <a:lnTo>
                    <a:pt x="17086" y="64449"/>
                  </a:lnTo>
                  <a:lnTo>
                    <a:pt x="17086" y="64449"/>
                  </a:lnTo>
                  <a:lnTo>
                    <a:pt x="46102" y="90119"/>
                  </a:lnTo>
                  <a:lnTo>
                    <a:pt x="1" y="78153"/>
                  </a:lnTo>
                  <a:lnTo>
                    <a:pt x="46328" y="99989"/>
                  </a:lnTo>
                  <a:lnTo>
                    <a:pt x="858" y="97786"/>
                  </a:lnTo>
                  <a:lnTo>
                    <a:pt x="858" y="97786"/>
                  </a:lnTo>
                  <a:lnTo>
                    <a:pt x="35053" y="104216"/>
                  </a:lnTo>
                  <a:lnTo>
                    <a:pt x="3168" y="107275"/>
                  </a:lnTo>
                  <a:lnTo>
                    <a:pt x="3716" y="107454"/>
                  </a:lnTo>
                  <a:lnTo>
                    <a:pt x="218064" y="107454"/>
                  </a:lnTo>
                  <a:lnTo>
                    <a:pt x="218611" y="107275"/>
                  </a:lnTo>
                  <a:lnTo>
                    <a:pt x="197371" y="105239"/>
                  </a:lnTo>
                  <a:lnTo>
                    <a:pt x="226005" y="100584"/>
                  </a:lnTo>
                  <a:lnTo>
                    <a:pt x="171320" y="101870"/>
                  </a:lnTo>
                  <a:lnTo>
                    <a:pt x="213682" y="85237"/>
                  </a:lnTo>
                  <a:lnTo>
                    <a:pt x="213682" y="85237"/>
                  </a:lnTo>
                  <a:lnTo>
                    <a:pt x="172332" y="93095"/>
                  </a:lnTo>
                  <a:lnTo>
                    <a:pt x="204693" y="64449"/>
                  </a:lnTo>
                  <a:lnTo>
                    <a:pt x="204693" y="64449"/>
                  </a:lnTo>
                  <a:lnTo>
                    <a:pt x="192180" y="68640"/>
                  </a:lnTo>
                  <a:lnTo>
                    <a:pt x="212015" y="55638"/>
                  </a:lnTo>
                  <a:lnTo>
                    <a:pt x="212015" y="55638"/>
                  </a:lnTo>
                  <a:lnTo>
                    <a:pt x="166343" y="77272"/>
                  </a:lnTo>
                  <a:lnTo>
                    <a:pt x="155258" y="80998"/>
                  </a:lnTo>
                  <a:lnTo>
                    <a:pt x="191680" y="43994"/>
                  </a:lnTo>
                  <a:lnTo>
                    <a:pt x="157961" y="67390"/>
                  </a:lnTo>
                  <a:lnTo>
                    <a:pt x="174558" y="30968"/>
                  </a:lnTo>
                  <a:lnTo>
                    <a:pt x="173356" y="32088"/>
                  </a:lnTo>
                  <a:lnTo>
                    <a:pt x="180964" y="20277"/>
                  </a:lnTo>
                  <a:lnTo>
                    <a:pt x="161461" y="42982"/>
                  </a:lnTo>
                  <a:lnTo>
                    <a:pt x="135482" y="66782"/>
                  </a:lnTo>
                  <a:lnTo>
                    <a:pt x="135482" y="66782"/>
                  </a:lnTo>
                  <a:lnTo>
                    <a:pt x="154782" y="15288"/>
                  </a:lnTo>
                  <a:lnTo>
                    <a:pt x="133077" y="51066"/>
                  </a:lnTo>
                  <a:lnTo>
                    <a:pt x="133244" y="32695"/>
                  </a:lnTo>
                  <a:lnTo>
                    <a:pt x="138197" y="584"/>
                  </a:lnTo>
                  <a:lnTo>
                    <a:pt x="133375" y="16705"/>
                  </a:lnTo>
                  <a:lnTo>
                    <a:pt x="133410" y="12657"/>
                  </a:lnTo>
                  <a:lnTo>
                    <a:pt x="112801" y="60079"/>
                  </a:lnTo>
                  <a:lnTo>
                    <a:pt x="109419" y="4060"/>
                  </a:lnTo>
                  <a:lnTo>
                    <a:pt x="103942" y="47101"/>
                  </a:lnTo>
                  <a:lnTo>
                    <a:pt x="91131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-6348185" y="1426533"/>
              <a:ext cx="241086" cy="947601"/>
            </a:xfrm>
            <a:custGeom>
              <a:rect b="b" l="l" r="r" t="t"/>
              <a:pathLst>
                <a:path extrusionOk="0" h="29766" w="7573">
                  <a:moveTo>
                    <a:pt x="1" y="0"/>
                  </a:moveTo>
                  <a:cubicBezTo>
                    <a:pt x="1" y="643"/>
                    <a:pt x="24" y="1310"/>
                    <a:pt x="72" y="1965"/>
                  </a:cubicBezTo>
                  <a:cubicBezTo>
                    <a:pt x="96" y="2596"/>
                    <a:pt x="179" y="3251"/>
                    <a:pt x="239" y="3893"/>
                  </a:cubicBezTo>
                  <a:cubicBezTo>
                    <a:pt x="370" y="5167"/>
                    <a:pt x="548" y="6453"/>
                    <a:pt x="751" y="7715"/>
                  </a:cubicBezTo>
                  <a:cubicBezTo>
                    <a:pt x="1167" y="10251"/>
                    <a:pt x="1727" y="12752"/>
                    <a:pt x="2346" y="15240"/>
                  </a:cubicBezTo>
                  <a:cubicBezTo>
                    <a:pt x="2977" y="17717"/>
                    <a:pt x="3703" y="20181"/>
                    <a:pt x="4549" y="22598"/>
                  </a:cubicBezTo>
                  <a:cubicBezTo>
                    <a:pt x="4966" y="23825"/>
                    <a:pt x="5430" y="25027"/>
                    <a:pt x="5918" y="26218"/>
                  </a:cubicBezTo>
                  <a:cubicBezTo>
                    <a:pt x="6156" y="26813"/>
                    <a:pt x="6430" y="27408"/>
                    <a:pt x="6692" y="28004"/>
                  </a:cubicBezTo>
                  <a:cubicBezTo>
                    <a:pt x="6966" y="28599"/>
                    <a:pt x="7263" y="29182"/>
                    <a:pt x="7573" y="29766"/>
                  </a:cubicBezTo>
                  <a:cubicBezTo>
                    <a:pt x="7573" y="29087"/>
                    <a:pt x="7537" y="28456"/>
                    <a:pt x="7502" y="27801"/>
                  </a:cubicBezTo>
                  <a:cubicBezTo>
                    <a:pt x="7454" y="27158"/>
                    <a:pt x="7394" y="26503"/>
                    <a:pt x="7335" y="25860"/>
                  </a:cubicBezTo>
                  <a:cubicBezTo>
                    <a:pt x="7204" y="24587"/>
                    <a:pt x="7025" y="23301"/>
                    <a:pt x="6811" y="22039"/>
                  </a:cubicBezTo>
                  <a:cubicBezTo>
                    <a:pt x="6394" y="19503"/>
                    <a:pt x="5847" y="17002"/>
                    <a:pt x="5216" y="14526"/>
                  </a:cubicBezTo>
                  <a:cubicBezTo>
                    <a:pt x="4596" y="12037"/>
                    <a:pt x="3870" y="9585"/>
                    <a:pt x="3013" y="7156"/>
                  </a:cubicBezTo>
                  <a:cubicBezTo>
                    <a:pt x="2596" y="5929"/>
                    <a:pt x="2144" y="4727"/>
                    <a:pt x="1644" y="3536"/>
                  </a:cubicBezTo>
                  <a:cubicBezTo>
                    <a:pt x="1406" y="2941"/>
                    <a:pt x="1144" y="2346"/>
                    <a:pt x="870" y="1750"/>
                  </a:cubicBezTo>
                  <a:cubicBezTo>
                    <a:pt x="596" y="1155"/>
                    <a:pt x="310" y="572"/>
                    <a:pt x="1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-2598771" y="2295656"/>
              <a:ext cx="417357" cy="455623"/>
            </a:xfrm>
            <a:custGeom>
              <a:rect b="b" l="l" r="r" t="t"/>
              <a:pathLst>
                <a:path extrusionOk="0" h="14312" w="13110">
                  <a:moveTo>
                    <a:pt x="13109" y="0"/>
                  </a:moveTo>
                  <a:lnTo>
                    <a:pt x="13109" y="0"/>
                  </a:lnTo>
                  <a:cubicBezTo>
                    <a:pt x="12716" y="179"/>
                    <a:pt x="12359" y="405"/>
                    <a:pt x="11966" y="643"/>
                  </a:cubicBezTo>
                  <a:cubicBezTo>
                    <a:pt x="11597" y="869"/>
                    <a:pt x="11252" y="1096"/>
                    <a:pt x="10906" y="1334"/>
                  </a:cubicBezTo>
                  <a:cubicBezTo>
                    <a:pt x="10228" y="1810"/>
                    <a:pt x="9573" y="2298"/>
                    <a:pt x="8942" y="2822"/>
                  </a:cubicBezTo>
                  <a:cubicBezTo>
                    <a:pt x="7692" y="3846"/>
                    <a:pt x="6525" y="4977"/>
                    <a:pt x="5430" y="6168"/>
                  </a:cubicBezTo>
                  <a:cubicBezTo>
                    <a:pt x="4346" y="7358"/>
                    <a:pt x="3322" y="8608"/>
                    <a:pt x="2393" y="9942"/>
                  </a:cubicBezTo>
                  <a:cubicBezTo>
                    <a:pt x="1941" y="10620"/>
                    <a:pt x="1500" y="11311"/>
                    <a:pt x="1084" y="12025"/>
                  </a:cubicBezTo>
                  <a:cubicBezTo>
                    <a:pt x="893" y="12383"/>
                    <a:pt x="691" y="12764"/>
                    <a:pt x="512" y="13133"/>
                  </a:cubicBezTo>
                  <a:cubicBezTo>
                    <a:pt x="334" y="13514"/>
                    <a:pt x="155" y="13895"/>
                    <a:pt x="0" y="14311"/>
                  </a:cubicBezTo>
                  <a:cubicBezTo>
                    <a:pt x="405" y="14133"/>
                    <a:pt x="774" y="13919"/>
                    <a:pt x="1131" y="13692"/>
                  </a:cubicBezTo>
                  <a:cubicBezTo>
                    <a:pt x="1500" y="13478"/>
                    <a:pt x="1846" y="13252"/>
                    <a:pt x="2191" y="13014"/>
                  </a:cubicBezTo>
                  <a:cubicBezTo>
                    <a:pt x="2870" y="12537"/>
                    <a:pt x="3525" y="12049"/>
                    <a:pt x="4156" y="11525"/>
                  </a:cubicBezTo>
                  <a:cubicBezTo>
                    <a:pt x="5418" y="10478"/>
                    <a:pt x="6584" y="9347"/>
                    <a:pt x="7668" y="8156"/>
                  </a:cubicBezTo>
                  <a:cubicBezTo>
                    <a:pt x="8751" y="6953"/>
                    <a:pt x="9775" y="5703"/>
                    <a:pt x="10704" y="4358"/>
                  </a:cubicBezTo>
                  <a:cubicBezTo>
                    <a:pt x="11168" y="3691"/>
                    <a:pt x="11597" y="3001"/>
                    <a:pt x="12014" y="2274"/>
                  </a:cubicBezTo>
                  <a:cubicBezTo>
                    <a:pt x="12204" y="1929"/>
                    <a:pt x="12418" y="1548"/>
                    <a:pt x="12597" y="1179"/>
                  </a:cubicBezTo>
                  <a:cubicBezTo>
                    <a:pt x="12788" y="798"/>
                    <a:pt x="12966" y="417"/>
                    <a:pt x="13109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-1735346" y="3508565"/>
              <a:ext cx="1458552" cy="568573"/>
            </a:xfrm>
            <a:custGeom>
              <a:rect b="b" l="l" r="r" t="t"/>
              <a:pathLst>
                <a:path extrusionOk="0" h="17860" w="45816">
                  <a:moveTo>
                    <a:pt x="45816" y="0"/>
                  </a:moveTo>
                  <a:lnTo>
                    <a:pt x="45816" y="0"/>
                  </a:lnTo>
                  <a:cubicBezTo>
                    <a:pt x="44744" y="60"/>
                    <a:pt x="43697" y="202"/>
                    <a:pt x="42685" y="345"/>
                  </a:cubicBezTo>
                  <a:cubicBezTo>
                    <a:pt x="41637" y="476"/>
                    <a:pt x="40613" y="679"/>
                    <a:pt x="39589" y="869"/>
                  </a:cubicBezTo>
                  <a:cubicBezTo>
                    <a:pt x="37541" y="1274"/>
                    <a:pt x="35541" y="1750"/>
                    <a:pt x="33541" y="2286"/>
                  </a:cubicBezTo>
                  <a:cubicBezTo>
                    <a:pt x="29552" y="3358"/>
                    <a:pt x="25671" y="4667"/>
                    <a:pt x="21849" y="6156"/>
                  </a:cubicBezTo>
                  <a:cubicBezTo>
                    <a:pt x="18015" y="7644"/>
                    <a:pt x="14264" y="9311"/>
                    <a:pt x="10609" y="11216"/>
                  </a:cubicBezTo>
                  <a:cubicBezTo>
                    <a:pt x="8776" y="12168"/>
                    <a:pt x="6966" y="13180"/>
                    <a:pt x="5192" y="14264"/>
                  </a:cubicBezTo>
                  <a:cubicBezTo>
                    <a:pt x="4299" y="14811"/>
                    <a:pt x="3418" y="15383"/>
                    <a:pt x="2561" y="15978"/>
                  </a:cubicBezTo>
                  <a:cubicBezTo>
                    <a:pt x="1691" y="16574"/>
                    <a:pt x="822" y="17181"/>
                    <a:pt x="1" y="17859"/>
                  </a:cubicBezTo>
                  <a:cubicBezTo>
                    <a:pt x="1084" y="17800"/>
                    <a:pt x="2120" y="17669"/>
                    <a:pt x="3168" y="17526"/>
                  </a:cubicBezTo>
                  <a:cubicBezTo>
                    <a:pt x="4204" y="17371"/>
                    <a:pt x="5228" y="17193"/>
                    <a:pt x="6263" y="17002"/>
                  </a:cubicBezTo>
                  <a:cubicBezTo>
                    <a:pt x="8299" y="16597"/>
                    <a:pt x="10312" y="16121"/>
                    <a:pt x="12300" y="15585"/>
                  </a:cubicBezTo>
                  <a:cubicBezTo>
                    <a:pt x="16277" y="14514"/>
                    <a:pt x="20158" y="13204"/>
                    <a:pt x="23980" y="11716"/>
                  </a:cubicBezTo>
                  <a:cubicBezTo>
                    <a:pt x="27802" y="10228"/>
                    <a:pt x="31552" y="8561"/>
                    <a:pt x="35207" y="6656"/>
                  </a:cubicBezTo>
                  <a:cubicBezTo>
                    <a:pt x="37041" y="5703"/>
                    <a:pt x="38851" y="4691"/>
                    <a:pt x="40625" y="3608"/>
                  </a:cubicBezTo>
                  <a:cubicBezTo>
                    <a:pt x="41518" y="3060"/>
                    <a:pt x="42399" y="2488"/>
                    <a:pt x="43256" y="1893"/>
                  </a:cubicBezTo>
                  <a:cubicBezTo>
                    <a:pt x="44125" y="1298"/>
                    <a:pt x="44983" y="691"/>
                    <a:pt x="45816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-9662448" y="4399272"/>
              <a:ext cx="1570357" cy="239654"/>
            </a:xfrm>
            <a:custGeom>
              <a:rect b="b" l="l" r="r" t="t"/>
              <a:pathLst>
                <a:path extrusionOk="0" h="7528" w="49328">
                  <a:moveTo>
                    <a:pt x="0" y="1"/>
                  </a:moveTo>
                  <a:cubicBezTo>
                    <a:pt x="989" y="334"/>
                    <a:pt x="2001" y="620"/>
                    <a:pt x="3036" y="882"/>
                  </a:cubicBezTo>
                  <a:cubicBezTo>
                    <a:pt x="4049" y="1156"/>
                    <a:pt x="5061" y="1406"/>
                    <a:pt x="6073" y="1656"/>
                  </a:cubicBezTo>
                  <a:cubicBezTo>
                    <a:pt x="8097" y="2144"/>
                    <a:pt x="10133" y="2596"/>
                    <a:pt x="12169" y="3025"/>
                  </a:cubicBezTo>
                  <a:cubicBezTo>
                    <a:pt x="16252" y="3870"/>
                    <a:pt x="20336" y="4608"/>
                    <a:pt x="24444" y="5228"/>
                  </a:cubicBezTo>
                  <a:cubicBezTo>
                    <a:pt x="28552" y="5859"/>
                    <a:pt x="32695" y="6371"/>
                    <a:pt x="36826" y="6787"/>
                  </a:cubicBezTo>
                  <a:cubicBezTo>
                    <a:pt x="38898" y="7002"/>
                    <a:pt x="40982" y="7168"/>
                    <a:pt x="43065" y="7299"/>
                  </a:cubicBezTo>
                  <a:cubicBezTo>
                    <a:pt x="44113" y="7371"/>
                    <a:pt x="45149" y="7418"/>
                    <a:pt x="46197" y="7466"/>
                  </a:cubicBezTo>
                  <a:cubicBezTo>
                    <a:pt x="47094" y="7497"/>
                    <a:pt x="48000" y="7528"/>
                    <a:pt x="48907" y="7528"/>
                  </a:cubicBezTo>
                  <a:cubicBezTo>
                    <a:pt x="49047" y="7528"/>
                    <a:pt x="49188" y="7527"/>
                    <a:pt x="49328" y="7525"/>
                  </a:cubicBezTo>
                  <a:cubicBezTo>
                    <a:pt x="48340" y="7204"/>
                    <a:pt x="47328" y="6906"/>
                    <a:pt x="46316" y="6644"/>
                  </a:cubicBezTo>
                  <a:cubicBezTo>
                    <a:pt x="45304" y="6359"/>
                    <a:pt x="44292" y="6109"/>
                    <a:pt x="43280" y="5859"/>
                  </a:cubicBezTo>
                  <a:cubicBezTo>
                    <a:pt x="41256" y="5358"/>
                    <a:pt x="39208" y="4918"/>
                    <a:pt x="37172" y="4489"/>
                  </a:cubicBezTo>
                  <a:cubicBezTo>
                    <a:pt x="33088" y="3656"/>
                    <a:pt x="28992" y="2918"/>
                    <a:pt x="24884" y="2299"/>
                  </a:cubicBezTo>
                  <a:cubicBezTo>
                    <a:pt x="20777" y="1668"/>
                    <a:pt x="16633" y="1156"/>
                    <a:pt x="12502" y="739"/>
                  </a:cubicBezTo>
                  <a:cubicBezTo>
                    <a:pt x="10430" y="536"/>
                    <a:pt x="8347" y="358"/>
                    <a:pt x="6263" y="227"/>
                  </a:cubicBezTo>
                  <a:cubicBezTo>
                    <a:pt x="5227" y="155"/>
                    <a:pt x="4179" y="108"/>
                    <a:pt x="3144" y="60"/>
                  </a:cubicBezTo>
                  <a:cubicBezTo>
                    <a:pt x="2096" y="24"/>
                    <a:pt x="1048" y="1"/>
                    <a:pt x="0" y="1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-1958604" y="4517921"/>
              <a:ext cx="1800460" cy="241468"/>
            </a:xfrm>
            <a:custGeom>
              <a:rect b="b" l="l" r="r" t="t"/>
              <a:pathLst>
                <a:path extrusionOk="0" h="7585" w="56556">
                  <a:moveTo>
                    <a:pt x="56556" y="0"/>
                  </a:moveTo>
                  <a:cubicBezTo>
                    <a:pt x="55353" y="0"/>
                    <a:pt x="54162" y="12"/>
                    <a:pt x="52972" y="48"/>
                  </a:cubicBezTo>
                  <a:cubicBezTo>
                    <a:pt x="51781" y="84"/>
                    <a:pt x="50591" y="143"/>
                    <a:pt x="49400" y="203"/>
                  </a:cubicBezTo>
                  <a:cubicBezTo>
                    <a:pt x="47019" y="346"/>
                    <a:pt x="44637" y="524"/>
                    <a:pt x="42268" y="727"/>
                  </a:cubicBezTo>
                  <a:cubicBezTo>
                    <a:pt x="37518" y="1143"/>
                    <a:pt x="32803" y="1679"/>
                    <a:pt x="28088" y="2310"/>
                  </a:cubicBezTo>
                  <a:cubicBezTo>
                    <a:pt x="23361" y="2941"/>
                    <a:pt x="18682" y="3679"/>
                    <a:pt x="13991" y="4525"/>
                  </a:cubicBezTo>
                  <a:cubicBezTo>
                    <a:pt x="11657" y="4953"/>
                    <a:pt x="9312" y="5406"/>
                    <a:pt x="6978" y="5906"/>
                  </a:cubicBezTo>
                  <a:cubicBezTo>
                    <a:pt x="5799" y="6156"/>
                    <a:pt x="4644" y="6406"/>
                    <a:pt x="3478" y="6692"/>
                  </a:cubicBezTo>
                  <a:cubicBezTo>
                    <a:pt x="2323" y="6977"/>
                    <a:pt x="1156" y="7275"/>
                    <a:pt x="1" y="7585"/>
                  </a:cubicBezTo>
                  <a:cubicBezTo>
                    <a:pt x="1192" y="7585"/>
                    <a:pt x="2394" y="7573"/>
                    <a:pt x="3585" y="7525"/>
                  </a:cubicBezTo>
                  <a:cubicBezTo>
                    <a:pt x="4775" y="7477"/>
                    <a:pt x="5966" y="7418"/>
                    <a:pt x="7157" y="7358"/>
                  </a:cubicBezTo>
                  <a:cubicBezTo>
                    <a:pt x="9538" y="7227"/>
                    <a:pt x="11919" y="7049"/>
                    <a:pt x="14288" y="6846"/>
                  </a:cubicBezTo>
                  <a:cubicBezTo>
                    <a:pt x="19039" y="6430"/>
                    <a:pt x="23754" y="5906"/>
                    <a:pt x="28469" y="5263"/>
                  </a:cubicBezTo>
                  <a:cubicBezTo>
                    <a:pt x="33184" y="4620"/>
                    <a:pt x="37875" y="3894"/>
                    <a:pt x="42566" y="3048"/>
                  </a:cubicBezTo>
                  <a:cubicBezTo>
                    <a:pt x="44899" y="2620"/>
                    <a:pt x="47233" y="2167"/>
                    <a:pt x="49579" y="1667"/>
                  </a:cubicBezTo>
                  <a:cubicBezTo>
                    <a:pt x="50745" y="1417"/>
                    <a:pt x="51912" y="1155"/>
                    <a:pt x="53067" y="881"/>
                  </a:cubicBezTo>
                  <a:cubicBezTo>
                    <a:pt x="54234" y="608"/>
                    <a:pt x="55389" y="310"/>
                    <a:pt x="56556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1" y="-76200"/>
            <a:ext cx="9036580" cy="4146491"/>
            <a:chOff x="-24224" y="-76200"/>
            <a:chExt cx="9036580" cy="4146491"/>
          </a:xfrm>
        </p:grpSpPr>
        <p:sp>
          <p:nvSpPr>
            <p:cNvPr id="326" name="Google Shape;326;p20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0"/>
          <p:cNvSpPr/>
          <p:nvPr/>
        </p:nvSpPr>
        <p:spPr>
          <a:xfrm>
            <a:off x="579825" y="467850"/>
            <a:ext cx="8032800" cy="4207800"/>
          </a:xfrm>
          <a:prstGeom prst="roundRect">
            <a:avLst>
              <a:gd fmla="val 10822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 txBox="1"/>
          <p:nvPr>
            <p:ph type="ctrTitle"/>
          </p:nvPr>
        </p:nvSpPr>
        <p:spPr>
          <a:xfrm>
            <a:off x="2801000" y="486550"/>
            <a:ext cx="3541800" cy="14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4" name="Google Shape;374;p20"/>
          <p:cNvSpPr txBox="1"/>
          <p:nvPr>
            <p:ph idx="1" type="subTitle"/>
          </p:nvPr>
        </p:nvSpPr>
        <p:spPr>
          <a:xfrm>
            <a:off x="3012725" y="1710125"/>
            <a:ext cx="31185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5" name="Google Shape;375;p20"/>
          <p:cNvSpPr txBox="1"/>
          <p:nvPr>
            <p:ph idx="2" type="subTitle"/>
          </p:nvPr>
        </p:nvSpPr>
        <p:spPr>
          <a:xfrm>
            <a:off x="2801100" y="2284925"/>
            <a:ext cx="3541800" cy="92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76" name="Google Shape;376;p20"/>
          <p:cNvSpPr txBox="1"/>
          <p:nvPr/>
        </p:nvSpPr>
        <p:spPr>
          <a:xfrm>
            <a:off x="1545450" y="3799675"/>
            <a:ext cx="605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4220450" y="1647475"/>
            <a:ext cx="363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3527878" y="1830313"/>
            <a:ext cx="623100" cy="47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4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4220450" y="2489275"/>
            <a:ext cx="33804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bg>
      <p:bgPr>
        <a:solidFill>
          <a:schemeClr val="accent3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21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380" name="Google Shape;380;p21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_1">
    <p:bg>
      <p:bgPr>
        <a:solidFill>
          <a:schemeClr val="accen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2"/>
          <p:cNvGrpSpPr/>
          <p:nvPr/>
        </p:nvGrpSpPr>
        <p:grpSpPr>
          <a:xfrm>
            <a:off x="1" y="-76200"/>
            <a:ext cx="9036580" cy="4146491"/>
            <a:chOff x="-24224" y="-76200"/>
            <a:chExt cx="9036580" cy="4146491"/>
          </a:xfrm>
        </p:grpSpPr>
        <p:sp>
          <p:nvSpPr>
            <p:cNvPr id="384" name="Google Shape;384;p22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65" name="Google Shape;65;p4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72" name="Google Shape;72;p5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5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" type="subTitle"/>
          </p:nvPr>
        </p:nvSpPr>
        <p:spPr>
          <a:xfrm>
            <a:off x="1045819" y="3219375"/>
            <a:ext cx="30501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76" name="Google Shape;76;p5"/>
          <p:cNvSpPr txBox="1"/>
          <p:nvPr>
            <p:ph idx="2" type="title"/>
          </p:nvPr>
        </p:nvSpPr>
        <p:spPr>
          <a:xfrm>
            <a:off x="1044775" y="2910500"/>
            <a:ext cx="30513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5"/>
          <p:cNvSpPr txBox="1"/>
          <p:nvPr>
            <p:ph idx="3" type="subTitle"/>
          </p:nvPr>
        </p:nvSpPr>
        <p:spPr>
          <a:xfrm>
            <a:off x="5048575" y="3219375"/>
            <a:ext cx="30501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78" name="Google Shape;78;p5"/>
          <p:cNvSpPr txBox="1"/>
          <p:nvPr>
            <p:ph idx="4" type="title"/>
          </p:nvPr>
        </p:nvSpPr>
        <p:spPr>
          <a:xfrm>
            <a:off x="5047975" y="2910500"/>
            <a:ext cx="30513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82" name="Google Shape;82;p6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6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88" name="Google Shape;88;p7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7"/>
          <p:cNvSpPr txBox="1"/>
          <p:nvPr>
            <p:ph type="title"/>
          </p:nvPr>
        </p:nvSpPr>
        <p:spPr>
          <a:xfrm>
            <a:off x="718125" y="1013825"/>
            <a:ext cx="25068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713400" y="2790300"/>
            <a:ext cx="2506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 rot="-351741">
            <a:off x="2127717" y="1320672"/>
            <a:ext cx="6367803" cy="240117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4" name="Google Shape;94;p8"/>
          <p:cNvGrpSpPr/>
          <p:nvPr/>
        </p:nvGrpSpPr>
        <p:grpSpPr>
          <a:xfrm>
            <a:off x="-24224" y="-76200"/>
            <a:ext cx="9036580" cy="5338741"/>
            <a:chOff x="-24224" y="-76200"/>
            <a:chExt cx="9036580" cy="5338741"/>
          </a:xfrm>
        </p:grpSpPr>
        <p:grpSp>
          <p:nvGrpSpPr>
            <p:cNvPr id="95" name="Google Shape;95;p8"/>
            <p:cNvGrpSpPr/>
            <p:nvPr/>
          </p:nvGrpSpPr>
          <p:grpSpPr>
            <a:xfrm>
              <a:off x="-24224" y="-76200"/>
              <a:ext cx="9036580" cy="4146491"/>
              <a:chOff x="-24224" y="-76200"/>
              <a:chExt cx="9036580" cy="4146491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8869066" y="2222977"/>
                <a:ext cx="143289" cy="130364"/>
              </a:xfrm>
              <a:custGeom>
                <a:rect b="b" l="l" r="r" t="t"/>
                <a:pathLst>
                  <a:path extrusionOk="0" h="4095" w="4501">
                    <a:moveTo>
                      <a:pt x="2365" y="0"/>
                    </a:moveTo>
                    <a:cubicBezTo>
                      <a:pt x="2078" y="0"/>
                      <a:pt x="1788" y="85"/>
                      <a:pt x="1536" y="259"/>
                    </a:cubicBezTo>
                    <a:lnTo>
                      <a:pt x="822" y="759"/>
                    </a:lnTo>
                    <a:cubicBezTo>
                      <a:pt x="167" y="1200"/>
                      <a:pt x="0" y="2105"/>
                      <a:pt x="464" y="2759"/>
                    </a:cubicBezTo>
                    <a:lnTo>
                      <a:pt x="953" y="3474"/>
                    </a:lnTo>
                    <a:cubicBezTo>
                      <a:pt x="1231" y="3877"/>
                      <a:pt x="1681" y="4095"/>
                      <a:pt x="2138" y="4095"/>
                    </a:cubicBezTo>
                    <a:cubicBezTo>
                      <a:pt x="2424" y="4095"/>
                      <a:pt x="2713" y="4010"/>
                      <a:pt x="2965" y="3831"/>
                    </a:cubicBezTo>
                    <a:lnTo>
                      <a:pt x="3679" y="3343"/>
                    </a:lnTo>
                    <a:cubicBezTo>
                      <a:pt x="4334" y="2878"/>
                      <a:pt x="4501" y="1985"/>
                      <a:pt x="4036" y="1331"/>
                    </a:cubicBezTo>
                    <a:lnTo>
                      <a:pt x="3548" y="616"/>
                    </a:lnTo>
                    <a:cubicBezTo>
                      <a:pt x="3270" y="214"/>
                      <a:pt x="2821" y="0"/>
                      <a:pt x="23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8883837" y="1141038"/>
                <a:ext cx="121705" cy="111327"/>
              </a:xfrm>
              <a:custGeom>
                <a:rect b="b" l="l" r="r" t="t"/>
                <a:pathLst>
                  <a:path extrusionOk="0" h="3497" w="3823">
                    <a:moveTo>
                      <a:pt x="1678" y="0"/>
                    </a:moveTo>
                    <a:cubicBezTo>
                      <a:pt x="1161" y="0"/>
                      <a:pt x="676" y="332"/>
                      <a:pt x="489" y="848"/>
                    </a:cubicBezTo>
                    <a:lnTo>
                      <a:pt x="238" y="1562"/>
                    </a:lnTo>
                    <a:cubicBezTo>
                      <a:pt x="0" y="2217"/>
                      <a:pt x="358" y="2932"/>
                      <a:pt x="1012" y="3170"/>
                    </a:cubicBezTo>
                    <a:lnTo>
                      <a:pt x="1727" y="3432"/>
                    </a:lnTo>
                    <a:cubicBezTo>
                      <a:pt x="1863" y="3476"/>
                      <a:pt x="2001" y="3496"/>
                      <a:pt x="2137" y="3496"/>
                    </a:cubicBezTo>
                    <a:cubicBezTo>
                      <a:pt x="2665" y="3496"/>
                      <a:pt x="3154" y="3179"/>
                      <a:pt x="3334" y="2658"/>
                    </a:cubicBezTo>
                    <a:lnTo>
                      <a:pt x="3584" y="1943"/>
                    </a:lnTo>
                    <a:cubicBezTo>
                      <a:pt x="3822" y="1289"/>
                      <a:pt x="3465" y="574"/>
                      <a:pt x="2810" y="336"/>
                    </a:cubicBezTo>
                    <a:lnTo>
                      <a:pt x="2096" y="74"/>
                    </a:lnTo>
                    <a:cubicBezTo>
                      <a:pt x="1958" y="24"/>
                      <a:pt x="1817" y="0"/>
                      <a:pt x="1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8574530" y="534838"/>
                <a:ext cx="165287" cy="160385"/>
              </a:xfrm>
              <a:custGeom>
                <a:rect b="b" l="l" r="r" t="t"/>
                <a:pathLst>
                  <a:path extrusionOk="0" h="5038" w="5192">
                    <a:moveTo>
                      <a:pt x="3098" y="0"/>
                    </a:moveTo>
                    <a:cubicBezTo>
                      <a:pt x="3046" y="0"/>
                      <a:pt x="2994" y="3"/>
                      <a:pt x="2942" y="7"/>
                    </a:cubicBezTo>
                    <a:lnTo>
                      <a:pt x="1799" y="114"/>
                    </a:lnTo>
                    <a:cubicBezTo>
                      <a:pt x="763" y="197"/>
                      <a:pt x="1" y="1126"/>
                      <a:pt x="84" y="2174"/>
                    </a:cubicBezTo>
                    <a:lnTo>
                      <a:pt x="191" y="3317"/>
                    </a:lnTo>
                    <a:cubicBezTo>
                      <a:pt x="271" y="4301"/>
                      <a:pt x="1112" y="5037"/>
                      <a:pt x="2095" y="5037"/>
                    </a:cubicBezTo>
                    <a:cubicBezTo>
                      <a:pt x="2146" y="5037"/>
                      <a:pt x="2199" y="5035"/>
                      <a:pt x="2251" y="5031"/>
                    </a:cubicBezTo>
                    <a:lnTo>
                      <a:pt x="3394" y="4924"/>
                    </a:lnTo>
                    <a:cubicBezTo>
                      <a:pt x="4430" y="4829"/>
                      <a:pt x="5192" y="3912"/>
                      <a:pt x="5109" y="2864"/>
                    </a:cubicBezTo>
                    <a:lnTo>
                      <a:pt x="5001" y="1721"/>
                    </a:lnTo>
                    <a:cubicBezTo>
                      <a:pt x="4911" y="737"/>
                      <a:pt x="4079" y="0"/>
                      <a:pt x="30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8408511" y="196943"/>
                <a:ext cx="166815" cy="151630"/>
              </a:xfrm>
              <a:custGeom>
                <a:rect b="b" l="l" r="r" t="t"/>
                <a:pathLst>
                  <a:path extrusionOk="0" h="4763" w="5240">
                    <a:moveTo>
                      <a:pt x="2377" y="0"/>
                    </a:moveTo>
                    <a:cubicBezTo>
                      <a:pt x="1745" y="0"/>
                      <a:pt x="1138" y="356"/>
                      <a:pt x="846" y="965"/>
                    </a:cubicBezTo>
                    <a:lnTo>
                      <a:pt x="406" y="1893"/>
                    </a:lnTo>
                    <a:cubicBezTo>
                      <a:pt x="1" y="2739"/>
                      <a:pt x="358" y="3751"/>
                      <a:pt x="1215" y="4156"/>
                    </a:cubicBezTo>
                    <a:lnTo>
                      <a:pt x="2132" y="4596"/>
                    </a:lnTo>
                    <a:cubicBezTo>
                      <a:pt x="2369" y="4709"/>
                      <a:pt x="2618" y="4763"/>
                      <a:pt x="2864" y="4763"/>
                    </a:cubicBezTo>
                    <a:cubicBezTo>
                      <a:pt x="3496" y="4763"/>
                      <a:pt x="4103" y="4407"/>
                      <a:pt x="4394" y="3798"/>
                    </a:cubicBezTo>
                    <a:lnTo>
                      <a:pt x="4847" y="2870"/>
                    </a:lnTo>
                    <a:cubicBezTo>
                      <a:pt x="5240" y="2024"/>
                      <a:pt x="4882" y="1012"/>
                      <a:pt x="4037" y="608"/>
                    </a:cubicBezTo>
                    <a:lnTo>
                      <a:pt x="3108" y="167"/>
                    </a:lnTo>
                    <a:cubicBezTo>
                      <a:pt x="2872" y="54"/>
                      <a:pt x="2623" y="0"/>
                      <a:pt x="23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8094683" y="19846"/>
                <a:ext cx="216446" cy="199192"/>
              </a:xfrm>
              <a:custGeom>
                <a:rect b="b" l="l" r="r" t="t"/>
                <a:pathLst>
                  <a:path extrusionOk="0" h="6257" w="6799">
                    <a:moveTo>
                      <a:pt x="2969" y="1"/>
                    </a:moveTo>
                    <a:cubicBezTo>
                      <a:pt x="2014" y="1"/>
                      <a:pt x="1127" y="604"/>
                      <a:pt x="810" y="1563"/>
                    </a:cubicBezTo>
                    <a:lnTo>
                      <a:pt x="382" y="2849"/>
                    </a:lnTo>
                    <a:cubicBezTo>
                      <a:pt x="1" y="4039"/>
                      <a:pt x="632" y="5325"/>
                      <a:pt x="1822" y="5706"/>
                    </a:cubicBezTo>
                    <a:lnTo>
                      <a:pt x="3120" y="6147"/>
                    </a:lnTo>
                    <a:cubicBezTo>
                      <a:pt x="3352" y="6221"/>
                      <a:pt x="3588" y="6256"/>
                      <a:pt x="3820" y="6256"/>
                    </a:cubicBezTo>
                    <a:cubicBezTo>
                      <a:pt x="4777" y="6256"/>
                      <a:pt x="5671" y="5653"/>
                      <a:pt x="5977" y="4694"/>
                    </a:cubicBezTo>
                    <a:lnTo>
                      <a:pt x="6406" y="3408"/>
                    </a:lnTo>
                    <a:cubicBezTo>
                      <a:pt x="6799" y="2218"/>
                      <a:pt x="6156" y="932"/>
                      <a:pt x="4965" y="551"/>
                    </a:cubicBezTo>
                    <a:lnTo>
                      <a:pt x="3668" y="110"/>
                    </a:lnTo>
                    <a:cubicBezTo>
                      <a:pt x="3436" y="36"/>
                      <a:pt x="3200" y="1"/>
                      <a:pt x="29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7500358" y="-76200"/>
                <a:ext cx="221763" cy="202025"/>
              </a:xfrm>
              <a:custGeom>
                <a:rect b="b" l="l" r="r" t="t"/>
                <a:pathLst>
                  <a:path extrusionOk="0" h="6346" w="6966">
                    <a:moveTo>
                      <a:pt x="3167" y="0"/>
                    </a:moveTo>
                    <a:cubicBezTo>
                      <a:pt x="2327" y="0"/>
                      <a:pt x="1517" y="469"/>
                      <a:pt x="1132" y="1282"/>
                    </a:cubicBezTo>
                    <a:lnTo>
                      <a:pt x="536" y="2520"/>
                    </a:lnTo>
                    <a:cubicBezTo>
                      <a:pt x="1" y="3639"/>
                      <a:pt x="465" y="4997"/>
                      <a:pt x="1596" y="5532"/>
                    </a:cubicBezTo>
                    <a:lnTo>
                      <a:pt x="2834" y="6128"/>
                    </a:lnTo>
                    <a:cubicBezTo>
                      <a:pt x="3141" y="6276"/>
                      <a:pt x="3466" y="6346"/>
                      <a:pt x="3788" y="6346"/>
                    </a:cubicBezTo>
                    <a:cubicBezTo>
                      <a:pt x="4630" y="6346"/>
                      <a:pt x="5447" y="5869"/>
                      <a:pt x="5835" y="5068"/>
                    </a:cubicBezTo>
                    <a:lnTo>
                      <a:pt x="6430" y="3830"/>
                    </a:lnTo>
                    <a:cubicBezTo>
                      <a:pt x="6966" y="2711"/>
                      <a:pt x="6501" y="1353"/>
                      <a:pt x="5370" y="818"/>
                    </a:cubicBezTo>
                    <a:lnTo>
                      <a:pt x="4144" y="222"/>
                    </a:lnTo>
                    <a:cubicBezTo>
                      <a:pt x="3829" y="72"/>
                      <a:pt x="3496" y="0"/>
                      <a:pt x="3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6818487" y="211683"/>
                <a:ext cx="149752" cy="137686"/>
              </a:xfrm>
              <a:custGeom>
                <a:rect b="b" l="l" r="r" t="t"/>
                <a:pathLst>
                  <a:path extrusionOk="0" h="4325" w="4704">
                    <a:moveTo>
                      <a:pt x="2649" y="1"/>
                    </a:moveTo>
                    <a:cubicBezTo>
                      <a:pt x="2473" y="1"/>
                      <a:pt x="2294" y="32"/>
                      <a:pt x="2120" y="97"/>
                    </a:cubicBezTo>
                    <a:lnTo>
                      <a:pt x="1238" y="418"/>
                    </a:lnTo>
                    <a:cubicBezTo>
                      <a:pt x="417" y="716"/>
                      <a:pt x="0" y="1609"/>
                      <a:pt x="298" y="2407"/>
                    </a:cubicBezTo>
                    <a:lnTo>
                      <a:pt x="607" y="3288"/>
                    </a:lnTo>
                    <a:cubicBezTo>
                      <a:pt x="840" y="3930"/>
                      <a:pt x="1436" y="4324"/>
                      <a:pt x="2072" y="4324"/>
                    </a:cubicBezTo>
                    <a:cubicBezTo>
                      <a:pt x="2250" y="4324"/>
                      <a:pt x="2431" y="4294"/>
                      <a:pt x="2608" y="4228"/>
                    </a:cubicBezTo>
                    <a:lnTo>
                      <a:pt x="3489" y="3907"/>
                    </a:lnTo>
                    <a:cubicBezTo>
                      <a:pt x="4286" y="3609"/>
                      <a:pt x="4703" y="2716"/>
                      <a:pt x="4429" y="1919"/>
                    </a:cubicBezTo>
                    <a:lnTo>
                      <a:pt x="4108" y="1038"/>
                    </a:lnTo>
                    <a:cubicBezTo>
                      <a:pt x="3875" y="396"/>
                      <a:pt x="3279" y="1"/>
                      <a:pt x="26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6517139" y="259881"/>
                <a:ext cx="168694" cy="153508"/>
              </a:xfrm>
              <a:custGeom>
                <a:rect b="b" l="l" r="r" t="t"/>
                <a:pathLst>
                  <a:path extrusionOk="0" h="4822" w="5299">
                    <a:moveTo>
                      <a:pt x="2404" y="0"/>
                    </a:moveTo>
                    <a:cubicBezTo>
                      <a:pt x="1760" y="0"/>
                      <a:pt x="1142" y="361"/>
                      <a:pt x="858" y="988"/>
                    </a:cubicBezTo>
                    <a:lnTo>
                      <a:pt x="406" y="1917"/>
                    </a:lnTo>
                    <a:cubicBezTo>
                      <a:pt x="1" y="2786"/>
                      <a:pt x="358" y="3810"/>
                      <a:pt x="1227" y="4215"/>
                    </a:cubicBezTo>
                    <a:lnTo>
                      <a:pt x="2168" y="4655"/>
                    </a:lnTo>
                    <a:cubicBezTo>
                      <a:pt x="2406" y="4768"/>
                      <a:pt x="2658" y="4821"/>
                      <a:pt x="2905" y="4821"/>
                    </a:cubicBezTo>
                    <a:cubicBezTo>
                      <a:pt x="3547" y="4821"/>
                      <a:pt x="4162" y="4461"/>
                      <a:pt x="4454" y="3834"/>
                    </a:cubicBezTo>
                    <a:lnTo>
                      <a:pt x="4906" y="2905"/>
                    </a:lnTo>
                    <a:cubicBezTo>
                      <a:pt x="5299" y="2036"/>
                      <a:pt x="4942" y="1012"/>
                      <a:pt x="4085" y="607"/>
                    </a:cubicBezTo>
                    <a:lnTo>
                      <a:pt x="3144" y="166"/>
                    </a:lnTo>
                    <a:cubicBezTo>
                      <a:pt x="2905" y="54"/>
                      <a:pt x="2653" y="0"/>
                      <a:pt x="24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6171858" y="385469"/>
                <a:ext cx="136477" cy="127849"/>
              </a:xfrm>
              <a:custGeom>
                <a:rect b="b" l="l" r="r" t="t"/>
                <a:pathLst>
                  <a:path extrusionOk="0" h="4016" w="4287">
                    <a:moveTo>
                      <a:pt x="1785" y="1"/>
                    </a:moveTo>
                    <a:cubicBezTo>
                      <a:pt x="1099" y="1"/>
                      <a:pt x="481" y="489"/>
                      <a:pt x="345" y="1186"/>
                    </a:cubicBezTo>
                    <a:lnTo>
                      <a:pt x="167" y="2067"/>
                    </a:lnTo>
                    <a:cubicBezTo>
                      <a:pt x="0" y="2877"/>
                      <a:pt x="524" y="3651"/>
                      <a:pt x="1322" y="3806"/>
                    </a:cubicBezTo>
                    <a:lnTo>
                      <a:pt x="2203" y="3984"/>
                    </a:lnTo>
                    <a:cubicBezTo>
                      <a:pt x="2304" y="4005"/>
                      <a:pt x="2405" y="4015"/>
                      <a:pt x="2505" y="4015"/>
                    </a:cubicBezTo>
                    <a:cubicBezTo>
                      <a:pt x="3197" y="4015"/>
                      <a:pt x="3806" y="3527"/>
                      <a:pt x="3941" y="2829"/>
                    </a:cubicBezTo>
                    <a:lnTo>
                      <a:pt x="4120" y="1948"/>
                    </a:lnTo>
                    <a:cubicBezTo>
                      <a:pt x="4286" y="1139"/>
                      <a:pt x="3763" y="365"/>
                      <a:pt x="2965" y="210"/>
                    </a:cubicBezTo>
                    <a:lnTo>
                      <a:pt x="2084" y="31"/>
                    </a:lnTo>
                    <a:cubicBezTo>
                      <a:pt x="1984" y="11"/>
                      <a:pt x="1884" y="1"/>
                      <a:pt x="17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5358827" y="49006"/>
                <a:ext cx="124348" cy="113492"/>
              </a:xfrm>
              <a:custGeom>
                <a:rect b="b" l="l" r="r" t="t"/>
                <a:pathLst>
                  <a:path extrusionOk="0" h="3565" w="3906">
                    <a:moveTo>
                      <a:pt x="2155" y="1"/>
                    </a:moveTo>
                    <a:cubicBezTo>
                      <a:pt x="1973" y="1"/>
                      <a:pt x="1787" y="40"/>
                      <a:pt x="1608" y="123"/>
                    </a:cubicBezTo>
                    <a:lnTo>
                      <a:pt x="905" y="444"/>
                    </a:lnTo>
                    <a:cubicBezTo>
                      <a:pt x="262" y="742"/>
                      <a:pt x="0" y="1492"/>
                      <a:pt x="298" y="2123"/>
                    </a:cubicBezTo>
                    <a:lnTo>
                      <a:pt x="631" y="2826"/>
                    </a:lnTo>
                    <a:cubicBezTo>
                      <a:pt x="847" y="3293"/>
                      <a:pt x="1296" y="3565"/>
                      <a:pt x="1772" y="3565"/>
                    </a:cubicBezTo>
                    <a:cubicBezTo>
                      <a:pt x="1951" y="3565"/>
                      <a:pt x="2134" y="3526"/>
                      <a:pt x="2310" y="3445"/>
                    </a:cubicBezTo>
                    <a:lnTo>
                      <a:pt x="3013" y="3111"/>
                    </a:lnTo>
                    <a:cubicBezTo>
                      <a:pt x="3632" y="2814"/>
                      <a:pt x="3905" y="2052"/>
                      <a:pt x="3620" y="1433"/>
                    </a:cubicBezTo>
                    <a:lnTo>
                      <a:pt x="3286" y="730"/>
                    </a:lnTo>
                    <a:cubicBezTo>
                      <a:pt x="3072" y="266"/>
                      <a:pt x="2627" y="1"/>
                      <a:pt x="2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4950227" y="301139"/>
                <a:ext cx="194480" cy="184675"/>
              </a:xfrm>
              <a:custGeom>
                <a:rect b="b" l="l" r="r" t="t"/>
                <a:pathLst>
                  <a:path extrusionOk="0" h="5801" w="6109">
                    <a:moveTo>
                      <a:pt x="3601" y="1"/>
                    </a:moveTo>
                    <a:cubicBezTo>
                      <a:pt x="3493" y="1"/>
                      <a:pt x="3384" y="9"/>
                      <a:pt x="3275" y="25"/>
                    </a:cubicBezTo>
                    <a:lnTo>
                      <a:pt x="1989" y="228"/>
                    </a:lnTo>
                    <a:cubicBezTo>
                      <a:pt x="810" y="406"/>
                      <a:pt x="0" y="1502"/>
                      <a:pt x="179" y="2680"/>
                    </a:cubicBezTo>
                    <a:lnTo>
                      <a:pt x="381" y="3978"/>
                    </a:lnTo>
                    <a:cubicBezTo>
                      <a:pt x="543" y="5036"/>
                      <a:pt x="1459" y="5801"/>
                      <a:pt x="2507" y="5801"/>
                    </a:cubicBezTo>
                    <a:cubicBezTo>
                      <a:pt x="2615" y="5801"/>
                      <a:pt x="2724" y="5793"/>
                      <a:pt x="2834" y="5776"/>
                    </a:cubicBezTo>
                    <a:lnTo>
                      <a:pt x="4132" y="5586"/>
                    </a:lnTo>
                    <a:cubicBezTo>
                      <a:pt x="5310" y="5407"/>
                      <a:pt x="6108" y="4300"/>
                      <a:pt x="5930" y="3121"/>
                    </a:cubicBezTo>
                    <a:lnTo>
                      <a:pt x="5739" y="1835"/>
                    </a:lnTo>
                    <a:cubicBezTo>
                      <a:pt x="5577" y="766"/>
                      <a:pt x="4651" y="1"/>
                      <a:pt x="3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160057" y="257366"/>
                <a:ext cx="116389" cy="112632"/>
              </a:xfrm>
              <a:custGeom>
                <a:rect b="b" l="l" r="r" t="t"/>
                <a:pathLst>
                  <a:path extrusionOk="0" h="3538" w="3656">
                    <a:moveTo>
                      <a:pt x="2202" y="1"/>
                    </a:moveTo>
                    <a:cubicBezTo>
                      <a:pt x="2159" y="1"/>
                      <a:pt x="2115" y="3"/>
                      <a:pt x="2072" y="7"/>
                    </a:cubicBezTo>
                    <a:lnTo>
                      <a:pt x="1262" y="79"/>
                    </a:lnTo>
                    <a:cubicBezTo>
                      <a:pt x="536" y="150"/>
                      <a:pt x="0" y="805"/>
                      <a:pt x="72" y="1543"/>
                    </a:cubicBezTo>
                    <a:lnTo>
                      <a:pt x="143" y="2341"/>
                    </a:lnTo>
                    <a:cubicBezTo>
                      <a:pt x="221" y="3024"/>
                      <a:pt x="805" y="3538"/>
                      <a:pt x="1477" y="3538"/>
                    </a:cubicBezTo>
                    <a:cubicBezTo>
                      <a:pt x="1520" y="3538"/>
                      <a:pt x="1564" y="3536"/>
                      <a:pt x="1607" y="3532"/>
                    </a:cubicBezTo>
                    <a:lnTo>
                      <a:pt x="2405" y="3460"/>
                    </a:lnTo>
                    <a:cubicBezTo>
                      <a:pt x="3143" y="3389"/>
                      <a:pt x="3655" y="2746"/>
                      <a:pt x="3596" y="1996"/>
                    </a:cubicBezTo>
                    <a:lnTo>
                      <a:pt x="3524" y="1198"/>
                    </a:lnTo>
                    <a:cubicBezTo>
                      <a:pt x="3457" y="515"/>
                      <a:pt x="2875" y="1"/>
                      <a:pt x="22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1827355" y="8767"/>
                <a:ext cx="137241" cy="125971"/>
              </a:xfrm>
              <a:custGeom>
                <a:rect b="b" l="l" r="r" t="t"/>
                <a:pathLst>
                  <a:path extrusionOk="0" h="3957" w="4311">
                    <a:moveTo>
                      <a:pt x="2224" y="1"/>
                    </a:moveTo>
                    <a:cubicBezTo>
                      <a:pt x="1933" y="1"/>
                      <a:pt x="1641" y="91"/>
                      <a:pt x="1394" y="280"/>
                    </a:cubicBezTo>
                    <a:lnTo>
                      <a:pt x="727" y="792"/>
                    </a:lnTo>
                    <a:cubicBezTo>
                      <a:pt x="120" y="1244"/>
                      <a:pt x="1" y="2125"/>
                      <a:pt x="453" y="2744"/>
                    </a:cubicBezTo>
                    <a:lnTo>
                      <a:pt x="965" y="3411"/>
                    </a:lnTo>
                    <a:cubicBezTo>
                      <a:pt x="1238" y="3768"/>
                      <a:pt x="1651" y="3956"/>
                      <a:pt x="2071" y="3956"/>
                    </a:cubicBezTo>
                    <a:cubicBezTo>
                      <a:pt x="2365" y="3956"/>
                      <a:pt x="2663" y="3864"/>
                      <a:pt x="2918" y="3673"/>
                    </a:cubicBezTo>
                    <a:lnTo>
                      <a:pt x="3584" y="3173"/>
                    </a:lnTo>
                    <a:cubicBezTo>
                      <a:pt x="4192" y="2709"/>
                      <a:pt x="4311" y="1828"/>
                      <a:pt x="3846" y="1220"/>
                    </a:cubicBezTo>
                    <a:lnTo>
                      <a:pt x="3346" y="554"/>
                    </a:lnTo>
                    <a:cubicBezTo>
                      <a:pt x="3071" y="193"/>
                      <a:pt x="2648" y="1"/>
                      <a:pt x="2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1458198" y="59162"/>
                <a:ext cx="216446" cy="200911"/>
              </a:xfrm>
              <a:custGeom>
                <a:rect b="b" l="l" r="r" t="t"/>
                <a:pathLst>
                  <a:path extrusionOk="0" h="6311" w="6799">
                    <a:moveTo>
                      <a:pt x="3429" y="0"/>
                    </a:moveTo>
                    <a:cubicBezTo>
                      <a:pt x="2891" y="0"/>
                      <a:pt x="2352" y="195"/>
                      <a:pt x="1929" y="590"/>
                    </a:cubicBezTo>
                    <a:lnTo>
                      <a:pt x="953" y="1495"/>
                    </a:lnTo>
                    <a:cubicBezTo>
                      <a:pt x="60" y="2328"/>
                      <a:pt x="0" y="3733"/>
                      <a:pt x="833" y="4626"/>
                    </a:cubicBezTo>
                    <a:lnTo>
                      <a:pt x="1738" y="5602"/>
                    </a:lnTo>
                    <a:cubicBezTo>
                      <a:pt x="2177" y="6072"/>
                      <a:pt x="2773" y="6311"/>
                      <a:pt x="3370" y="6311"/>
                    </a:cubicBezTo>
                    <a:cubicBezTo>
                      <a:pt x="3908" y="6311"/>
                      <a:pt x="4446" y="6117"/>
                      <a:pt x="4870" y="5721"/>
                    </a:cubicBezTo>
                    <a:lnTo>
                      <a:pt x="5846" y="4817"/>
                    </a:lnTo>
                    <a:cubicBezTo>
                      <a:pt x="6739" y="3983"/>
                      <a:pt x="6798" y="2590"/>
                      <a:pt x="5965" y="1697"/>
                    </a:cubicBezTo>
                    <a:lnTo>
                      <a:pt x="5060" y="709"/>
                    </a:lnTo>
                    <a:cubicBezTo>
                      <a:pt x="4622" y="239"/>
                      <a:pt x="4026" y="0"/>
                      <a:pt x="3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1160255" y="726930"/>
                <a:ext cx="146345" cy="132847"/>
              </a:xfrm>
              <a:custGeom>
                <a:rect b="b" l="l" r="r" t="t"/>
                <a:pathLst>
                  <a:path extrusionOk="0" h="4173" w="4597">
                    <a:moveTo>
                      <a:pt x="2485" y="1"/>
                    </a:moveTo>
                    <a:cubicBezTo>
                      <a:pt x="2264" y="1"/>
                      <a:pt x="2038" y="50"/>
                      <a:pt x="1822" y="152"/>
                    </a:cubicBezTo>
                    <a:lnTo>
                      <a:pt x="1025" y="557"/>
                    </a:lnTo>
                    <a:cubicBezTo>
                      <a:pt x="298" y="926"/>
                      <a:pt x="1" y="1807"/>
                      <a:pt x="358" y="2545"/>
                    </a:cubicBezTo>
                    <a:lnTo>
                      <a:pt x="751" y="3355"/>
                    </a:lnTo>
                    <a:cubicBezTo>
                      <a:pt x="1022" y="3873"/>
                      <a:pt x="1542" y="4173"/>
                      <a:pt x="2090" y="4173"/>
                    </a:cubicBezTo>
                    <a:cubicBezTo>
                      <a:pt x="2311" y="4173"/>
                      <a:pt x="2536" y="4124"/>
                      <a:pt x="2751" y="4022"/>
                    </a:cubicBezTo>
                    <a:lnTo>
                      <a:pt x="3549" y="3617"/>
                    </a:lnTo>
                    <a:cubicBezTo>
                      <a:pt x="4299" y="3248"/>
                      <a:pt x="4597" y="2355"/>
                      <a:pt x="4227" y="1628"/>
                    </a:cubicBezTo>
                    <a:lnTo>
                      <a:pt x="3823" y="819"/>
                    </a:lnTo>
                    <a:cubicBezTo>
                      <a:pt x="3559" y="301"/>
                      <a:pt x="3036" y="1"/>
                      <a:pt x="24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999553" y="1354681"/>
                <a:ext cx="128518" cy="116421"/>
              </a:xfrm>
              <a:custGeom>
                <a:rect b="b" l="l" r="r" t="t"/>
                <a:pathLst>
                  <a:path extrusionOk="0" h="3657" w="4037">
                    <a:moveTo>
                      <a:pt x="2125" y="0"/>
                    </a:moveTo>
                    <a:cubicBezTo>
                      <a:pt x="1891" y="0"/>
                      <a:pt x="1654" y="64"/>
                      <a:pt x="1441" y="197"/>
                    </a:cubicBezTo>
                    <a:lnTo>
                      <a:pt x="786" y="614"/>
                    </a:lnTo>
                    <a:cubicBezTo>
                      <a:pt x="191" y="1007"/>
                      <a:pt x="0" y="1793"/>
                      <a:pt x="381" y="2400"/>
                    </a:cubicBezTo>
                    <a:lnTo>
                      <a:pt x="798" y="3055"/>
                    </a:lnTo>
                    <a:cubicBezTo>
                      <a:pt x="1053" y="3441"/>
                      <a:pt x="1473" y="3657"/>
                      <a:pt x="1903" y="3657"/>
                    </a:cubicBezTo>
                    <a:cubicBezTo>
                      <a:pt x="2135" y="3657"/>
                      <a:pt x="2371" y="3594"/>
                      <a:pt x="2584" y="3460"/>
                    </a:cubicBezTo>
                    <a:lnTo>
                      <a:pt x="3239" y="3043"/>
                    </a:lnTo>
                    <a:cubicBezTo>
                      <a:pt x="3858" y="2650"/>
                      <a:pt x="4037" y="1864"/>
                      <a:pt x="3644" y="1257"/>
                    </a:cubicBezTo>
                    <a:lnTo>
                      <a:pt x="3227" y="602"/>
                    </a:lnTo>
                    <a:cubicBezTo>
                      <a:pt x="2980" y="216"/>
                      <a:pt x="2557" y="0"/>
                      <a:pt x="2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951801" y="1607800"/>
                <a:ext cx="178180" cy="166242"/>
              </a:xfrm>
              <a:custGeom>
                <a:rect b="b" l="l" r="r" t="t"/>
                <a:pathLst>
                  <a:path extrusionOk="0" h="5222" w="5597">
                    <a:moveTo>
                      <a:pt x="3223" y="0"/>
                    </a:moveTo>
                    <a:cubicBezTo>
                      <a:pt x="3087" y="0"/>
                      <a:pt x="2948" y="15"/>
                      <a:pt x="2810" y="45"/>
                    </a:cubicBezTo>
                    <a:lnTo>
                      <a:pt x="1679" y="295"/>
                    </a:lnTo>
                    <a:cubicBezTo>
                      <a:pt x="655" y="521"/>
                      <a:pt x="0" y="1545"/>
                      <a:pt x="215" y="2593"/>
                    </a:cubicBezTo>
                    <a:lnTo>
                      <a:pt x="477" y="3724"/>
                    </a:lnTo>
                    <a:cubicBezTo>
                      <a:pt x="662" y="4611"/>
                      <a:pt x="1465" y="5221"/>
                      <a:pt x="2349" y="5221"/>
                    </a:cubicBezTo>
                    <a:cubicBezTo>
                      <a:pt x="2486" y="5221"/>
                      <a:pt x="2624" y="5207"/>
                      <a:pt x="2763" y="5177"/>
                    </a:cubicBezTo>
                    <a:lnTo>
                      <a:pt x="3894" y="4927"/>
                    </a:lnTo>
                    <a:cubicBezTo>
                      <a:pt x="4941" y="4700"/>
                      <a:pt x="5596" y="3676"/>
                      <a:pt x="5358" y="2641"/>
                    </a:cubicBezTo>
                    <a:lnTo>
                      <a:pt x="5096" y="1509"/>
                    </a:lnTo>
                    <a:cubicBezTo>
                      <a:pt x="4910" y="612"/>
                      <a:pt x="4108" y="0"/>
                      <a:pt x="32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486343" y="1536427"/>
                <a:ext cx="189164" cy="188049"/>
              </a:xfrm>
              <a:custGeom>
                <a:rect b="b" l="l" r="r" t="t"/>
                <a:pathLst>
                  <a:path extrusionOk="0" h="5907" w="5942">
                    <a:moveTo>
                      <a:pt x="2278" y="1"/>
                    </a:moveTo>
                    <a:cubicBezTo>
                      <a:pt x="1048" y="1"/>
                      <a:pt x="48" y="992"/>
                      <a:pt x="36" y="2227"/>
                    </a:cubicBezTo>
                    <a:lnTo>
                      <a:pt x="12" y="3597"/>
                    </a:lnTo>
                    <a:cubicBezTo>
                      <a:pt x="0" y="4847"/>
                      <a:pt x="1001" y="5871"/>
                      <a:pt x="2251" y="5883"/>
                    </a:cubicBezTo>
                    <a:lnTo>
                      <a:pt x="3620" y="5906"/>
                    </a:lnTo>
                    <a:cubicBezTo>
                      <a:pt x="3627" y="5907"/>
                      <a:pt x="3635" y="5907"/>
                      <a:pt x="3642" y="5907"/>
                    </a:cubicBezTo>
                    <a:cubicBezTo>
                      <a:pt x="4882" y="5907"/>
                      <a:pt x="5894" y="4911"/>
                      <a:pt x="5906" y="3668"/>
                    </a:cubicBezTo>
                    <a:lnTo>
                      <a:pt x="5930" y="2299"/>
                    </a:lnTo>
                    <a:cubicBezTo>
                      <a:pt x="5942" y="1049"/>
                      <a:pt x="4941" y="25"/>
                      <a:pt x="3691" y="13"/>
                    </a:cubicBezTo>
                    <a:lnTo>
                      <a:pt x="2322" y="1"/>
                    </a:lnTo>
                    <a:cubicBezTo>
                      <a:pt x="2307" y="1"/>
                      <a:pt x="2293" y="1"/>
                      <a:pt x="2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526137" y="2244912"/>
                <a:ext cx="212658" cy="199287"/>
              </a:xfrm>
              <a:custGeom>
                <a:rect b="b" l="l" r="r" t="t"/>
                <a:pathLst>
                  <a:path extrusionOk="0" h="6260" w="6680">
                    <a:moveTo>
                      <a:pt x="3862" y="1"/>
                    </a:moveTo>
                    <a:cubicBezTo>
                      <a:pt x="3712" y="1"/>
                      <a:pt x="3559" y="16"/>
                      <a:pt x="3406" y="46"/>
                    </a:cubicBezTo>
                    <a:lnTo>
                      <a:pt x="2037" y="332"/>
                    </a:lnTo>
                    <a:cubicBezTo>
                      <a:pt x="810" y="582"/>
                      <a:pt x="1" y="1808"/>
                      <a:pt x="251" y="3059"/>
                    </a:cubicBezTo>
                    <a:lnTo>
                      <a:pt x="536" y="4428"/>
                    </a:lnTo>
                    <a:cubicBezTo>
                      <a:pt x="755" y="5513"/>
                      <a:pt x="1724" y="6260"/>
                      <a:pt x="2802" y="6260"/>
                    </a:cubicBezTo>
                    <a:cubicBezTo>
                      <a:pt x="2954" y="6260"/>
                      <a:pt x="3108" y="6245"/>
                      <a:pt x="3263" y="6214"/>
                    </a:cubicBezTo>
                    <a:lnTo>
                      <a:pt x="4632" y="5928"/>
                    </a:lnTo>
                    <a:cubicBezTo>
                      <a:pt x="5882" y="5666"/>
                      <a:pt x="6680" y="4440"/>
                      <a:pt x="6418" y="3201"/>
                    </a:cubicBezTo>
                    <a:lnTo>
                      <a:pt x="6132" y="1832"/>
                    </a:lnTo>
                    <a:cubicBezTo>
                      <a:pt x="5913" y="756"/>
                      <a:pt x="4942" y="1"/>
                      <a:pt x="38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103529" y="2284068"/>
                <a:ext cx="200911" cy="194958"/>
              </a:xfrm>
              <a:custGeom>
                <a:rect b="b" l="l" r="r" t="t"/>
                <a:pathLst>
                  <a:path extrusionOk="0" h="6124" w="6311">
                    <a:moveTo>
                      <a:pt x="3794" y="0"/>
                    </a:moveTo>
                    <a:cubicBezTo>
                      <a:pt x="3736" y="0"/>
                      <a:pt x="3678" y="3"/>
                      <a:pt x="3620" y="7"/>
                    </a:cubicBezTo>
                    <a:lnTo>
                      <a:pt x="2215" y="114"/>
                    </a:lnTo>
                    <a:cubicBezTo>
                      <a:pt x="953" y="221"/>
                      <a:pt x="0" y="1340"/>
                      <a:pt x="107" y="2603"/>
                    </a:cubicBezTo>
                    <a:lnTo>
                      <a:pt x="214" y="3996"/>
                    </a:lnTo>
                    <a:cubicBezTo>
                      <a:pt x="305" y="5204"/>
                      <a:pt x="1316" y="6123"/>
                      <a:pt x="2497" y="6123"/>
                    </a:cubicBezTo>
                    <a:cubicBezTo>
                      <a:pt x="2561" y="6123"/>
                      <a:pt x="2626" y="6120"/>
                      <a:pt x="2691" y="6115"/>
                    </a:cubicBezTo>
                    <a:lnTo>
                      <a:pt x="4096" y="6008"/>
                    </a:lnTo>
                    <a:cubicBezTo>
                      <a:pt x="5358" y="5901"/>
                      <a:pt x="6310" y="4793"/>
                      <a:pt x="6203" y="3519"/>
                    </a:cubicBezTo>
                    <a:lnTo>
                      <a:pt x="6096" y="2126"/>
                    </a:lnTo>
                    <a:cubicBezTo>
                      <a:pt x="6005" y="923"/>
                      <a:pt x="4983" y="0"/>
                      <a:pt x="3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-24224" y="2950690"/>
                <a:ext cx="186521" cy="174169"/>
              </a:xfrm>
              <a:custGeom>
                <a:rect b="b" l="l" r="r" t="t"/>
                <a:pathLst>
                  <a:path extrusionOk="0" h="5471" w="5859">
                    <a:moveTo>
                      <a:pt x="2943" y="1"/>
                    </a:moveTo>
                    <a:cubicBezTo>
                      <a:pt x="2458" y="1"/>
                      <a:pt x="1971" y="183"/>
                      <a:pt x="1596" y="546"/>
                    </a:cubicBezTo>
                    <a:lnTo>
                      <a:pt x="775" y="1343"/>
                    </a:lnTo>
                    <a:cubicBezTo>
                      <a:pt x="13" y="2082"/>
                      <a:pt x="1" y="3296"/>
                      <a:pt x="739" y="4058"/>
                    </a:cubicBezTo>
                    <a:lnTo>
                      <a:pt x="1548" y="4892"/>
                    </a:lnTo>
                    <a:cubicBezTo>
                      <a:pt x="1916" y="5277"/>
                      <a:pt x="2408" y="5471"/>
                      <a:pt x="2904" y="5471"/>
                    </a:cubicBezTo>
                    <a:cubicBezTo>
                      <a:pt x="3388" y="5471"/>
                      <a:pt x="3875" y="5286"/>
                      <a:pt x="4251" y="4915"/>
                    </a:cubicBezTo>
                    <a:lnTo>
                      <a:pt x="5085" y="4118"/>
                    </a:lnTo>
                    <a:cubicBezTo>
                      <a:pt x="5847" y="3379"/>
                      <a:pt x="5859" y="2153"/>
                      <a:pt x="5108" y="1415"/>
                    </a:cubicBezTo>
                    <a:lnTo>
                      <a:pt x="4311" y="581"/>
                    </a:lnTo>
                    <a:cubicBezTo>
                      <a:pt x="3942" y="194"/>
                      <a:pt x="3444" y="1"/>
                      <a:pt x="29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496944" y="41653"/>
                <a:ext cx="148988" cy="135617"/>
              </a:xfrm>
              <a:custGeom>
                <a:rect b="b" l="l" r="r" t="t"/>
                <a:pathLst>
                  <a:path extrusionOk="0" h="4260" w="4680">
                    <a:moveTo>
                      <a:pt x="2489" y="1"/>
                    </a:moveTo>
                    <a:cubicBezTo>
                      <a:pt x="2215" y="1"/>
                      <a:pt x="1939" y="76"/>
                      <a:pt x="1691" y="235"/>
                    </a:cubicBezTo>
                    <a:lnTo>
                      <a:pt x="918" y="711"/>
                    </a:lnTo>
                    <a:cubicBezTo>
                      <a:pt x="215" y="1140"/>
                      <a:pt x="1" y="2080"/>
                      <a:pt x="441" y="2783"/>
                    </a:cubicBezTo>
                    <a:lnTo>
                      <a:pt x="918" y="3557"/>
                    </a:lnTo>
                    <a:cubicBezTo>
                      <a:pt x="1197" y="4006"/>
                      <a:pt x="1693" y="4259"/>
                      <a:pt x="2199" y="4259"/>
                    </a:cubicBezTo>
                    <a:cubicBezTo>
                      <a:pt x="2470" y="4259"/>
                      <a:pt x="2744" y="4187"/>
                      <a:pt x="2989" y="4033"/>
                    </a:cubicBezTo>
                    <a:lnTo>
                      <a:pt x="3763" y="3557"/>
                    </a:lnTo>
                    <a:cubicBezTo>
                      <a:pt x="4466" y="3116"/>
                      <a:pt x="4680" y="2176"/>
                      <a:pt x="4239" y="1485"/>
                    </a:cubicBezTo>
                    <a:lnTo>
                      <a:pt x="3763" y="711"/>
                    </a:lnTo>
                    <a:cubicBezTo>
                      <a:pt x="3485" y="256"/>
                      <a:pt x="2992" y="1"/>
                      <a:pt x="2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436299" y="953912"/>
                <a:ext cx="181205" cy="168566"/>
              </a:xfrm>
              <a:custGeom>
                <a:rect b="b" l="l" r="r" t="t"/>
                <a:pathLst>
                  <a:path extrusionOk="0" h="5295" w="5692">
                    <a:moveTo>
                      <a:pt x="2882" y="1"/>
                    </a:moveTo>
                    <a:cubicBezTo>
                      <a:pt x="2433" y="1"/>
                      <a:pt x="1982" y="165"/>
                      <a:pt x="1620" y="499"/>
                    </a:cubicBezTo>
                    <a:lnTo>
                      <a:pt x="798" y="1249"/>
                    </a:lnTo>
                    <a:cubicBezTo>
                      <a:pt x="36" y="1952"/>
                      <a:pt x="1" y="3119"/>
                      <a:pt x="691" y="3869"/>
                    </a:cubicBezTo>
                    <a:lnTo>
                      <a:pt x="1453" y="4690"/>
                    </a:lnTo>
                    <a:cubicBezTo>
                      <a:pt x="1823" y="5091"/>
                      <a:pt x="2318" y="5294"/>
                      <a:pt x="2815" y="5294"/>
                    </a:cubicBezTo>
                    <a:cubicBezTo>
                      <a:pt x="3263" y="5294"/>
                      <a:pt x="3712" y="5130"/>
                      <a:pt x="4073" y="4797"/>
                    </a:cubicBezTo>
                    <a:lnTo>
                      <a:pt x="4894" y="4035"/>
                    </a:lnTo>
                    <a:cubicBezTo>
                      <a:pt x="5656" y="3333"/>
                      <a:pt x="5692" y="2166"/>
                      <a:pt x="5001" y="1416"/>
                    </a:cubicBezTo>
                    <a:lnTo>
                      <a:pt x="4239" y="594"/>
                    </a:lnTo>
                    <a:cubicBezTo>
                      <a:pt x="3871" y="201"/>
                      <a:pt x="3378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3070219" y="1827"/>
                <a:ext cx="155036" cy="145008"/>
              </a:xfrm>
              <a:custGeom>
                <a:rect b="b" l="l" r="r" t="t"/>
                <a:pathLst>
                  <a:path extrusionOk="0" h="4555" w="4870">
                    <a:moveTo>
                      <a:pt x="2446" y="1"/>
                    </a:moveTo>
                    <a:cubicBezTo>
                      <a:pt x="2039" y="1"/>
                      <a:pt x="1631" y="158"/>
                      <a:pt x="1322" y="474"/>
                    </a:cubicBezTo>
                    <a:lnTo>
                      <a:pt x="631" y="1153"/>
                    </a:lnTo>
                    <a:cubicBezTo>
                      <a:pt x="0" y="1760"/>
                      <a:pt x="0" y="2772"/>
                      <a:pt x="631" y="3403"/>
                    </a:cubicBezTo>
                    <a:lnTo>
                      <a:pt x="1322" y="4081"/>
                    </a:lnTo>
                    <a:cubicBezTo>
                      <a:pt x="1625" y="4397"/>
                      <a:pt x="2030" y="4555"/>
                      <a:pt x="2437" y="4555"/>
                    </a:cubicBezTo>
                    <a:cubicBezTo>
                      <a:pt x="2843" y="4555"/>
                      <a:pt x="3251" y="4397"/>
                      <a:pt x="3560" y="4081"/>
                    </a:cubicBezTo>
                    <a:lnTo>
                      <a:pt x="4251" y="3403"/>
                    </a:lnTo>
                    <a:cubicBezTo>
                      <a:pt x="4870" y="2784"/>
                      <a:pt x="4870" y="1772"/>
                      <a:pt x="4251" y="1153"/>
                    </a:cubicBezTo>
                    <a:lnTo>
                      <a:pt x="3560" y="474"/>
                    </a:lnTo>
                    <a:cubicBezTo>
                      <a:pt x="3257" y="158"/>
                      <a:pt x="2852" y="1"/>
                      <a:pt x="2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2688901" y="227154"/>
                <a:ext cx="141411" cy="134789"/>
              </a:xfrm>
              <a:custGeom>
                <a:rect b="b" l="l" r="r" t="t"/>
                <a:pathLst>
                  <a:path extrusionOk="0" h="4234" w="4442">
                    <a:moveTo>
                      <a:pt x="2633" y="1"/>
                    </a:moveTo>
                    <a:cubicBezTo>
                      <a:pt x="2562" y="1"/>
                      <a:pt x="2490" y="6"/>
                      <a:pt x="2418" y="16"/>
                    </a:cubicBezTo>
                    <a:lnTo>
                      <a:pt x="1477" y="147"/>
                    </a:lnTo>
                    <a:cubicBezTo>
                      <a:pt x="620" y="266"/>
                      <a:pt x="1" y="1064"/>
                      <a:pt x="120" y="1921"/>
                    </a:cubicBezTo>
                    <a:lnTo>
                      <a:pt x="263" y="2861"/>
                    </a:lnTo>
                    <a:cubicBezTo>
                      <a:pt x="372" y="3647"/>
                      <a:pt x="1042" y="4233"/>
                      <a:pt x="1813" y="4233"/>
                    </a:cubicBezTo>
                    <a:cubicBezTo>
                      <a:pt x="1883" y="4233"/>
                      <a:pt x="1954" y="4229"/>
                      <a:pt x="2025" y="4219"/>
                    </a:cubicBezTo>
                    <a:lnTo>
                      <a:pt x="2965" y="4076"/>
                    </a:lnTo>
                    <a:cubicBezTo>
                      <a:pt x="3823" y="3957"/>
                      <a:pt x="4442" y="3171"/>
                      <a:pt x="4323" y="2314"/>
                    </a:cubicBezTo>
                    <a:lnTo>
                      <a:pt x="4192" y="1373"/>
                    </a:lnTo>
                    <a:cubicBezTo>
                      <a:pt x="4083" y="577"/>
                      <a:pt x="3404" y="1"/>
                      <a:pt x="2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2691544" y="634959"/>
                <a:ext cx="112250" cy="101745"/>
              </a:xfrm>
              <a:custGeom>
                <a:rect b="b" l="l" r="r" t="t"/>
                <a:pathLst>
                  <a:path extrusionOk="0" h="3196" w="3526">
                    <a:moveTo>
                      <a:pt x="1945" y="1"/>
                    </a:moveTo>
                    <a:cubicBezTo>
                      <a:pt x="1792" y="1"/>
                      <a:pt x="1637" y="32"/>
                      <a:pt x="1489" y="100"/>
                    </a:cubicBezTo>
                    <a:lnTo>
                      <a:pt x="846" y="362"/>
                    </a:lnTo>
                    <a:cubicBezTo>
                      <a:pt x="263" y="612"/>
                      <a:pt x="1" y="1291"/>
                      <a:pt x="251" y="1862"/>
                    </a:cubicBezTo>
                    <a:lnTo>
                      <a:pt x="513" y="2505"/>
                    </a:lnTo>
                    <a:cubicBezTo>
                      <a:pt x="708" y="2939"/>
                      <a:pt x="1126" y="3195"/>
                      <a:pt x="1568" y="3195"/>
                    </a:cubicBezTo>
                    <a:cubicBezTo>
                      <a:pt x="1720" y="3195"/>
                      <a:pt x="1875" y="3165"/>
                      <a:pt x="2025" y="3101"/>
                    </a:cubicBezTo>
                    <a:lnTo>
                      <a:pt x="2656" y="2839"/>
                    </a:lnTo>
                    <a:cubicBezTo>
                      <a:pt x="3239" y="2577"/>
                      <a:pt x="3525" y="1910"/>
                      <a:pt x="3251" y="1327"/>
                    </a:cubicBezTo>
                    <a:lnTo>
                      <a:pt x="2989" y="696"/>
                    </a:lnTo>
                    <a:cubicBezTo>
                      <a:pt x="2804" y="263"/>
                      <a:pt x="2383" y="1"/>
                      <a:pt x="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2483853" y="651800"/>
                <a:ext cx="144435" cy="138641"/>
              </a:xfrm>
              <a:custGeom>
                <a:rect b="b" l="l" r="r" t="t"/>
                <a:pathLst>
                  <a:path extrusionOk="0" h="4355" w="4537">
                    <a:moveTo>
                      <a:pt x="2716" y="0"/>
                    </a:moveTo>
                    <a:cubicBezTo>
                      <a:pt x="2653" y="0"/>
                      <a:pt x="2589" y="4"/>
                      <a:pt x="2524" y="12"/>
                    </a:cubicBezTo>
                    <a:lnTo>
                      <a:pt x="1548" y="119"/>
                    </a:lnTo>
                    <a:cubicBezTo>
                      <a:pt x="655" y="226"/>
                      <a:pt x="0" y="1024"/>
                      <a:pt x="107" y="1917"/>
                    </a:cubicBezTo>
                    <a:lnTo>
                      <a:pt x="203" y="2905"/>
                    </a:lnTo>
                    <a:cubicBezTo>
                      <a:pt x="303" y="3739"/>
                      <a:pt x="1016" y="4355"/>
                      <a:pt x="1837" y="4355"/>
                    </a:cubicBezTo>
                    <a:cubicBezTo>
                      <a:pt x="1895" y="4355"/>
                      <a:pt x="1954" y="4352"/>
                      <a:pt x="2012" y="4346"/>
                    </a:cubicBezTo>
                    <a:lnTo>
                      <a:pt x="2989" y="4238"/>
                    </a:lnTo>
                    <a:cubicBezTo>
                      <a:pt x="3882" y="4155"/>
                      <a:pt x="4537" y="3345"/>
                      <a:pt x="4441" y="2441"/>
                    </a:cubicBezTo>
                    <a:lnTo>
                      <a:pt x="4334" y="1452"/>
                    </a:lnTo>
                    <a:cubicBezTo>
                      <a:pt x="4235" y="624"/>
                      <a:pt x="3531" y="0"/>
                      <a:pt x="2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2030525" y="793560"/>
                <a:ext cx="114510" cy="106870"/>
              </a:xfrm>
              <a:custGeom>
                <a:rect b="b" l="l" r="r" t="t"/>
                <a:pathLst>
                  <a:path extrusionOk="0" h="3357" w="3597">
                    <a:moveTo>
                      <a:pt x="1787" y="1"/>
                    </a:moveTo>
                    <a:cubicBezTo>
                      <a:pt x="1478" y="1"/>
                      <a:pt x="1168" y="123"/>
                      <a:pt x="941" y="369"/>
                    </a:cubicBezTo>
                    <a:lnTo>
                      <a:pt x="441" y="893"/>
                    </a:lnTo>
                    <a:cubicBezTo>
                      <a:pt x="0" y="1345"/>
                      <a:pt x="12" y="2095"/>
                      <a:pt x="489" y="2536"/>
                    </a:cubicBezTo>
                    <a:lnTo>
                      <a:pt x="1012" y="3036"/>
                    </a:lnTo>
                    <a:cubicBezTo>
                      <a:pt x="1237" y="3249"/>
                      <a:pt x="1526" y="3356"/>
                      <a:pt x="1815" y="3356"/>
                    </a:cubicBezTo>
                    <a:cubicBezTo>
                      <a:pt x="2124" y="3356"/>
                      <a:pt x="2434" y="3234"/>
                      <a:pt x="2667" y="2988"/>
                    </a:cubicBezTo>
                    <a:lnTo>
                      <a:pt x="3156" y="2464"/>
                    </a:lnTo>
                    <a:cubicBezTo>
                      <a:pt x="3596" y="1988"/>
                      <a:pt x="3584" y="1262"/>
                      <a:pt x="3108" y="809"/>
                    </a:cubicBezTo>
                    <a:lnTo>
                      <a:pt x="2584" y="321"/>
                    </a:lnTo>
                    <a:cubicBezTo>
                      <a:pt x="2365" y="108"/>
                      <a:pt x="2077" y="1"/>
                      <a:pt x="1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1543451" y="809764"/>
                <a:ext cx="164937" cy="151407"/>
              </a:xfrm>
              <a:custGeom>
                <a:rect b="b" l="l" r="r" t="t"/>
                <a:pathLst>
                  <a:path extrusionOk="0" h="4756" w="5181">
                    <a:moveTo>
                      <a:pt x="2913" y="0"/>
                    </a:moveTo>
                    <a:cubicBezTo>
                      <a:pt x="2713" y="0"/>
                      <a:pt x="2510" y="36"/>
                      <a:pt x="2311" y="110"/>
                    </a:cubicBezTo>
                    <a:lnTo>
                      <a:pt x="1334" y="467"/>
                    </a:lnTo>
                    <a:cubicBezTo>
                      <a:pt x="441" y="800"/>
                      <a:pt x="1" y="1777"/>
                      <a:pt x="322" y="2670"/>
                    </a:cubicBezTo>
                    <a:lnTo>
                      <a:pt x="680" y="3634"/>
                    </a:lnTo>
                    <a:cubicBezTo>
                      <a:pt x="939" y="4328"/>
                      <a:pt x="1586" y="4756"/>
                      <a:pt x="2280" y="4756"/>
                    </a:cubicBezTo>
                    <a:cubicBezTo>
                      <a:pt x="2480" y="4756"/>
                      <a:pt x="2683" y="4721"/>
                      <a:pt x="2882" y="4646"/>
                    </a:cubicBezTo>
                    <a:lnTo>
                      <a:pt x="3859" y="4289"/>
                    </a:lnTo>
                    <a:cubicBezTo>
                      <a:pt x="4728" y="3968"/>
                      <a:pt x="5180" y="2979"/>
                      <a:pt x="4871" y="2086"/>
                    </a:cubicBezTo>
                    <a:lnTo>
                      <a:pt x="4513" y="1122"/>
                    </a:lnTo>
                    <a:cubicBezTo>
                      <a:pt x="4254" y="428"/>
                      <a:pt x="3607" y="0"/>
                      <a:pt x="2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1411178" y="1247557"/>
                <a:ext cx="141411" cy="130332"/>
              </a:xfrm>
              <a:custGeom>
                <a:rect b="b" l="l" r="r" t="t"/>
                <a:pathLst>
                  <a:path extrusionOk="0" h="4094" w="4442">
                    <a:moveTo>
                      <a:pt x="2245" y="1"/>
                    </a:moveTo>
                    <a:cubicBezTo>
                      <a:pt x="1916" y="1"/>
                      <a:pt x="1588" y="114"/>
                      <a:pt x="1322" y="348"/>
                    </a:cubicBezTo>
                    <a:lnTo>
                      <a:pt x="667" y="919"/>
                    </a:lnTo>
                    <a:cubicBezTo>
                      <a:pt x="72" y="1431"/>
                      <a:pt x="1" y="2348"/>
                      <a:pt x="525" y="2943"/>
                    </a:cubicBezTo>
                    <a:lnTo>
                      <a:pt x="1084" y="3598"/>
                    </a:lnTo>
                    <a:cubicBezTo>
                      <a:pt x="1371" y="3924"/>
                      <a:pt x="1772" y="4093"/>
                      <a:pt x="2174" y="4093"/>
                    </a:cubicBezTo>
                    <a:cubicBezTo>
                      <a:pt x="2506" y="4093"/>
                      <a:pt x="2839" y="3978"/>
                      <a:pt x="3108" y="3741"/>
                    </a:cubicBezTo>
                    <a:lnTo>
                      <a:pt x="3763" y="3181"/>
                    </a:lnTo>
                    <a:cubicBezTo>
                      <a:pt x="4358" y="2658"/>
                      <a:pt x="4442" y="1753"/>
                      <a:pt x="3918" y="1157"/>
                    </a:cubicBezTo>
                    <a:lnTo>
                      <a:pt x="3346" y="502"/>
                    </a:lnTo>
                    <a:cubicBezTo>
                      <a:pt x="3057" y="173"/>
                      <a:pt x="2650" y="1"/>
                      <a:pt x="2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1545744" y="1800783"/>
                <a:ext cx="115243" cy="105215"/>
              </a:xfrm>
              <a:custGeom>
                <a:rect b="b" l="l" r="r" t="t"/>
                <a:pathLst>
                  <a:path extrusionOk="0" h="3305" w="3620">
                    <a:moveTo>
                      <a:pt x="1882" y="0"/>
                    </a:moveTo>
                    <a:cubicBezTo>
                      <a:pt x="1644" y="0"/>
                      <a:pt x="1402" y="76"/>
                      <a:pt x="1191" y="234"/>
                    </a:cubicBezTo>
                    <a:lnTo>
                      <a:pt x="631" y="650"/>
                    </a:lnTo>
                    <a:cubicBezTo>
                      <a:pt x="119" y="1031"/>
                      <a:pt x="0" y="1746"/>
                      <a:pt x="393" y="2270"/>
                    </a:cubicBezTo>
                    <a:lnTo>
                      <a:pt x="810" y="2841"/>
                    </a:lnTo>
                    <a:cubicBezTo>
                      <a:pt x="1039" y="3141"/>
                      <a:pt x="1387" y="3304"/>
                      <a:pt x="1743" y="3304"/>
                    </a:cubicBezTo>
                    <a:cubicBezTo>
                      <a:pt x="1980" y="3304"/>
                      <a:pt x="2220" y="3232"/>
                      <a:pt x="2429" y="3079"/>
                    </a:cubicBezTo>
                    <a:lnTo>
                      <a:pt x="2989" y="2663"/>
                    </a:lnTo>
                    <a:cubicBezTo>
                      <a:pt x="3501" y="2294"/>
                      <a:pt x="3620" y="1555"/>
                      <a:pt x="3227" y="1043"/>
                    </a:cubicBezTo>
                    <a:lnTo>
                      <a:pt x="2810" y="472"/>
                    </a:lnTo>
                    <a:cubicBezTo>
                      <a:pt x="2583" y="166"/>
                      <a:pt x="2236" y="0"/>
                      <a:pt x="1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1694699" y="2205341"/>
                <a:ext cx="100471" cy="92831"/>
              </a:xfrm>
              <a:custGeom>
                <a:rect b="b" l="l" r="r" t="t"/>
                <a:pathLst>
                  <a:path extrusionOk="0" h="2916" w="3156">
                    <a:moveTo>
                      <a:pt x="1359" y="0"/>
                    </a:moveTo>
                    <a:cubicBezTo>
                      <a:pt x="898" y="0"/>
                      <a:pt x="472" y="303"/>
                      <a:pt x="334" y="777"/>
                    </a:cubicBezTo>
                    <a:lnTo>
                      <a:pt x="155" y="1385"/>
                    </a:lnTo>
                    <a:cubicBezTo>
                      <a:pt x="1" y="1944"/>
                      <a:pt x="322" y="2528"/>
                      <a:pt x="893" y="2694"/>
                    </a:cubicBezTo>
                    <a:lnTo>
                      <a:pt x="1501" y="2873"/>
                    </a:lnTo>
                    <a:cubicBezTo>
                      <a:pt x="1599" y="2902"/>
                      <a:pt x="1697" y="2916"/>
                      <a:pt x="1794" y="2916"/>
                    </a:cubicBezTo>
                    <a:cubicBezTo>
                      <a:pt x="2252" y="2916"/>
                      <a:pt x="2673" y="2608"/>
                      <a:pt x="2810" y="2147"/>
                    </a:cubicBezTo>
                    <a:lnTo>
                      <a:pt x="2989" y="1527"/>
                    </a:lnTo>
                    <a:cubicBezTo>
                      <a:pt x="3156" y="968"/>
                      <a:pt x="2822" y="384"/>
                      <a:pt x="2263" y="218"/>
                    </a:cubicBezTo>
                    <a:lnTo>
                      <a:pt x="1644" y="39"/>
                    </a:lnTo>
                    <a:cubicBezTo>
                      <a:pt x="1549" y="13"/>
                      <a:pt x="1453" y="0"/>
                      <a:pt x="13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1208390" y="2303965"/>
                <a:ext cx="88724" cy="87610"/>
              </a:xfrm>
              <a:custGeom>
                <a:rect b="b" l="l" r="r" t="t"/>
                <a:pathLst>
                  <a:path extrusionOk="0" h="2752" w="2787">
                    <a:moveTo>
                      <a:pt x="1722" y="0"/>
                    </a:moveTo>
                    <a:cubicBezTo>
                      <a:pt x="1708" y="0"/>
                      <a:pt x="1694" y="0"/>
                      <a:pt x="1680" y="1"/>
                    </a:cubicBezTo>
                    <a:lnTo>
                      <a:pt x="1037" y="13"/>
                    </a:lnTo>
                    <a:cubicBezTo>
                      <a:pt x="465" y="25"/>
                      <a:pt x="1" y="501"/>
                      <a:pt x="13" y="1085"/>
                    </a:cubicBezTo>
                    <a:lnTo>
                      <a:pt x="37" y="1727"/>
                    </a:lnTo>
                    <a:cubicBezTo>
                      <a:pt x="48" y="2292"/>
                      <a:pt x="513" y="2752"/>
                      <a:pt x="1086" y="2752"/>
                    </a:cubicBezTo>
                    <a:cubicBezTo>
                      <a:pt x="1093" y="2752"/>
                      <a:pt x="1101" y="2752"/>
                      <a:pt x="1108" y="2751"/>
                    </a:cubicBezTo>
                    <a:lnTo>
                      <a:pt x="1739" y="2740"/>
                    </a:lnTo>
                    <a:cubicBezTo>
                      <a:pt x="2323" y="2716"/>
                      <a:pt x="2787" y="2239"/>
                      <a:pt x="2775" y="1668"/>
                    </a:cubicBezTo>
                    <a:lnTo>
                      <a:pt x="2751" y="1025"/>
                    </a:lnTo>
                    <a:cubicBezTo>
                      <a:pt x="2740" y="456"/>
                      <a:pt x="2286" y="0"/>
                      <a:pt x="17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1247451" y="2583348"/>
                <a:ext cx="143289" cy="132274"/>
              </a:xfrm>
              <a:custGeom>
                <a:rect b="b" l="l" r="r" t="t"/>
                <a:pathLst>
                  <a:path extrusionOk="0" h="4155" w="4501">
                    <a:moveTo>
                      <a:pt x="1961" y="0"/>
                    </a:moveTo>
                    <a:cubicBezTo>
                      <a:pt x="1327" y="0"/>
                      <a:pt x="735" y="404"/>
                      <a:pt x="524" y="1048"/>
                    </a:cubicBezTo>
                    <a:lnTo>
                      <a:pt x="250" y="1905"/>
                    </a:lnTo>
                    <a:cubicBezTo>
                      <a:pt x="0" y="2691"/>
                      <a:pt x="429" y="3548"/>
                      <a:pt x="1215" y="3798"/>
                    </a:cubicBezTo>
                    <a:lnTo>
                      <a:pt x="2084" y="4084"/>
                    </a:lnTo>
                    <a:cubicBezTo>
                      <a:pt x="2235" y="4132"/>
                      <a:pt x="2388" y="4155"/>
                      <a:pt x="2539" y="4155"/>
                    </a:cubicBezTo>
                    <a:cubicBezTo>
                      <a:pt x="3169" y="4155"/>
                      <a:pt x="3753" y="3751"/>
                      <a:pt x="3965" y="3107"/>
                    </a:cubicBezTo>
                    <a:lnTo>
                      <a:pt x="4251" y="2250"/>
                    </a:lnTo>
                    <a:cubicBezTo>
                      <a:pt x="4501" y="1464"/>
                      <a:pt x="4072" y="607"/>
                      <a:pt x="3286" y="357"/>
                    </a:cubicBezTo>
                    <a:lnTo>
                      <a:pt x="2417" y="71"/>
                    </a:lnTo>
                    <a:cubicBezTo>
                      <a:pt x="2266" y="23"/>
                      <a:pt x="2112" y="0"/>
                      <a:pt x="19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738412" y="3315804"/>
                <a:ext cx="139883" cy="129632"/>
              </a:xfrm>
              <a:custGeom>
                <a:rect b="b" l="l" r="r" t="t"/>
                <a:pathLst>
                  <a:path extrusionOk="0" h="4072" w="4394">
                    <a:moveTo>
                      <a:pt x="2222" y="1"/>
                    </a:moveTo>
                    <a:cubicBezTo>
                      <a:pt x="1880" y="1"/>
                      <a:pt x="1537" y="124"/>
                      <a:pt x="1262" y="376"/>
                    </a:cubicBezTo>
                    <a:lnTo>
                      <a:pt x="619" y="959"/>
                    </a:lnTo>
                    <a:cubicBezTo>
                      <a:pt x="48" y="1495"/>
                      <a:pt x="0" y="2388"/>
                      <a:pt x="536" y="2959"/>
                    </a:cubicBezTo>
                    <a:lnTo>
                      <a:pt x="1119" y="3602"/>
                    </a:lnTo>
                    <a:cubicBezTo>
                      <a:pt x="1404" y="3913"/>
                      <a:pt x="1790" y="4071"/>
                      <a:pt x="2175" y="4071"/>
                    </a:cubicBezTo>
                    <a:cubicBezTo>
                      <a:pt x="2514" y="4071"/>
                      <a:pt x="2852" y="3948"/>
                      <a:pt x="3119" y="3698"/>
                    </a:cubicBezTo>
                    <a:lnTo>
                      <a:pt x="3762" y="3114"/>
                    </a:lnTo>
                    <a:cubicBezTo>
                      <a:pt x="4346" y="2578"/>
                      <a:pt x="4393" y="1685"/>
                      <a:pt x="3858" y="1102"/>
                    </a:cubicBezTo>
                    <a:lnTo>
                      <a:pt x="3274" y="459"/>
                    </a:lnTo>
                    <a:cubicBezTo>
                      <a:pt x="2991" y="157"/>
                      <a:pt x="2607" y="1"/>
                      <a:pt x="2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214187" y="3311061"/>
                <a:ext cx="114893" cy="114893"/>
              </a:xfrm>
              <a:custGeom>
                <a:rect b="b" l="l" r="r" t="t"/>
                <a:pathLst>
                  <a:path extrusionOk="0" h="3609" w="3609">
                    <a:moveTo>
                      <a:pt x="2203" y="1"/>
                    </a:moveTo>
                    <a:lnTo>
                      <a:pt x="1370" y="13"/>
                    </a:lnTo>
                    <a:cubicBezTo>
                      <a:pt x="620" y="13"/>
                      <a:pt x="1" y="644"/>
                      <a:pt x="1" y="1406"/>
                    </a:cubicBezTo>
                    <a:lnTo>
                      <a:pt x="25" y="2239"/>
                    </a:lnTo>
                    <a:cubicBezTo>
                      <a:pt x="25" y="2989"/>
                      <a:pt x="644" y="3608"/>
                      <a:pt x="1406" y="3608"/>
                    </a:cubicBezTo>
                    <a:lnTo>
                      <a:pt x="2239" y="3585"/>
                    </a:lnTo>
                    <a:cubicBezTo>
                      <a:pt x="3001" y="3573"/>
                      <a:pt x="3608" y="2966"/>
                      <a:pt x="3608" y="2204"/>
                    </a:cubicBezTo>
                    <a:lnTo>
                      <a:pt x="3596" y="1370"/>
                    </a:lnTo>
                    <a:cubicBezTo>
                      <a:pt x="3596" y="608"/>
                      <a:pt x="2965" y="1"/>
                      <a:pt x="2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340412" y="3983413"/>
                <a:ext cx="95919" cy="86878"/>
              </a:xfrm>
              <a:custGeom>
                <a:rect b="b" l="l" r="r" t="t"/>
                <a:pathLst>
                  <a:path extrusionOk="0" h="2729" w="3013">
                    <a:moveTo>
                      <a:pt x="1372" y="0"/>
                    </a:moveTo>
                    <a:cubicBezTo>
                      <a:pt x="1011" y="0"/>
                      <a:pt x="660" y="207"/>
                      <a:pt x="489" y="550"/>
                    </a:cubicBezTo>
                    <a:lnTo>
                      <a:pt x="239" y="1086"/>
                    </a:lnTo>
                    <a:cubicBezTo>
                      <a:pt x="0" y="1562"/>
                      <a:pt x="215" y="2146"/>
                      <a:pt x="691" y="2384"/>
                    </a:cubicBezTo>
                    <a:lnTo>
                      <a:pt x="1227" y="2634"/>
                    </a:lnTo>
                    <a:cubicBezTo>
                      <a:pt x="1364" y="2698"/>
                      <a:pt x="1509" y="2728"/>
                      <a:pt x="1652" y="2728"/>
                    </a:cubicBezTo>
                    <a:cubicBezTo>
                      <a:pt x="2014" y="2728"/>
                      <a:pt x="2359" y="2529"/>
                      <a:pt x="2513" y="2169"/>
                    </a:cubicBezTo>
                    <a:lnTo>
                      <a:pt x="2775" y="1634"/>
                    </a:lnTo>
                    <a:cubicBezTo>
                      <a:pt x="3013" y="1157"/>
                      <a:pt x="2798" y="586"/>
                      <a:pt x="2322" y="348"/>
                    </a:cubicBezTo>
                    <a:lnTo>
                      <a:pt x="1786" y="98"/>
                    </a:lnTo>
                    <a:cubicBezTo>
                      <a:pt x="1653" y="31"/>
                      <a:pt x="1512" y="0"/>
                      <a:pt x="13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7890749" y="633813"/>
                <a:ext cx="138769" cy="129218"/>
              </a:xfrm>
              <a:custGeom>
                <a:rect b="b" l="l" r="r" t="t"/>
                <a:pathLst>
                  <a:path extrusionOk="0" h="4059" w="4359">
                    <a:moveTo>
                      <a:pt x="2166" y="0"/>
                    </a:moveTo>
                    <a:cubicBezTo>
                      <a:pt x="1787" y="0"/>
                      <a:pt x="1410" y="149"/>
                      <a:pt x="1132" y="446"/>
                    </a:cubicBezTo>
                    <a:lnTo>
                      <a:pt x="537" y="1065"/>
                    </a:lnTo>
                    <a:cubicBezTo>
                      <a:pt x="1" y="1636"/>
                      <a:pt x="37" y="2541"/>
                      <a:pt x="596" y="3077"/>
                    </a:cubicBezTo>
                    <a:lnTo>
                      <a:pt x="1227" y="3672"/>
                    </a:lnTo>
                    <a:cubicBezTo>
                      <a:pt x="1497" y="3930"/>
                      <a:pt x="1846" y="4058"/>
                      <a:pt x="2195" y="4058"/>
                    </a:cubicBezTo>
                    <a:cubicBezTo>
                      <a:pt x="2572" y="4058"/>
                      <a:pt x="2950" y="3909"/>
                      <a:pt x="3228" y="3613"/>
                    </a:cubicBezTo>
                    <a:lnTo>
                      <a:pt x="3823" y="2994"/>
                    </a:lnTo>
                    <a:cubicBezTo>
                      <a:pt x="4359" y="2410"/>
                      <a:pt x="4335" y="1517"/>
                      <a:pt x="3763" y="982"/>
                    </a:cubicBezTo>
                    <a:lnTo>
                      <a:pt x="3144" y="386"/>
                    </a:lnTo>
                    <a:cubicBezTo>
                      <a:pt x="2869" y="128"/>
                      <a:pt x="2517" y="0"/>
                      <a:pt x="2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8225843" y="1179271"/>
                <a:ext cx="122819" cy="119286"/>
              </a:xfrm>
              <a:custGeom>
                <a:rect b="b" l="l" r="r" t="t"/>
                <a:pathLst>
                  <a:path extrusionOk="0" h="3747" w="3858">
                    <a:moveTo>
                      <a:pt x="2321" y="0"/>
                    </a:moveTo>
                    <a:cubicBezTo>
                      <a:pt x="2286" y="0"/>
                      <a:pt x="2250" y="2"/>
                      <a:pt x="2215" y="4"/>
                    </a:cubicBezTo>
                    <a:lnTo>
                      <a:pt x="1369" y="64"/>
                    </a:lnTo>
                    <a:cubicBezTo>
                      <a:pt x="595" y="123"/>
                      <a:pt x="0" y="814"/>
                      <a:pt x="60" y="1588"/>
                    </a:cubicBezTo>
                    <a:lnTo>
                      <a:pt x="119" y="2433"/>
                    </a:lnTo>
                    <a:cubicBezTo>
                      <a:pt x="176" y="3171"/>
                      <a:pt x="796" y="3747"/>
                      <a:pt x="1525" y="3747"/>
                    </a:cubicBezTo>
                    <a:cubicBezTo>
                      <a:pt x="1560" y="3747"/>
                      <a:pt x="1595" y="3746"/>
                      <a:pt x="1631" y="3743"/>
                    </a:cubicBezTo>
                    <a:lnTo>
                      <a:pt x="2489" y="3683"/>
                    </a:lnTo>
                    <a:cubicBezTo>
                      <a:pt x="3274" y="3624"/>
                      <a:pt x="3858" y="2945"/>
                      <a:pt x="3798" y="2171"/>
                    </a:cubicBezTo>
                    <a:lnTo>
                      <a:pt x="3739" y="1314"/>
                    </a:lnTo>
                    <a:cubicBezTo>
                      <a:pt x="3682" y="576"/>
                      <a:pt x="3051" y="0"/>
                      <a:pt x="2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046549" y="1652688"/>
                <a:ext cx="171718" cy="155609"/>
              </a:xfrm>
              <a:custGeom>
                <a:rect b="b" l="l" r="r" t="t"/>
                <a:pathLst>
                  <a:path extrusionOk="0" h="4888" w="5394">
                    <a:moveTo>
                      <a:pt x="2506" y="0"/>
                    </a:moveTo>
                    <a:cubicBezTo>
                      <a:pt x="1905" y="0"/>
                      <a:pt x="1321" y="313"/>
                      <a:pt x="1001" y="873"/>
                    </a:cubicBezTo>
                    <a:lnTo>
                      <a:pt x="477" y="1778"/>
                    </a:lnTo>
                    <a:cubicBezTo>
                      <a:pt x="0" y="2612"/>
                      <a:pt x="286" y="3671"/>
                      <a:pt x="1120" y="4148"/>
                    </a:cubicBezTo>
                    <a:lnTo>
                      <a:pt x="2025" y="4660"/>
                    </a:lnTo>
                    <a:cubicBezTo>
                      <a:pt x="2296" y="4815"/>
                      <a:pt x="2591" y="4888"/>
                      <a:pt x="2883" y="4888"/>
                    </a:cubicBezTo>
                    <a:cubicBezTo>
                      <a:pt x="3486" y="4888"/>
                      <a:pt x="4073" y="4574"/>
                      <a:pt x="4394" y="4028"/>
                    </a:cubicBezTo>
                    <a:lnTo>
                      <a:pt x="4918" y="3112"/>
                    </a:lnTo>
                    <a:cubicBezTo>
                      <a:pt x="5394" y="2278"/>
                      <a:pt x="5108" y="1231"/>
                      <a:pt x="4275" y="754"/>
                    </a:cubicBezTo>
                    <a:lnTo>
                      <a:pt x="3370" y="230"/>
                    </a:lnTo>
                    <a:cubicBezTo>
                      <a:pt x="3097" y="74"/>
                      <a:pt x="2800" y="0"/>
                      <a:pt x="25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6866240" y="717984"/>
                <a:ext cx="118681" cy="108303"/>
              </a:xfrm>
              <a:custGeom>
                <a:rect b="b" l="l" r="r" t="t"/>
                <a:pathLst>
                  <a:path extrusionOk="0" h="3402" w="3728">
                    <a:moveTo>
                      <a:pt x="1941" y="1"/>
                    </a:moveTo>
                    <a:cubicBezTo>
                      <a:pt x="1694" y="1"/>
                      <a:pt x="1444" y="79"/>
                      <a:pt x="1227" y="243"/>
                    </a:cubicBezTo>
                    <a:lnTo>
                      <a:pt x="643" y="671"/>
                    </a:lnTo>
                    <a:cubicBezTo>
                      <a:pt x="119" y="1064"/>
                      <a:pt x="0" y="1802"/>
                      <a:pt x="405" y="2338"/>
                    </a:cubicBezTo>
                    <a:lnTo>
                      <a:pt x="846" y="2921"/>
                    </a:lnTo>
                    <a:cubicBezTo>
                      <a:pt x="1072" y="3233"/>
                      <a:pt x="1430" y="3402"/>
                      <a:pt x="1795" y="3402"/>
                    </a:cubicBezTo>
                    <a:cubicBezTo>
                      <a:pt x="2043" y="3402"/>
                      <a:pt x="2296" y="3324"/>
                      <a:pt x="2513" y="3160"/>
                    </a:cubicBezTo>
                    <a:lnTo>
                      <a:pt x="3084" y="2731"/>
                    </a:lnTo>
                    <a:cubicBezTo>
                      <a:pt x="3620" y="2338"/>
                      <a:pt x="3727" y="1576"/>
                      <a:pt x="3322" y="1064"/>
                    </a:cubicBezTo>
                    <a:lnTo>
                      <a:pt x="2894" y="481"/>
                    </a:lnTo>
                    <a:cubicBezTo>
                      <a:pt x="2660" y="169"/>
                      <a:pt x="2304" y="1"/>
                      <a:pt x="19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6743421" y="977757"/>
                <a:ext cx="146728" cy="141093"/>
              </a:xfrm>
              <a:custGeom>
                <a:rect b="b" l="l" r="r" t="t"/>
                <a:pathLst>
                  <a:path extrusionOk="0" h="4432" w="4609">
                    <a:moveTo>
                      <a:pt x="1863" y="0"/>
                    </a:moveTo>
                    <a:cubicBezTo>
                      <a:pt x="1039" y="0"/>
                      <a:pt x="325" y="614"/>
                      <a:pt x="215" y="1453"/>
                    </a:cubicBezTo>
                    <a:lnTo>
                      <a:pt x="96" y="2453"/>
                    </a:lnTo>
                    <a:cubicBezTo>
                      <a:pt x="1" y="3358"/>
                      <a:pt x="632" y="4179"/>
                      <a:pt x="1549" y="4298"/>
                    </a:cubicBezTo>
                    <a:lnTo>
                      <a:pt x="2537" y="4417"/>
                    </a:lnTo>
                    <a:cubicBezTo>
                      <a:pt x="2609" y="4427"/>
                      <a:pt x="2681" y="4431"/>
                      <a:pt x="2752" y="4431"/>
                    </a:cubicBezTo>
                    <a:cubicBezTo>
                      <a:pt x="3577" y="4431"/>
                      <a:pt x="4273" y="3810"/>
                      <a:pt x="4382" y="2977"/>
                    </a:cubicBezTo>
                    <a:lnTo>
                      <a:pt x="4501" y="1977"/>
                    </a:lnTo>
                    <a:cubicBezTo>
                      <a:pt x="4608" y="1072"/>
                      <a:pt x="3966" y="250"/>
                      <a:pt x="3061" y="131"/>
                    </a:cubicBezTo>
                    <a:lnTo>
                      <a:pt x="2061" y="12"/>
                    </a:lnTo>
                    <a:cubicBezTo>
                      <a:pt x="1994" y="4"/>
                      <a:pt x="1929" y="0"/>
                      <a:pt x="1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6359842" y="902244"/>
                <a:ext cx="135362" cy="132465"/>
              </a:xfrm>
              <a:custGeom>
                <a:rect b="b" l="l" r="r" t="t"/>
                <a:pathLst>
                  <a:path extrusionOk="0" h="4161" w="4252">
                    <a:moveTo>
                      <a:pt x="1665" y="0"/>
                    </a:moveTo>
                    <a:cubicBezTo>
                      <a:pt x="833" y="0"/>
                      <a:pt x="142" y="663"/>
                      <a:pt x="96" y="1503"/>
                    </a:cubicBezTo>
                    <a:lnTo>
                      <a:pt x="48" y="2456"/>
                    </a:lnTo>
                    <a:cubicBezTo>
                      <a:pt x="1" y="3325"/>
                      <a:pt x="679" y="4063"/>
                      <a:pt x="1548" y="4110"/>
                    </a:cubicBezTo>
                    <a:lnTo>
                      <a:pt x="2501" y="4158"/>
                    </a:lnTo>
                    <a:cubicBezTo>
                      <a:pt x="2530" y="4160"/>
                      <a:pt x="2559" y="4160"/>
                      <a:pt x="2587" y="4160"/>
                    </a:cubicBezTo>
                    <a:cubicBezTo>
                      <a:pt x="3418" y="4160"/>
                      <a:pt x="4110" y="3498"/>
                      <a:pt x="4156" y="2658"/>
                    </a:cubicBezTo>
                    <a:lnTo>
                      <a:pt x="4204" y="1705"/>
                    </a:lnTo>
                    <a:cubicBezTo>
                      <a:pt x="4251" y="836"/>
                      <a:pt x="3573" y="98"/>
                      <a:pt x="2703" y="50"/>
                    </a:cubicBezTo>
                    <a:lnTo>
                      <a:pt x="1751" y="3"/>
                    </a:lnTo>
                    <a:cubicBezTo>
                      <a:pt x="1722" y="1"/>
                      <a:pt x="1693" y="0"/>
                      <a:pt x="16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6264720" y="1650045"/>
                <a:ext cx="98561" cy="89934"/>
              </a:xfrm>
              <a:custGeom>
                <a:rect b="b" l="l" r="r" t="t"/>
                <a:pathLst>
                  <a:path extrusionOk="0" h="2825" w="3096">
                    <a:moveTo>
                      <a:pt x="1381" y="0"/>
                    </a:moveTo>
                    <a:cubicBezTo>
                      <a:pt x="976" y="0"/>
                      <a:pt x="592" y="245"/>
                      <a:pt x="429" y="635"/>
                    </a:cubicBezTo>
                    <a:lnTo>
                      <a:pt x="214" y="1206"/>
                    </a:lnTo>
                    <a:cubicBezTo>
                      <a:pt x="0" y="1730"/>
                      <a:pt x="250" y="2326"/>
                      <a:pt x="774" y="2528"/>
                    </a:cubicBezTo>
                    <a:lnTo>
                      <a:pt x="1346" y="2754"/>
                    </a:lnTo>
                    <a:cubicBezTo>
                      <a:pt x="1466" y="2802"/>
                      <a:pt x="1590" y="2824"/>
                      <a:pt x="1714" y="2824"/>
                    </a:cubicBezTo>
                    <a:cubicBezTo>
                      <a:pt x="2116" y="2824"/>
                      <a:pt x="2503" y="2584"/>
                      <a:pt x="2667" y="2183"/>
                    </a:cubicBezTo>
                    <a:lnTo>
                      <a:pt x="2893" y="1623"/>
                    </a:lnTo>
                    <a:cubicBezTo>
                      <a:pt x="3096" y="1099"/>
                      <a:pt x="2846" y="504"/>
                      <a:pt x="2322" y="301"/>
                    </a:cubicBezTo>
                    <a:lnTo>
                      <a:pt x="1762" y="75"/>
                    </a:lnTo>
                    <a:cubicBezTo>
                      <a:pt x="1637" y="24"/>
                      <a:pt x="1508" y="0"/>
                      <a:pt x="1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819548" y="755231"/>
                <a:ext cx="144849" cy="136922"/>
              </a:xfrm>
              <a:custGeom>
                <a:rect b="b" l="l" r="r" t="t"/>
                <a:pathLst>
                  <a:path extrusionOk="0" h="4301" w="4550">
                    <a:moveTo>
                      <a:pt x="1879" y="0"/>
                    </a:moveTo>
                    <a:cubicBezTo>
                      <a:pt x="1126" y="0"/>
                      <a:pt x="448" y="547"/>
                      <a:pt x="311" y="1311"/>
                    </a:cubicBezTo>
                    <a:lnTo>
                      <a:pt x="144" y="2275"/>
                    </a:lnTo>
                    <a:cubicBezTo>
                      <a:pt x="1" y="3133"/>
                      <a:pt x="584" y="3966"/>
                      <a:pt x="1442" y="4121"/>
                    </a:cubicBezTo>
                    <a:lnTo>
                      <a:pt x="2394" y="4276"/>
                    </a:lnTo>
                    <a:cubicBezTo>
                      <a:pt x="2488" y="4292"/>
                      <a:pt x="2582" y="4300"/>
                      <a:pt x="2675" y="4300"/>
                    </a:cubicBezTo>
                    <a:cubicBezTo>
                      <a:pt x="3436" y="4300"/>
                      <a:pt x="4112" y="3754"/>
                      <a:pt x="4240" y="2990"/>
                    </a:cubicBezTo>
                    <a:lnTo>
                      <a:pt x="4406" y="2037"/>
                    </a:lnTo>
                    <a:cubicBezTo>
                      <a:pt x="4549" y="1168"/>
                      <a:pt x="3966" y="335"/>
                      <a:pt x="3108" y="192"/>
                    </a:cubicBezTo>
                    <a:lnTo>
                      <a:pt x="2156" y="25"/>
                    </a:lnTo>
                    <a:cubicBezTo>
                      <a:pt x="2063" y="8"/>
                      <a:pt x="1970" y="0"/>
                      <a:pt x="18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4129238" y="1085390"/>
                <a:ext cx="108812" cy="100630"/>
              </a:xfrm>
              <a:custGeom>
                <a:rect b="b" l="l" r="r" t="t"/>
                <a:pathLst>
                  <a:path extrusionOk="0" h="3161" w="3418">
                    <a:moveTo>
                      <a:pt x="1945" y="1"/>
                    </a:moveTo>
                    <a:cubicBezTo>
                      <a:pt x="1850" y="1"/>
                      <a:pt x="1753" y="12"/>
                      <a:pt x="1655" y="36"/>
                    </a:cubicBezTo>
                    <a:lnTo>
                      <a:pt x="989" y="215"/>
                    </a:lnTo>
                    <a:cubicBezTo>
                      <a:pt x="369" y="382"/>
                      <a:pt x="0" y="1013"/>
                      <a:pt x="167" y="1632"/>
                    </a:cubicBezTo>
                    <a:lnTo>
                      <a:pt x="346" y="2298"/>
                    </a:lnTo>
                    <a:cubicBezTo>
                      <a:pt x="485" y="2817"/>
                      <a:pt x="942" y="3160"/>
                      <a:pt x="1457" y="3160"/>
                    </a:cubicBezTo>
                    <a:cubicBezTo>
                      <a:pt x="1558" y="3160"/>
                      <a:pt x="1660" y="3147"/>
                      <a:pt x="1762" y="3120"/>
                    </a:cubicBezTo>
                    <a:lnTo>
                      <a:pt x="2429" y="2941"/>
                    </a:lnTo>
                    <a:cubicBezTo>
                      <a:pt x="3036" y="2775"/>
                      <a:pt x="3417" y="2144"/>
                      <a:pt x="3251" y="1525"/>
                    </a:cubicBezTo>
                    <a:lnTo>
                      <a:pt x="3072" y="858"/>
                    </a:lnTo>
                    <a:cubicBezTo>
                      <a:pt x="2931" y="344"/>
                      <a:pt x="2467" y="1"/>
                      <a:pt x="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8"/>
            <p:cNvGrpSpPr/>
            <p:nvPr/>
          </p:nvGrpSpPr>
          <p:grpSpPr>
            <a:xfrm flipH="1" rot="10800000">
              <a:off x="-24224" y="1116050"/>
              <a:ext cx="9036580" cy="4146491"/>
              <a:chOff x="-24224" y="-76200"/>
              <a:chExt cx="9036580" cy="4146491"/>
            </a:xfrm>
          </p:grpSpPr>
          <p:sp>
            <p:nvSpPr>
              <p:cNvPr id="143" name="Google Shape;143;p8"/>
              <p:cNvSpPr/>
              <p:nvPr/>
            </p:nvSpPr>
            <p:spPr>
              <a:xfrm>
                <a:off x="8869066" y="2222977"/>
                <a:ext cx="143289" cy="130364"/>
              </a:xfrm>
              <a:custGeom>
                <a:rect b="b" l="l" r="r" t="t"/>
                <a:pathLst>
                  <a:path extrusionOk="0" h="4095" w="4501">
                    <a:moveTo>
                      <a:pt x="2365" y="0"/>
                    </a:moveTo>
                    <a:cubicBezTo>
                      <a:pt x="2078" y="0"/>
                      <a:pt x="1788" y="85"/>
                      <a:pt x="1536" y="259"/>
                    </a:cubicBezTo>
                    <a:lnTo>
                      <a:pt x="822" y="759"/>
                    </a:lnTo>
                    <a:cubicBezTo>
                      <a:pt x="167" y="1200"/>
                      <a:pt x="0" y="2105"/>
                      <a:pt x="464" y="2759"/>
                    </a:cubicBezTo>
                    <a:lnTo>
                      <a:pt x="953" y="3474"/>
                    </a:lnTo>
                    <a:cubicBezTo>
                      <a:pt x="1231" y="3877"/>
                      <a:pt x="1681" y="4095"/>
                      <a:pt x="2138" y="4095"/>
                    </a:cubicBezTo>
                    <a:cubicBezTo>
                      <a:pt x="2424" y="4095"/>
                      <a:pt x="2713" y="4010"/>
                      <a:pt x="2965" y="3831"/>
                    </a:cubicBezTo>
                    <a:lnTo>
                      <a:pt x="3679" y="3343"/>
                    </a:lnTo>
                    <a:cubicBezTo>
                      <a:pt x="4334" y="2878"/>
                      <a:pt x="4501" y="1985"/>
                      <a:pt x="4036" y="1331"/>
                    </a:cubicBezTo>
                    <a:lnTo>
                      <a:pt x="3548" y="616"/>
                    </a:lnTo>
                    <a:cubicBezTo>
                      <a:pt x="3270" y="214"/>
                      <a:pt x="2821" y="0"/>
                      <a:pt x="23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8883837" y="1141038"/>
                <a:ext cx="121705" cy="111327"/>
              </a:xfrm>
              <a:custGeom>
                <a:rect b="b" l="l" r="r" t="t"/>
                <a:pathLst>
                  <a:path extrusionOk="0" h="3497" w="3823">
                    <a:moveTo>
                      <a:pt x="1678" y="0"/>
                    </a:moveTo>
                    <a:cubicBezTo>
                      <a:pt x="1161" y="0"/>
                      <a:pt x="676" y="332"/>
                      <a:pt x="489" y="848"/>
                    </a:cubicBezTo>
                    <a:lnTo>
                      <a:pt x="238" y="1562"/>
                    </a:lnTo>
                    <a:cubicBezTo>
                      <a:pt x="0" y="2217"/>
                      <a:pt x="358" y="2932"/>
                      <a:pt x="1012" y="3170"/>
                    </a:cubicBezTo>
                    <a:lnTo>
                      <a:pt x="1727" y="3432"/>
                    </a:lnTo>
                    <a:cubicBezTo>
                      <a:pt x="1863" y="3476"/>
                      <a:pt x="2001" y="3496"/>
                      <a:pt x="2137" y="3496"/>
                    </a:cubicBezTo>
                    <a:cubicBezTo>
                      <a:pt x="2665" y="3496"/>
                      <a:pt x="3154" y="3179"/>
                      <a:pt x="3334" y="2658"/>
                    </a:cubicBezTo>
                    <a:lnTo>
                      <a:pt x="3584" y="1943"/>
                    </a:lnTo>
                    <a:cubicBezTo>
                      <a:pt x="3822" y="1289"/>
                      <a:pt x="3465" y="574"/>
                      <a:pt x="2810" y="336"/>
                    </a:cubicBezTo>
                    <a:lnTo>
                      <a:pt x="2096" y="74"/>
                    </a:lnTo>
                    <a:cubicBezTo>
                      <a:pt x="1958" y="24"/>
                      <a:pt x="1817" y="0"/>
                      <a:pt x="1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8574530" y="534838"/>
                <a:ext cx="165287" cy="160385"/>
              </a:xfrm>
              <a:custGeom>
                <a:rect b="b" l="l" r="r" t="t"/>
                <a:pathLst>
                  <a:path extrusionOk="0" h="5038" w="5192">
                    <a:moveTo>
                      <a:pt x="3098" y="0"/>
                    </a:moveTo>
                    <a:cubicBezTo>
                      <a:pt x="3046" y="0"/>
                      <a:pt x="2994" y="3"/>
                      <a:pt x="2942" y="7"/>
                    </a:cubicBezTo>
                    <a:lnTo>
                      <a:pt x="1799" y="114"/>
                    </a:lnTo>
                    <a:cubicBezTo>
                      <a:pt x="763" y="197"/>
                      <a:pt x="1" y="1126"/>
                      <a:pt x="84" y="2174"/>
                    </a:cubicBezTo>
                    <a:lnTo>
                      <a:pt x="191" y="3317"/>
                    </a:lnTo>
                    <a:cubicBezTo>
                      <a:pt x="271" y="4301"/>
                      <a:pt x="1112" y="5037"/>
                      <a:pt x="2095" y="5037"/>
                    </a:cubicBezTo>
                    <a:cubicBezTo>
                      <a:pt x="2146" y="5037"/>
                      <a:pt x="2199" y="5035"/>
                      <a:pt x="2251" y="5031"/>
                    </a:cubicBezTo>
                    <a:lnTo>
                      <a:pt x="3394" y="4924"/>
                    </a:lnTo>
                    <a:cubicBezTo>
                      <a:pt x="4430" y="4829"/>
                      <a:pt x="5192" y="3912"/>
                      <a:pt x="5109" y="2864"/>
                    </a:cubicBezTo>
                    <a:lnTo>
                      <a:pt x="5001" y="1721"/>
                    </a:lnTo>
                    <a:cubicBezTo>
                      <a:pt x="4911" y="737"/>
                      <a:pt x="4079" y="0"/>
                      <a:pt x="30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8408511" y="196943"/>
                <a:ext cx="166815" cy="151630"/>
              </a:xfrm>
              <a:custGeom>
                <a:rect b="b" l="l" r="r" t="t"/>
                <a:pathLst>
                  <a:path extrusionOk="0" h="4763" w="5240">
                    <a:moveTo>
                      <a:pt x="2377" y="0"/>
                    </a:moveTo>
                    <a:cubicBezTo>
                      <a:pt x="1745" y="0"/>
                      <a:pt x="1138" y="356"/>
                      <a:pt x="846" y="965"/>
                    </a:cubicBezTo>
                    <a:lnTo>
                      <a:pt x="406" y="1893"/>
                    </a:lnTo>
                    <a:cubicBezTo>
                      <a:pt x="1" y="2739"/>
                      <a:pt x="358" y="3751"/>
                      <a:pt x="1215" y="4156"/>
                    </a:cubicBezTo>
                    <a:lnTo>
                      <a:pt x="2132" y="4596"/>
                    </a:lnTo>
                    <a:cubicBezTo>
                      <a:pt x="2369" y="4709"/>
                      <a:pt x="2618" y="4763"/>
                      <a:pt x="2864" y="4763"/>
                    </a:cubicBezTo>
                    <a:cubicBezTo>
                      <a:pt x="3496" y="4763"/>
                      <a:pt x="4103" y="4407"/>
                      <a:pt x="4394" y="3798"/>
                    </a:cubicBezTo>
                    <a:lnTo>
                      <a:pt x="4847" y="2870"/>
                    </a:lnTo>
                    <a:cubicBezTo>
                      <a:pt x="5240" y="2024"/>
                      <a:pt x="4882" y="1012"/>
                      <a:pt x="4037" y="608"/>
                    </a:cubicBezTo>
                    <a:lnTo>
                      <a:pt x="3108" y="167"/>
                    </a:lnTo>
                    <a:cubicBezTo>
                      <a:pt x="2872" y="54"/>
                      <a:pt x="2623" y="0"/>
                      <a:pt x="23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8094683" y="19846"/>
                <a:ext cx="216446" cy="199192"/>
              </a:xfrm>
              <a:custGeom>
                <a:rect b="b" l="l" r="r" t="t"/>
                <a:pathLst>
                  <a:path extrusionOk="0" h="6257" w="6799">
                    <a:moveTo>
                      <a:pt x="2969" y="1"/>
                    </a:moveTo>
                    <a:cubicBezTo>
                      <a:pt x="2014" y="1"/>
                      <a:pt x="1127" y="604"/>
                      <a:pt x="810" y="1563"/>
                    </a:cubicBezTo>
                    <a:lnTo>
                      <a:pt x="382" y="2849"/>
                    </a:lnTo>
                    <a:cubicBezTo>
                      <a:pt x="1" y="4039"/>
                      <a:pt x="632" y="5325"/>
                      <a:pt x="1822" y="5706"/>
                    </a:cubicBezTo>
                    <a:lnTo>
                      <a:pt x="3120" y="6147"/>
                    </a:lnTo>
                    <a:cubicBezTo>
                      <a:pt x="3352" y="6221"/>
                      <a:pt x="3588" y="6256"/>
                      <a:pt x="3820" y="6256"/>
                    </a:cubicBezTo>
                    <a:cubicBezTo>
                      <a:pt x="4777" y="6256"/>
                      <a:pt x="5671" y="5653"/>
                      <a:pt x="5977" y="4694"/>
                    </a:cubicBezTo>
                    <a:lnTo>
                      <a:pt x="6406" y="3408"/>
                    </a:lnTo>
                    <a:cubicBezTo>
                      <a:pt x="6799" y="2218"/>
                      <a:pt x="6156" y="932"/>
                      <a:pt x="4965" y="551"/>
                    </a:cubicBezTo>
                    <a:lnTo>
                      <a:pt x="3668" y="110"/>
                    </a:lnTo>
                    <a:cubicBezTo>
                      <a:pt x="3436" y="36"/>
                      <a:pt x="3200" y="1"/>
                      <a:pt x="29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500358" y="-76200"/>
                <a:ext cx="221763" cy="202025"/>
              </a:xfrm>
              <a:custGeom>
                <a:rect b="b" l="l" r="r" t="t"/>
                <a:pathLst>
                  <a:path extrusionOk="0" h="6346" w="6966">
                    <a:moveTo>
                      <a:pt x="3167" y="0"/>
                    </a:moveTo>
                    <a:cubicBezTo>
                      <a:pt x="2327" y="0"/>
                      <a:pt x="1517" y="469"/>
                      <a:pt x="1132" y="1282"/>
                    </a:cubicBezTo>
                    <a:lnTo>
                      <a:pt x="536" y="2520"/>
                    </a:lnTo>
                    <a:cubicBezTo>
                      <a:pt x="1" y="3639"/>
                      <a:pt x="465" y="4997"/>
                      <a:pt x="1596" y="5532"/>
                    </a:cubicBezTo>
                    <a:lnTo>
                      <a:pt x="2834" y="6128"/>
                    </a:lnTo>
                    <a:cubicBezTo>
                      <a:pt x="3141" y="6276"/>
                      <a:pt x="3466" y="6346"/>
                      <a:pt x="3788" y="6346"/>
                    </a:cubicBezTo>
                    <a:cubicBezTo>
                      <a:pt x="4630" y="6346"/>
                      <a:pt x="5447" y="5869"/>
                      <a:pt x="5835" y="5068"/>
                    </a:cubicBezTo>
                    <a:lnTo>
                      <a:pt x="6430" y="3830"/>
                    </a:lnTo>
                    <a:cubicBezTo>
                      <a:pt x="6966" y="2711"/>
                      <a:pt x="6501" y="1353"/>
                      <a:pt x="5370" y="818"/>
                    </a:cubicBezTo>
                    <a:lnTo>
                      <a:pt x="4144" y="222"/>
                    </a:lnTo>
                    <a:cubicBezTo>
                      <a:pt x="3829" y="72"/>
                      <a:pt x="3496" y="0"/>
                      <a:pt x="3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6818487" y="211683"/>
                <a:ext cx="149752" cy="137686"/>
              </a:xfrm>
              <a:custGeom>
                <a:rect b="b" l="l" r="r" t="t"/>
                <a:pathLst>
                  <a:path extrusionOk="0" h="4325" w="4704">
                    <a:moveTo>
                      <a:pt x="2649" y="1"/>
                    </a:moveTo>
                    <a:cubicBezTo>
                      <a:pt x="2473" y="1"/>
                      <a:pt x="2294" y="32"/>
                      <a:pt x="2120" y="97"/>
                    </a:cubicBezTo>
                    <a:lnTo>
                      <a:pt x="1238" y="418"/>
                    </a:lnTo>
                    <a:cubicBezTo>
                      <a:pt x="417" y="716"/>
                      <a:pt x="0" y="1609"/>
                      <a:pt x="298" y="2407"/>
                    </a:cubicBezTo>
                    <a:lnTo>
                      <a:pt x="607" y="3288"/>
                    </a:lnTo>
                    <a:cubicBezTo>
                      <a:pt x="840" y="3930"/>
                      <a:pt x="1436" y="4324"/>
                      <a:pt x="2072" y="4324"/>
                    </a:cubicBezTo>
                    <a:cubicBezTo>
                      <a:pt x="2250" y="4324"/>
                      <a:pt x="2431" y="4294"/>
                      <a:pt x="2608" y="4228"/>
                    </a:cubicBezTo>
                    <a:lnTo>
                      <a:pt x="3489" y="3907"/>
                    </a:lnTo>
                    <a:cubicBezTo>
                      <a:pt x="4286" y="3609"/>
                      <a:pt x="4703" y="2716"/>
                      <a:pt x="4429" y="1919"/>
                    </a:cubicBezTo>
                    <a:lnTo>
                      <a:pt x="4108" y="1038"/>
                    </a:lnTo>
                    <a:cubicBezTo>
                      <a:pt x="3875" y="396"/>
                      <a:pt x="3279" y="1"/>
                      <a:pt x="26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6517139" y="259881"/>
                <a:ext cx="168694" cy="153508"/>
              </a:xfrm>
              <a:custGeom>
                <a:rect b="b" l="l" r="r" t="t"/>
                <a:pathLst>
                  <a:path extrusionOk="0" h="4822" w="5299">
                    <a:moveTo>
                      <a:pt x="2404" y="0"/>
                    </a:moveTo>
                    <a:cubicBezTo>
                      <a:pt x="1760" y="0"/>
                      <a:pt x="1142" y="361"/>
                      <a:pt x="858" y="988"/>
                    </a:cubicBezTo>
                    <a:lnTo>
                      <a:pt x="406" y="1917"/>
                    </a:lnTo>
                    <a:cubicBezTo>
                      <a:pt x="1" y="2786"/>
                      <a:pt x="358" y="3810"/>
                      <a:pt x="1227" y="4215"/>
                    </a:cubicBezTo>
                    <a:lnTo>
                      <a:pt x="2168" y="4655"/>
                    </a:lnTo>
                    <a:cubicBezTo>
                      <a:pt x="2406" y="4768"/>
                      <a:pt x="2658" y="4821"/>
                      <a:pt x="2905" y="4821"/>
                    </a:cubicBezTo>
                    <a:cubicBezTo>
                      <a:pt x="3547" y="4821"/>
                      <a:pt x="4162" y="4461"/>
                      <a:pt x="4454" y="3834"/>
                    </a:cubicBezTo>
                    <a:lnTo>
                      <a:pt x="4906" y="2905"/>
                    </a:lnTo>
                    <a:cubicBezTo>
                      <a:pt x="5299" y="2036"/>
                      <a:pt x="4942" y="1012"/>
                      <a:pt x="4085" y="607"/>
                    </a:cubicBezTo>
                    <a:lnTo>
                      <a:pt x="3144" y="166"/>
                    </a:lnTo>
                    <a:cubicBezTo>
                      <a:pt x="2905" y="54"/>
                      <a:pt x="2653" y="0"/>
                      <a:pt x="24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6171858" y="385469"/>
                <a:ext cx="136477" cy="127849"/>
              </a:xfrm>
              <a:custGeom>
                <a:rect b="b" l="l" r="r" t="t"/>
                <a:pathLst>
                  <a:path extrusionOk="0" h="4016" w="4287">
                    <a:moveTo>
                      <a:pt x="1785" y="1"/>
                    </a:moveTo>
                    <a:cubicBezTo>
                      <a:pt x="1099" y="1"/>
                      <a:pt x="481" y="489"/>
                      <a:pt x="345" y="1186"/>
                    </a:cubicBezTo>
                    <a:lnTo>
                      <a:pt x="167" y="2067"/>
                    </a:lnTo>
                    <a:cubicBezTo>
                      <a:pt x="0" y="2877"/>
                      <a:pt x="524" y="3651"/>
                      <a:pt x="1322" y="3806"/>
                    </a:cubicBezTo>
                    <a:lnTo>
                      <a:pt x="2203" y="3984"/>
                    </a:lnTo>
                    <a:cubicBezTo>
                      <a:pt x="2304" y="4005"/>
                      <a:pt x="2405" y="4015"/>
                      <a:pt x="2505" y="4015"/>
                    </a:cubicBezTo>
                    <a:cubicBezTo>
                      <a:pt x="3197" y="4015"/>
                      <a:pt x="3806" y="3527"/>
                      <a:pt x="3941" y="2829"/>
                    </a:cubicBezTo>
                    <a:lnTo>
                      <a:pt x="4120" y="1948"/>
                    </a:lnTo>
                    <a:cubicBezTo>
                      <a:pt x="4286" y="1139"/>
                      <a:pt x="3763" y="365"/>
                      <a:pt x="2965" y="210"/>
                    </a:cubicBezTo>
                    <a:lnTo>
                      <a:pt x="2084" y="31"/>
                    </a:lnTo>
                    <a:cubicBezTo>
                      <a:pt x="1984" y="11"/>
                      <a:pt x="1884" y="1"/>
                      <a:pt x="17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5358827" y="49006"/>
                <a:ext cx="124348" cy="113492"/>
              </a:xfrm>
              <a:custGeom>
                <a:rect b="b" l="l" r="r" t="t"/>
                <a:pathLst>
                  <a:path extrusionOk="0" h="3565" w="3906">
                    <a:moveTo>
                      <a:pt x="2155" y="1"/>
                    </a:moveTo>
                    <a:cubicBezTo>
                      <a:pt x="1973" y="1"/>
                      <a:pt x="1787" y="40"/>
                      <a:pt x="1608" y="123"/>
                    </a:cubicBezTo>
                    <a:lnTo>
                      <a:pt x="905" y="444"/>
                    </a:lnTo>
                    <a:cubicBezTo>
                      <a:pt x="262" y="742"/>
                      <a:pt x="0" y="1492"/>
                      <a:pt x="298" y="2123"/>
                    </a:cubicBezTo>
                    <a:lnTo>
                      <a:pt x="631" y="2826"/>
                    </a:lnTo>
                    <a:cubicBezTo>
                      <a:pt x="847" y="3293"/>
                      <a:pt x="1296" y="3565"/>
                      <a:pt x="1772" y="3565"/>
                    </a:cubicBezTo>
                    <a:cubicBezTo>
                      <a:pt x="1951" y="3565"/>
                      <a:pt x="2134" y="3526"/>
                      <a:pt x="2310" y="3445"/>
                    </a:cubicBezTo>
                    <a:lnTo>
                      <a:pt x="3013" y="3111"/>
                    </a:lnTo>
                    <a:cubicBezTo>
                      <a:pt x="3632" y="2814"/>
                      <a:pt x="3905" y="2052"/>
                      <a:pt x="3620" y="1433"/>
                    </a:cubicBezTo>
                    <a:lnTo>
                      <a:pt x="3286" y="730"/>
                    </a:lnTo>
                    <a:cubicBezTo>
                      <a:pt x="3072" y="266"/>
                      <a:pt x="2627" y="1"/>
                      <a:pt x="2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950227" y="301139"/>
                <a:ext cx="194480" cy="184675"/>
              </a:xfrm>
              <a:custGeom>
                <a:rect b="b" l="l" r="r" t="t"/>
                <a:pathLst>
                  <a:path extrusionOk="0" h="5801" w="6109">
                    <a:moveTo>
                      <a:pt x="3601" y="1"/>
                    </a:moveTo>
                    <a:cubicBezTo>
                      <a:pt x="3493" y="1"/>
                      <a:pt x="3384" y="9"/>
                      <a:pt x="3275" y="25"/>
                    </a:cubicBezTo>
                    <a:lnTo>
                      <a:pt x="1989" y="228"/>
                    </a:lnTo>
                    <a:cubicBezTo>
                      <a:pt x="810" y="406"/>
                      <a:pt x="0" y="1502"/>
                      <a:pt x="179" y="2680"/>
                    </a:cubicBezTo>
                    <a:lnTo>
                      <a:pt x="381" y="3978"/>
                    </a:lnTo>
                    <a:cubicBezTo>
                      <a:pt x="543" y="5036"/>
                      <a:pt x="1459" y="5801"/>
                      <a:pt x="2507" y="5801"/>
                    </a:cubicBezTo>
                    <a:cubicBezTo>
                      <a:pt x="2615" y="5801"/>
                      <a:pt x="2724" y="5793"/>
                      <a:pt x="2834" y="5776"/>
                    </a:cubicBezTo>
                    <a:lnTo>
                      <a:pt x="4132" y="5586"/>
                    </a:lnTo>
                    <a:cubicBezTo>
                      <a:pt x="5310" y="5407"/>
                      <a:pt x="6108" y="4300"/>
                      <a:pt x="5930" y="3121"/>
                    </a:cubicBezTo>
                    <a:lnTo>
                      <a:pt x="5739" y="1835"/>
                    </a:lnTo>
                    <a:cubicBezTo>
                      <a:pt x="5577" y="766"/>
                      <a:pt x="4651" y="1"/>
                      <a:pt x="3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3160057" y="257366"/>
                <a:ext cx="116389" cy="112632"/>
              </a:xfrm>
              <a:custGeom>
                <a:rect b="b" l="l" r="r" t="t"/>
                <a:pathLst>
                  <a:path extrusionOk="0" h="3538" w="3656">
                    <a:moveTo>
                      <a:pt x="2202" y="1"/>
                    </a:moveTo>
                    <a:cubicBezTo>
                      <a:pt x="2159" y="1"/>
                      <a:pt x="2115" y="3"/>
                      <a:pt x="2072" y="7"/>
                    </a:cubicBezTo>
                    <a:lnTo>
                      <a:pt x="1262" y="79"/>
                    </a:lnTo>
                    <a:cubicBezTo>
                      <a:pt x="536" y="150"/>
                      <a:pt x="0" y="805"/>
                      <a:pt x="72" y="1543"/>
                    </a:cubicBezTo>
                    <a:lnTo>
                      <a:pt x="143" y="2341"/>
                    </a:lnTo>
                    <a:cubicBezTo>
                      <a:pt x="221" y="3024"/>
                      <a:pt x="805" y="3538"/>
                      <a:pt x="1477" y="3538"/>
                    </a:cubicBezTo>
                    <a:cubicBezTo>
                      <a:pt x="1520" y="3538"/>
                      <a:pt x="1564" y="3536"/>
                      <a:pt x="1607" y="3532"/>
                    </a:cubicBezTo>
                    <a:lnTo>
                      <a:pt x="2405" y="3460"/>
                    </a:lnTo>
                    <a:cubicBezTo>
                      <a:pt x="3143" y="3389"/>
                      <a:pt x="3655" y="2746"/>
                      <a:pt x="3596" y="1996"/>
                    </a:cubicBezTo>
                    <a:lnTo>
                      <a:pt x="3524" y="1198"/>
                    </a:lnTo>
                    <a:cubicBezTo>
                      <a:pt x="3457" y="515"/>
                      <a:pt x="2875" y="1"/>
                      <a:pt x="22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1827355" y="8767"/>
                <a:ext cx="137241" cy="125971"/>
              </a:xfrm>
              <a:custGeom>
                <a:rect b="b" l="l" r="r" t="t"/>
                <a:pathLst>
                  <a:path extrusionOk="0" h="3957" w="4311">
                    <a:moveTo>
                      <a:pt x="2224" y="1"/>
                    </a:moveTo>
                    <a:cubicBezTo>
                      <a:pt x="1933" y="1"/>
                      <a:pt x="1641" y="91"/>
                      <a:pt x="1394" y="280"/>
                    </a:cubicBezTo>
                    <a:lnTo>
                      <a:pt x="727" y="792"/>
                    </a:lnTo>
                    <a:cubicBezTo>
                      <a:pt x="120" y="1244"/>
                      <a:pt x="1" y="2125"/>
                      <a:pt x="453" y="2744"/>
                    </a:cubicBezTo>
                    <a:lnTo>
                      <a:pt x="965" y="3411"/>
                    </a:lnTo>
                    <a:cubicBezTo>
                      <a:pt x="1238" y="3768"/>
                      <a:pt x="1651" y="3956"/>
                      <a:pt x="2071" y="3956"/>
                    </a:cubicBezTo>
                    <a:cubicBezTo>
                      <a:pt x="2365" y="3956"/>
                      <a:pt x="2663" y="3864"/>
                      <a:pt x="2918" y="3673"/>
                    </a:cubicBezTo>
                    <a:lnTo>
                      <a:pt x="3584" y="3173"/>
                    </a:lnTo>
                    <a:cubicBezTo>
                      <a:pt x="4192" y="2709"/>
                      <a:pt x="4311" y="1828"/>
                      <a:pt x="3846" y="1220"/>
                    </a:cubicBezTo>
                    <a:lnTo>
                      <a:pt x="3346" y="554"/>
                    </a:lnTo>
                    <a:cubicBezTo>
                      <a:pt x="3071" y="193"/>
                      <a:pt x="2648" y="1"/>
                      <a:pt x="2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1458198" y="59162"/>
                <a:ext cx="216446" cy="200911"/>
              </a:xfrm>
              <a:custGeom>
                <a:rect b="b" l="l" r="r" t="t"/>
                <a:pathLst>
                  <a:path extrusionOk="0" h="6311" w="6799">
                    <a:moveTo>
                      <a:pt x="3429" y="0"/>
                    </a:moveTo>
                    <a:cubicBezTo>
                      <a:pt x="2891" y="0"/>
                      <a:pt x="2352" y="195"/>
                      <a:pt x="1929" y="590"/>
                    </a:cubicBezTo>
                    <a:lnTo>
                      <a:pt x="953" y="1495"/>
                    </a:lnTo>
                    <a:cubicBezTo>
                      <a:pt x="60" y="2328"/>
                      <a:pt x="0" y="3733"/>
                      <a:pt x="833" y="4626"/>
                    </a:cubicBezTo>
                    <a:lnTo>
                      <a:pt x="1738" y="5602"/>
                    </a:lnTo>
                    <a:cubicBezTo>
                      <a:pt x="2177" y="6072"/>
                      <a:pt x="2773" y="6311"/>
                      <a:pt x="3370" y="6311"/>
                    </a:cubicBezTo>
                    <a:cubicBezTo>
                      <a:pt x="3908" y="6311"/>
                      <a:pt x="4446" y="6117"/>
                      <a:pt x="4870" y="5721"/>
                    </a:cubicBezTo>
                    <a:lnTo>
                      <a:pt x="5846" y="4817"/>
                    </a:lnTo>
                    <a:cubicBezTo>
                      <a:pt x="6739" y="3983"/>
                      <a:pt x="6798" y="2590"/>
                      <a:pt x="5965" y="1697"/>
                    </a:cubicBezTo>
                    <a:lnTo>
                      <a:pt x="5060" y="709"/>
                    </a:lnTo>
                    <a:cubicBezTo>
                      <a:pt x="4622" y="239"/>
                      <a:pt x="4026" y="0"/>
                      <a:pt x="3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1160255" y="726930"/>
                <a:ext cx="146345" cy="132847"/>
              </a:xfrm>
              <a:custGeom>
                <a:rect b="b" l="l" r="r" t="t"/>
                <a:pathLst>
                  <a:path extrusionOk="0" h="4173" w="4597">
                    <a:moveTo>
                      <a:pt x="2485" y="1"/>
                    </a:moveTo>
                    <a:cubicBezTo>
                      <a:pt x="2264" y="1"/>
                      <a:pt x="2038" y="50"/>
                      <a:pt x="1822" y="152"/>
                    </a:cubicBezTo>
                    <a:lnTo>
                      <a:pt x="1025" y="557"/>
                    </a:lnTo>
                    <a:cubicBezTo>
                      <a:pt x="298" y="926"/>
                      <a:pt x="1" y="1807"/>
                      <a:pt x="358" y="2545"/>
                    </a:cubicBezTo>
                    <a:lnTo>
                      <a:pt x="751" y="3355"/>
                    </a:lnTo>
                    <a:cubicBezTo>
                      <a:pt x="1022" y="3873"/>
                      <a:pt x="1542" y="4173"/>
                      <a:pt x="2090" y="4173"/>
                    </a:cubicBezTo>
                    <a:cubicBezTo>
                      <a:pt x="2311" y="4173"/>
                      <a:pt x="2536" y="4124"/>
                      <a:pt x="2751" y="4022"/>
                    </a:cubicBezTo>
                    <a:lnTo>
                      <a:pt x="3549" y="3617"/>
                    </a:lnTo>
                    <a:cubicBezTo>
                      <a:pt x="4299" y="3248"/>
                      <a:pt x="4597" y="2355"/>
                      <a:pt x="4227" y="1628"/>
                    </a:cubicBezTo>
                    <a:lnTo>
                      <a:pt x="3823" y="819"/>
                    </a:lnTo>
                    <a:cubicBezTo>
                      <a:pt x="3559" y="301"/>
                      <a:pt x="3036" y="1"/>
                      <a:pt x="24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999553" y="1354681"/>
                <a:ext cx="128518" cy="116421"/>
              </a:xfrm>
              <a:custGeom>
                <a:rect b="b" l="l" r="r" t="t"/>
                <a:pathLst>
                  <a:path extrusionOk="0" h="3657" w="4037">
                    <a:moveTo>
                      <a:pt x="2125" y="0"/>
                    </a:moveTo>
                    <a:cubicBezTo>
                      <a:pt x="1891" y="0"/>
                      <a:pt x="1654" y="64"/>
                      <a:pt x="1441" y="197"/>
                    </a:cubicBezTo>
                    <a:lnTo>
                      <a:pt x="786" y="614"/>
                    </a:lnTo>
                    <a:cubicBezTo>
                      <a:pt x="191" y="1007"/>
                      <a:pt x="0" y="1793"/>
                      <a:pt x="381" y="2400"/>
                    </a:cubicBezTo>
                    <a:lnTo>
                      <a:pt x="798" y="3055"/>
                    </a:lnTo>
                    <a:cubicBezTo>
                      <a:pt x="1053" y="3441"/>
                      <a:pt x="1473" y="3657"/>
                      <a:pt x="1903" y="3657"/>
                    </a:cubicBezTo>
                    <a:cubicBezTo>
                      <a:pt x="2135" y="3657"/>
                      <a:pt x="2371" y="3594"/>
                      <a:pt x="2584" y="3460"/>
                    </a:cubicBezTo>
                    <a:lnTo>
                      <a:pt x="3239" y="3043"/>
                    </a:lnTo>
                    <a:cubicBezTo>
                      <a:pt x="3858" y="2650"/>
                      <a:pt x="4037" y="1864"/>
                      <a:pt x="3644" y="1257"/>
                    </a:cubicBezTo>
                    <a:lnTo>
                      <a:pt x="3227" y="602"/>
                    </a:lnTo>
                    <a:cubicBezTo>
                      <a:pt x="2980" y="216"/>
                      <a:pt x="2557" y="0"/>
                      <a:pt x="2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951801" y="1607800"/>
                <a:ext cx="178180" cy="166242"/>
              </a:xfrm>
              <a:custGeom>
                <a:rect b="b" l="l" r="r" t="t"/>
                <a:pathLst>
                  <a:path extrusionOk="0" h="5222" w="5597">
                    <a:moveTo>
                      <a:pt x="3223" y="0"/>
                    </a:moveTo>
                    <a:cubicBezTo>
                      <a:pt x="3087" y="0"/>
                      <a:pt x="2948" y="15"/>
                      <a:pt x="2810" y="45"/>
                    </a:cubicBezTo>
                    <a:lnTo>
                      <a:pt x="1679" y="295"/>
                    </a:lnTo>
                    <a:cubicBezTo>
                      <a:pt x="655" y="521"/>
                      <a:pt x="0" y="1545"/>
                      <a:pt x="215" y="2593"/>
                    </a:cubicBezTo>
                    <a:lnTo>
                      <a:pt x="477" y="3724"/>
                    </a:lnTo>
                    <a:cubicBezTo>
                      <a:pt x="662" y="4611"/>
                      <a:pt x="1465" y="5221"/>
                      <a:pt x="2349" y="5221"/>
                    </a:cubicBezTo>
                    <a:cubicBezTo>
                      <a:pt x="2486" y="5221"/>
                      <a:pt x="2624" y="5207"/>
                      <a:pt x="2763" y="5177"/>
                    </a:cubicBezTo>
                    <a:lnTo>
                      <a:pt x="3894" y="4927"/>
                    </a:lnTo>
                    <a:cubicBezTo>
                      <a:pt x="4941" y="4700"/>
                      <a:pt x="5596" y="3676"/>
                      <a:pt x="5358" y="2641"/>
                    </a:cubicBezTo>
                    <a:lnTo>
                      <a:pt x="5096" y="1509"/>
                    </a:lnTo>
                    <a:cubicBezTo>
                      <a:pt x="4910" y="612"/>
                      <a:pt x="4108" y="0"/>
                      <a:pt x="32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486343" y="1536427"/>
                <a:ext cx="189164" cy="188049"/>
              </a:xfrm>
              <a:custGeom>
                <a:rect b="b" l="l" r="r" t="t"/>
                <a:pathLst>
                  <a:path extrusionOk="0" h="5907" w="5942">
                    <a:moveTo>
                      <a:pt x="2278" y="1"/>
                    </a:moveTo>
                    <a:cubicBezTo>
                      <a:pt x="1048" y="1"/>
                      <a:pt x="48" y="992"/>
                      <a:pt x="36" y="2227"/>
                    </a:cubicBezTo>
                    <a:lnTo>
                      <a:pt x="12" y="3597"/>
                    </a:lnTo>
                    <a:cubicBezTo>
                      <a:pt x="0" y="4847"/>
                      <a:pt x="1001" y="5871"/>
                      <a:pt x="2251" y="5883"/>
                    </a:cubicBezTo>
                    <a:lnTo>
                      <a:pt x="3620" y="5906"/>
                    </a:lnTo>
                    <a:cubicBezTo>
                      <a:pt x="3627" y="5907"/>
                      <a:pt x="3635" y="5907"/>
                      <a:pt x="3642" y="5907"/>
                    </a:cubicBezTo>
                    <a:cubicBezTo>
                      <a:pt x="4882" y="5907"/>
                      <a:pt x="5894" y="4911"/>
                      <a:pt x="5906" y="3668"/>
                    </a:cubicBezTo>
                    <a:lnTo>
                      <a:pt x="5930" y="2299"/>
                    </a:lnTo>
                    <a:cubicBezTo>
                      <a:pt x="5942" y="1049"/>
                      <a:pt x="4941" y="25"/>
                      <a:pt x="3691" y="13"/>
                    </a:cubicBezTo>
                    <a:lnTo>
                      <a:pt x="2322" y="1"/>
                    </a:lnTo>
                    <a:cubicBezTo>
                      <a:pt x="2307" y="1"/>
                      <a:pt x="2293" y="1"/>
                      <a:pt x="2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526137" y="2244912"/>
                <a:ext cx="212658" cy="199287"/>
              </a:xfrm>
              <a:custGeom>
                <a:rect b="b" l="l" r="r" t="t"/>
                <a:pathLst>
                  <a:path extrusionOk="0" h="6260" w="6680">
                    <a:moveTo>
                      <a:pt x="3862" y="1"/>
                    </a:moveTo>
                    <a:cubicBezTo>
                      <a:pt x="3712" y="1"/>
                      <a:pt x="3559" y="16"/>
                      <a:pt x="3406" y="46"/>
                    </a:cubicBezTo>
                    <a:lnTo>
                      <a:pt x="2037" y="332"/>
                    </a:lnTo>
                    <a:cubicBezTo>
                      <a:pt x="810" y="582"/>
                      <a:pt x="1" y="1808"/>
                      <a:pt x="251" y="3059"/>
                    </a:cubicBezTo>
                    <a:lnTo>
                      <a:pt x="536" y="4428"/>
                    </a:lnTo>
                    <a:cubicBezTo>
                      <a:pt x="755" y="5513"/>
                      <a:pt x="1724" y="6260"/>
                      <a:pt x="2802" y="6260"/>
                    </a:cubicBezTo>
                    <a:cubicBezTo>
                      <a:pt x="2954" y="6260"/>
                      <a:pt x="3108" y="6245"/>
                      <a:pt x="3263" y="6214"/>
                    </a:cubicBezTo>
                    <a:lnTo>
                      <a:pt x="4632" y="5928"/>
                    </a:lnTo>
                    <a:cubicBezTo>
                      <a:pt x="5882" y="5666"/>
                      <a:pt x="6680" y="4440"/>
                      <a:pt x="6418" y="3201"/>
                    </a:cubicBezTo>
                    <a:lnTo>
                      <a:pt x="6132" y="1832"/>
                    </a:lnTo>
                    <a:cubicBezTo>
                      <a:pt x="5913" y="756"/>
                      <a:pt x="4942" y="1"/>
                      <a:pt x="38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103529" y="2284068"/>
                <a:ext cx="200911" cy="194958"/>
              </a:xfrm>
              <a:custGeom>
                <a:rect b="b" l="l" r="r" t="t"/>
                <a:pathLst>
                  <a:path extrusionOk="0" h="6124" w="6311">
                    <a:moveTo>
                      <a:pt x="3794" y="0"/>
                    </a:moveTo>
                    <a:cubicBezTo>
                      <a:pt x="3736" y="0"/>
                      <a:pt x="3678" y="3"/>
                      <a:pt x="3620" y="7"/>
                    </a:cubicBezTo>
                    <a:lnTo>
                      <a:pt x="2215" y="114"/>
                    </a:lnTo>
                    <a:cubicBezTo>
                      <a:pt x="953" y="221"/>
                      <a:pt x="0" y="1340"/>
                      <a:pt x="107" y="2603"/>
                    </a:cubicBezTo>
                    <a:lnTo>
                      <a:pt x="214" y="3996"/>
                    </a:lnTo>
                    <a:cubicBezTo>
                      <a:pt x="305" y="5204"/>
                      <a:pt x="1316" y="6123"/>
                      <a:pt x="2497" y="6123"/>
                    </a:cubicBezTo>
                    <a:cubicBezTo>
                      <a:pt x="2561" y="6123"/>
                      <a:pt x="2626" y="6120"/>
                      <a:pt x="2691" y="6115"/>
                    </a:cubicBezTo>
                    <a:lnTo>
                      <a:pt x="4096" y="6008"/>
                    </a:lnTo>
                    <a:cubicBezTo>
                      <a:pt x="5358" y="5901"/>
                      <a:pt x="6310" y="4793"/>
                      <a:pt x="6203" y="3519"/>
                    </a:cubicBezTo>
                    <a:lnTo>
                      <a:pt x="6096" y="2126"/>
                    </a:lnTo>
                    <a:cubicBezTo>
                      <a:pt x="6005" y="923"/>
                      <a:pt x="4983" y="0"/>
                      <a:pt x="3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-24224" y="2950690"/>
                <a:ext cx="186521" cy="174169"/>
              </a:xfrm>
              <a:custGeom>
                <a:rect b="b" l="l" r="r" t="t"/>
                <a:pathLst>
                  <a:path extrusionOk="0" h="5471" w="5859">
                    <a:moveTo>
                      <a:pt x="2943" y="1"/>
                    </a:moveTo>
                    <a:cubicBezTo>
                      <a:pt x="2458" y="1"/>
                      <a:pt x="1971" y="183"/>
                      <a:pt x="1596" y="546"/>
                    </a:cubicBezTo>
                    <a:lnTo>
                      <a:pt x="775" y="1343"/>
                    </a:lnTo>
                    <a:cubicBezTo>
                      <a:pt x="13" y="2082"/>
                      <a:pt x="1" y="3296"/>
                      <a:pt x="739" y="4058"/>
                    </a:cubicBezTo>
                    <a:lnTo>
                      <a:pt x="1548" y="4892"/>
                    </a:lnTo>
                    <a:cubicBezTo>
                      <a:pt x="1916" y="5277"/>
                      <a:pt x="2408" y="5471"/>
                      <a:pt x="2904" y="5471"/>
                    </a:cubicBezTo>
                    <a:cubicBezTo>
                      <a:pt x="3388" y="5471"/>
                      <a:pt x="3875" y="5286"/>
                      <a:pt x="4251" y="4915"/>
                    </a:cubicBezTo>
                    <a:lnTo>
                      <a:pt x="5085" y="4118"/>
                    </a:lnTo>
                    <a:cubicBezTo>
                      <a:pt x="5847" y="3379"/>
                      <a:pt x="5859" y="2153"/>
                      <a:pt x="5108" y="1415"/>
                    </a:cubicBezTo>
                    <a:lnTo>
                      <a:pt x="4311" y="581"/>
                    </a:lnTo>
                    <a:cubicBezTo>
                      <a:pt x="3942" y="194"/>
                      <a:pt x="3444" y="1"/>
                      <a:pt x="29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496944" y="41653"/>
                <a:ext cx="148988" cy="135617"/>
              </a:xfrm>
              <a:custGeom>
                <a:rect b="b" l="l" r="r" t="t"/>
                <a:pathLst>
                  <a:path extrusionOk="0" h="4260" w="4680">
                    <a:moveTo>
                      <a:pt x="2489" y="1"/>
                    </a:moveTo>
                    <a:cubicBezTo>
                      <a:pt x="2215" y="1"/>
                      <a:pt x="1939" y="76"/>
                      <a:pt x="1691" y="235"/>
                    </a:cubicBezTo>
                    <a:lnTo>
                      <a:pt x="918" y="711"/>
                    </a:lnTo>
                    <a:cubicBezTo>
                      <a:pt x="215" y="1140"/>
                      <a:pt x="1" y="2080"/>
                      <a:pt x="441" y="2783"/>
                    </a:cubicBezTo>
                    <a:lnTo>
                      <a:pt x="918" y="3557"/>
                    </a:lnTo>
                    <a:cubicBezTo>
                      <a:pt x="1197" y="4006"/>
                      <a:pt x="1693" y="4259"/>
                      <a:pt x="2199" y="4259"/>
                    </a:cubicBezTo>
                    <a:cubicBezTo>
                      <a:pt x="2470" y="4259"/>
                      <a:pt x="2744" y="4187"/>
                      <a:pt x="2989" y="4033"/>
                    </a:cubicBezTo>
                    <a:lnTo>
                      <a:pt x="3763" y="3557"/>
                    </a:lnTo>
                    <a:cubicBezTo>
                      <a:pt x="4466" y="3116"/>
                      <a:pt x="4680" y="2176"/>
                      <a:pt x="4239" y="1485"/>
                    </a:cubicBezTo>
                    <a:lnTo>
                      <a:pt x="3763" y="711"/>
                    </a:lnTo>
                    <a:cubicBezTo>
                      <a:pt x="3485" y="256"/>
                      <a:pt x="2992" y="1"/>
                      <a:pt x="2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436299" y="953912"/>
                <a:ext cx="181205" cy="168566"/>
              </a:xfrm>
              <a:custGeom>
                <a:rect b="b" l="l" r="r" t="t"/>
                <a:pathLst>
                  <a:path extrusionOk="0" h="5295" w="5692">
                    <a:moveTo>
                      <a:pt x="2882" y="1"/>
                    </a:moveTo>
                    <a:cubicBezTo>
                      <a:pt x="2433" y="1"/>
                      <a:pt x="1982" y="165"/>
                      <a:pt x="1620" y="499"/>
                    </a:cubicBezTo>
                    <a:lnTo>
                      <a:pt x="798" y="1249"/>
                    </a:lnTo>
                    <a:cubicBezTo>
                      <a:pt x="36" y="1952"/>
                      <a:pt x="1" y="3119"/>
                      <a:pt x="691" y="3869"/>
                    </a:cubicBezTo>
                    <a:lnTo>
                      <a:pt x="1453" y="4690"/>
                    </a:lnTo>
                    <a:cubicBezTo>
                      <a:pt x="1823" y="5091"/>
                      <a:pt x="2318" y="5294"/>
                      <a:pt x="2815" y="5294"/>
                    </a:cubicBezTo>
                    <a:cubicBezTo>
                      <a:pt x="3263" y="5294"/>
                      <a:pt x="3712" y="5130"/>
                      <a:pt x="4073" y="4797"/>
                    </a:cubicBezTo>
                    <a:lnTo>
                      <a:pt x="4894" y="4035"/>
                    </a:lnTo>
                    <a:cubicBezTo>
                      <a:pt x="5656" y="3333"/>
                      <a:pt x="5692" y="2166"/>
                      <a:pt x="5001" y="1416"/>
                    </a:cubicBezTo>
                    <a:lnTo>
                      <a:pt x="4239" y="594"/>
                    </a:lnTo>
                    <a:cubicBezTo>
                      <a:pt x="3871" y="201"/>
                      <a:pt x="3378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3070219" y="1827"/>
                <a:ext cx="155036" cy="145008"/>
              </a:xfrm>
              <a:custGeom>
                <a:rect b="b" l="l" r="r" t="t"/>
                <a:pathLst>
                  <a:path extrusionOk="0" h="4555" w="4870">
                    <a:moveTo>
                      <a:pt x="2446" y="1"/>
                    </a:moveTo>
                    <a:cubicBezTo>
                      <a:pt x="2039" y="1"/>
                      <a:pt x="1631" y="158"/>
                      <a:pt x="1322" y="474"/>
                    </a:cubicBezTo>
                    <a:lnTo>
                      <a:pt x="631" y="1153"/>
                    </a:lnTo>
                    <a:cubicBezTo>
                      <a:pt x="0" y="1760"/>
                      <a:pt x="0" y="2772"/>
                      <a:pt x="631" y="3403"/>
                    </a:cubicBezTo>
                    <a:lnTo>
                      <a:pt x="1322" y="4081"/>
                    </a:lnTo>
                    <a:cubicBezTo>
                      <a:pt x="1625" y="4397"/>
                      <a:pt x="2030" y="4555"/>
                      <a:pt x="2437" y="4555"/>
                    </a:cubicBezTo>
                    <a:cubicBezTo>
                      <a:pt x="2843" y="4555"/>
                      <a:pt x="3251" y="4397"/>
                      <a:pt x="3560" y="4081"/>
                    </a:cubicBezTo>
                    <a:lnTo>
                      <a:pt x="4251" y="3403"/>
                    </a:lnTo>
                    <a:cubicBezTo>
                      <a:pt x="4870" y="2784"/>
                      <a:pt x="4870" y="1772"/>
                      <a:pt x="4251" y="1153"/>
                    </a:cubicBezTo>
                    <a:lnTo>
                      <a:pt x="3560" y="474"/>
                    </a:lnTo>
                    <a:cubicBezTo>
                      <a:pt x="3257" y="158"/>
                      <a:pt x="2852" y="1"/>
                      <a:pt x="2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2688901" y="227154"/>
                <a:ext cx="141411" cy="134789"/>
              </a:xfrm>
              <a:custGeom>
                <a:rect b="b" l="l" r="r" t="t"/>
                <a:pathLst>
                  <a:path extrusionOk="0" h="4234" w="4442">
                    <a:moveTo>
                      <a:pt x="2633" y="1"/>
                    </a:moveTo>
                    <a:cubicBezTo>
                      <a:pt x="2562" y="1"/>
                      <a:pt x="2490" y="6"/>
                      <a:pt x="2418" y="16"/>
                    </a:cubicBezTo>
                    <a:lnTo>
                      <a:pt x="1477" y="147"/>
                    </a:lnTo>
                    <a:cubicBezTo>
                      <a:pt x="620" y="266"/>
                      <a:pt x="1" y="1064"/>
                      <a:pt x="120" y="1921"/>
                    </a:cubicBezTo>
                    <a:lnTo>
                      <a:pt x="263" y="2861"/>
                    </a:lnTo>
                    <a:cubicBezTo>
                      <a:pt x="372" y="3647"/>
                      <a:pt x="1042" y="4233"/>
                      <a:pt x="1813" y="4233"/>
                    </a:cubicBezTo>
                    <a:cubicBezTo>
                      <a:pt x="1883" y="4233"/>
                      <a:pt x="1954" y="4229"/>
                      <a:pt x="2025" y="4219"/>
                    </a:cubicBezTo>
                    <a:lnTo>
                      <a:pt x="2965" y="4076"/>
                    </a:lnTo>
                    <a:cubicBezTo>
                      <a:pt x="3823" y="3957"/>
                      <a:pt x="4442" y="3171"/>
                      <a:pt x="4323" y="2314"/>
                    </a:cubicBezTo>
                    <a:lnTo>
                      <a:pt x="4192" y="1373"/>
                    </a:lnTo>
                    <a:cubicBezTo>
                      <a:pt x="4083" y="577"/>
                      <a:pt x="3404" y="1"/>
                      <a:pt x="2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2691544" y="634959"/>
                <a:ext cx="112250" cy="101745"/>
              </a:xfrm>
              <a:custGeom>
                <a:rect b="b" l="l" r="r" t="t"/>
                <a:pathLst>
                  <a:path extrusionOk="0" h="3196" w="3526">
                    <a:moveTo>
                      <a:pt x="1945" y="1"/>
                    </a:moveTo>
                    <a:cubicBezTo>
                      <a:pt x="1792" y="1"/>
                      <a:pt x="1637" y="32"/>
                      <a:pt x="1489" y="100"/>
                    </a:cubicBezTo>
                    <a:lnTo>
                      <a:pt x="846" y="362"/>
                    </a:lnTo>
                    <a:cubicBezTo>
                      <a:pt x="263" y="612"/>
                      <a:pt x="1" y="1291"/>
                      <a:pt x="251" y="1862"/>
                    </a:cubicBezTo>
                    <a:lnTo>
                      <a:pt x="513" y="2505"/>
                    </a:lnTo>
                    <a:cubicBezTo>
                      <a:pt x="708" y="2939"/>
                      <a:pt x="1126" y="3195"/>
                      <a:pt x="1568" y="3195"/>
                    </a:cubicBezTo>
                    <a:cubicBezTo>
                      <a:pt x="1720" y="3195"/>
                      <a:pt x="1875" y="3165"/>
                      <a:pt x="2025" y="3101"/>
                    </a:cubicBezTo>
                    <a:lnTo>
                      <a:pt x="2656" y="2839"/>
                    </a:lnTo>
                    <a:cubicBezTo>
                      <a:pt x="3239" y="2577"/>
                      <a:pt x="3525" y="1910"/>
                      <a:pt x="3251" y="1327"/>
                    </a:cubicBezTo>
                    <a:lnTo>
                      <a:pt x="2989" y="696"/>
                    </a:lnTo>
                    <a:cubicBezTo>
                      <a:pt x="2804" y="263"/>
                      <a:pt x="2383" y="1"/>
                      <a:pt x="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2483853" y="651800"/>
                <a:ext cx="144435" cy="138641"/>
              </a:xfrm>
              <a:custGeom>
                <a:rect b="b" l="l" r="r" t="t"/>
                <a:pathLst>
                  <a:path extrusionOk="0" h="4355" w="4537">
                    <a:moveTo>
                      <a:pt x="2716" y="0"/>
                    </a:moveTo>
                    <a:cubicBezTo>
                      <a:pt x="2653" y="0"/>
                      <a:pt x="2589" y="4"/>
                      <a:pt x="2524" y="12"/>
                    </a:cubicBezTo>
                    <a:lnTo>
                      <a:pt x="1548" y="119"/>
                    </a:lnTo>
                    <a:cubicBezTo>
                      <a:pt x="655" y="226"/>
                      <a:pt x="0" y="1024"/>
                      <a:pt x="107" y="1917"/>
                    </a:cubicBezTo>
                    <a:lnTo>
                      <a:pt x="203" y="2905"/>
                    </a:lnTo>
                    <a:cubicBezTo>
                      <a:pt x="303" y="3739"/>
                      <a:pt x="1016" y="4355"/>
                      <a:pt x="1837" y="4355"/>
                    </a:cubicBezTo>
                    <a:cubicBezTo>
                      <a:pt x="1895" y="4355"/>
                      <a:pt x="1954" y="4352"/>
                      <a:pt x="2012" y="4346"/>
                    </a:cubicBezTo>
                    <a:lnTo>
                      <a:pt x="2989" y="4238"/>
                    </a:lnTo>
                    <a:cubicBezTo>
                      <a:pt x="3882" y="4155"/>
                      <a:pt x="4537" y="3345"/>
                      <a:pt x="4441" y="2441"/>
                    </a:cubicBezTo>
                    <a:lnTo>
                      <a:pt x="4334" y="1452"/>
                    </a:lnTo>
                    <a:cubicBezTo>
                      <a:pt x="4235" y="624"/>
                      <a:pt x="3531" y="0"/>
                      <a:pt x="2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2030525" y="793560"/>
                <a:ext cx="114510" cy="106870"/>
              </a:xfrm>
              <a:custGeom>
                <a:rect b="b" l="l" r="r" t="t"/>
                <a:pathLst>
                  <a:path extrusionOk="0" h="3357" w="3597">
                    <a:moveTo>
                      <a:pt x="1787" y="1"/>
                    </a:moveTo>
                    <a:cubicBezTo>
                      <a:pt x="1478" y="1"/>
                      <a:pt x="1168" y="123"/>
                      <a:pt x="941" y="369"/>
                    </a:cubicBezTo>
                    <a:lnTo>
                      <a:pt x="441" y="893"/>
                    </a:lnTo>
                    <a:cubicBezTo>
                      <a:pt x="0" y="1345"/>
                      <a:pt x="12" y="2095"/>
                      <a:pt x="489" y="2536"/>
                    </a:cubicBezTo>
                    <a:lnTo>
                      <a:pt x="1012" y="3036"/>
                    </a:lnTo>
                    <a:cubicBezTo>
                      <a:pt x="1237" y="3249"/>
                      <a:pt x="1526" y="3356"/>
                      <a:pt x="1815" y="3356"/>
                    </a:cubicBezTo>
                    <a:cubicBezTo>
                      <a:pt x="2124" y="3356"/>
                      <a:pt x="2434" y="3234"/>
                      <a:pt x="2667" y="2988"/>
                    </a:cubicBezTo>
                    <a:lnTo>
                      <a:pt x="3156" y="2464"/>
                    </a:lnTo>
                    <a:cubicBezTo>
                      <a:pt x="3596" y="1988"/>
                      <a:pt x="3584" y="1262"/>
                      <a:pt x="3108" y="809"/>
                    </a:cubicBezTo>
                    <a:lnTo>
                      <a:pt x="2584" y="321"/>
                    </a:lnTo>
                    <a:cubicBezTo>
                      <a:pt x="2365" y="108"/>
                      <a:pt x="2077" y="1"/>
                      <a:pt x="1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1543451" y="809764"/>
                <a:ext cx="164937" cy="151407"/>
              </a:xfrm>
              <a:custGeom>
                <a:rect b="b" l="l" r="r" t="t"/>
                <a:pathLst>
                  <a:path extrusionOk="0" h="4756" w="5181">
                    <a:moveTo>
                      <a:pt x="2913" y="0"/>
                    </a:moveTo>
                    <a:cubicBezTo>
                      <a:pt x="2713" y="0"/>
                      <a:pt x="2510" y="36"/>
                      <a:pt x="2311" y="110"/>
                    </a:cubicBezTo>
                    <a:lnTo>
                      <a:pt x="1334" y="467"/>
                    </a:lnTo>
                    <a:cubicBezTo>
                      <a:pt x="441" y="800"/>
                      <a:pt x="1" y="1777"/>
                      <a:pt x="322" y="2670"/>
                    </a:cubicBezTo>
                    <a:lnTo>
                      <a:pt x="680" y="3634"/>
                    </a:lnTo>
                    <a:cubicBezTo>
                      <a:pt x="939" y="4328"/>
                      <a:pt x="1586" y="4756"/>
                      <a:pt x="2280" y="4756"/>
                    </a:cubicBezTo>
                    <a:cubicBezTo>
                      <a:pt x="2480" y="4756"/>
                      <a:pt x="2683" y="4721"/>
                      <a:pt x="2882" y="4646"/>
                    </a:cubicBezTo>
                    <a:lnTo>
                      <a:pt x="3859" y="4289"/>
                    </a:lnTo>
                    <a:cubicBezTo>
                      <a:pt x="4728" y="3968"/>
                      <a:pt x="5180" y="2979"/>
                      <a:pt x="4871" y="2086"/>
                    </a:cubicBezTo>
                    <a:lnTo>
                      <a:pt x="4513" y="1122"/>
                    </a:lnTo>
                    <a:cubicBezTo>
                      <a:pt x="4254" y="428"/>
                      <a:pt x="3607" y="0"/>
                      <a:pt x="2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1411178" y="1247557"/>
                <a:ext cx="141411" cy="130332"/>
              </a:xfrm>
              <a:custGeom>
                <a:rect b="b" l="l" r="r" t="t"/>
                <a:pathLst>
                  <a:path extrusionOk="0" h="4094" w="4442">
                    <a:moveTo>
                      <a:pt x="2245" y="1"/>
                    </a:moveTo>
                    <a:cubicBezTo>
                      <a:pt x="1916" y="1"/>
                      <a:pt x="1588" y="114"/>
                      <a:pt x="1322" y="348"/>
                    </a:cubicBezTo>
                    <a:lnTo>
                      <a:pt x="667" y="919"/>
                    </a:lnTo>
                    <a:cubicBezTo>
                      <a:pt x="72" y="1431"/>
                      <a:pt x="1" y="2348"/>
                      <a:pt x="525" y="2943"/>
                    </a:cubicBezTo>
                    <a:lnTo>
                      <a:pt x="1084" y="3598"/>
                    </a:lnTo>
                    <a:cubicBezTo>
                      <a:pt x="1371" y="3924"/>
                      <a:pt x="1772" y="4093"/>
                      <a:pt x="2174" y="4093"/>
                    </a:cubicBezTo>
                    <a:cubicBezTo>
                      <a:pt x="2506" y="4093"/>
                      <a:pt x="2839" y="3978"/>
                      <a:pt x="3108" y="3741"/>
                    </a:cubicBezTo>
                    <a:lnTo>
                      <a:pt x="3763" y="3181"/>
                    </a:lnTo>
                    <a:cubicBezTo>
                      <a:pt x="4358" y="2658"/>
                      <a:pt x="4442" y="1753"/>
                      <a:pt x="3918" y="1157"/>
                    </a:cubicBezTo>
                    <a:lnTo>
                      <a:pt x="3346" y="502"/>
                    </a:lnTo>
                    <a:cubicBezTo>
                      <a:pt x="3057" y="173"/>
                      <a:pt x="2650" y="1"/>
                      <a:pt x="2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1545744" y="1800783"/>
                <a:ext cx="115243" cy="105215"/>
              </a:xfrm>
              <a:custGeom>
                <a:rect b="b" l="l" r="r" t="t"/>
                <a:pathLst>
                  <a:path extrusionOk="0" h="3305" w="3620">
                    <a:moveTo>
                      <a:pt x="1882" y="0"/>
                    </a:moveTo>
                    <a:cubicBezTo>
                      <a:pt x="1644" y="0"/>
                      <a:pt x="1402" y="76"/>
                      <a:pt x="1191" y="234"/>
                    </a:cubicBezTo>
                    <a:lnTo>
                      <a:pt x="631" y="650"/>
                    </a:lnTo>
                    <a:cubicBezTo>
                      <a:pt x="119" y="1031"/>
                      <a:pt x="0" y="1746"/>
                      <a:pt x="393" y="2270"/>
                    </a:cubicBezTo>
                    <a:lnTo>
                      <a:pt x="810" y="2841"/>
                    </a:lnTo>
                    <a:cubicBezTo>
                      <a:pt x="1039" y="3141"/>
                      <a:pt x="1387" y="3304"/>
                      <a:pt x="1743" y="3304"/>
                    </a:cubicBezTo>
                    <a:cubicBezTo>
                      <a:pt x="1980" y="3304"/>
                      <a:pt x="2220" y="3232"/>
                      <a:pt x="2429" y="3079"/>
                    </a:cubicBezTo>
                    <a:lnTo>
                      <a:pt x="2989" y="2663"/>
                    </a:lnTo>
                    <a:cubicBezTo>
                      <a:pt x="3501" y="2294"/>
                      <a:pt x="3620" y="1555"/>
                      <a:pt x="3227" y="1043"/>
                    </a:cubicBezTo>
                    <a:lnTo>
                      <a:pt x="2810" y="472"/>
                    </a:lnTo>
                    <a:cubicBezTo>
                      <a:pt x="2583" y="166"/>
                      <a:pt x="2236" y="0"/>
                      <a:pt x="1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1694699" y="2205341"/>
                <a:ext cx="100471" cy="92831"/>
              </a:xfrm>
              <a:custGeom>
                <a:rect b="b" l="l" r="r" t="t"/>
                <a:pathLst>
                  <a:path extrusionOk="0" h="2916" w="3156">
                    <a:moveTo>
                      <a:pt x="1359" y="0"/>
                    </a:moveTo>
                    <a:cubicBezTo>
                      <a:pt x="898" y="0"/>
                      <a:pt x="472" y="303"/>
                      <a:pt x="334" y="777"/>
                    </a:cubicBezTo>
                    <a:lnTo>
                      <a:pt x="155" y="1385"/>
                    </a:lnTo>
                    <a:cubicBezTo>
                      <a:pt x="1" y="1944"/>
                      <a:pt x="322" y="2528"/>
                      <a:pt x="893" y="2694"/>
                    </a:cubicBezTo>
                    <a:lnTo>
                      <a:pt x="1501" y="2873"/>
                    </a:lnTo>
                    <a:cubicBezTo>
                      <a:pt x="1599" y="2902"/>
                      <a:pt x="1697" y="2916"/>
                      <a:pt x="1794" y="2916"/>
                    </a:cubicBezTo>
                    <a:cubicBezTo>
                      <a:pt x="2252" y="2916"/>
                      <a:pt x="2673" y="2608"/>
                      <a:pt x="2810" y="2147"/>
                    </a:cubicBezTo>
                    <a:lnTo>
                      <a:pt x="2989" y="1527"/>
                    </a:lnTo>
                    <a:cubicBezTo>
                      <a:pt x="3156" y="968"/>
                      <a:pt x="2822" y="384"/>
                      <a:pt x="2263" y="218"/>
                    </a:cubicBezTo>
                    <a:lnTo>
                      <a:pt x="1644" y="39"/>
                    </a:lnTo>
                    <a:cubicBezTo>
                      <a:pt x="1549" y="13"/>
                      <a:pt x="1453" y="0"/>
                      <a:pt x="13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1208390" y="2303965"/>
                <a:ext cx="88724" cy="87610"/>
              </a:xfrm>
              <a:custGeom>
                <a:rect b="b" l="l" r="r" t="t"/>
                <a:pathLst>
                  <a:path extrusionOk="0" h="2752" w="2787">
                    <a:moveTo>
                      <a:pt x="1722" y="0"/>
                    </a:moveTo>
                    <a:cubicBezTo>
                      <a:pt x="1708" y="0"/>
                      <a:pt x="1694" y="0"/>
                      <a:pt x="1680" y="1"/>
                    </a:cubicBezTo>
                    <a:lnTo>
                      <a:pt x="1037" y="13"/>
                    </a:lnTo>
                    <a:cubicBezTo>
                      <a:pt x="465" y="25"/>
                      <a:pt x="1" y="501"/>
                      <a:pt x="13" y="1085"/>
                    </a:cubicBezTo>
                    <a:lnTo>
                      <a:pt x="37" y="1727"/>
                    </a:lnTo>
                    <a:cubicBezTo>
                      <a:pt x="48" y="2292"/>
                      <a:pt x="513" y="2752"/>
                      <a:pt x="1086" y="2752"/>
                    </a:cubicBezTo>
                    <a:cubicBezTo>
                      <a:pt x="1093" y="2752"/>
                      <a:pt x="1101" y="2752"/>
                      <a:pt x="1108" y="2751"/>
                    </a:cubicBezTo>
                    <a:lnTo>
                      <a:pt x="1739" y="2740"/>
                    </a:lnTo>
                    <a:cubicBezTo>
                      <a:pt x="2323" y="2716"/>
                      <a:pt x="2787" y="2239"/>
                      <a:pt x="2775" y="1668"/>
                    </a:cubicBezTo>
                    <a:lnTo>
                      <a:pt x="2751" y="1025"/>
                    </a:lnTo>
                    <a:cubicBezTo>
                      <a:pt x="2740" y="456"/>
                      <a:pt x="2286" y="0"/>
                      <a:pt x="17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8"/>
              <p:cNvSpPr/>
              <p:nvPr/>
            </p:nvSpPr>
            <p:spPr>
              <a:xfrm>
                <a:off x="1247451" y="2583348"/>
                <a:ext cx="143289" cy="132274"/>
              </a:xfrm>
              <a:custGeom>
                <a:rect b="b" l="l" r="r" t="t"/>
                <a:pathLst>
                  <a:path extrusionOk="0" h="4155" w="4501">
                    <a:moveTo>
                      <a:pt x="1961" y="0"/>
                    </a:moveTo>
                    <a:cubicBezTo>
                      <a:pt x="1327" y="0"/>
                      <a:pt x="735" y="404"/>
                      <a:pt x="524" y="1048"/>
                    </a:cubicBezTo>
                    <a:lnTo>
                      <a:pt x="250" y="1905"/>
                    </a:lnTo>
                    <a:cubicBezTo>
                      <a:pt x="0" y="2691"/>
                      <a:pt x="429" y="3548"/>
                      <a:pt x="1215" y="3798"/>
                    </a:cubicBezTo>
                    <a:lnTo>
                      <a:pt x="2084" y="4084"/>
                    </a:lnTo>
                    <a:cubicBezTo>
                      <a:pt x="2235" y="4132"/>
                      <a:pt x="2388" y="4155"/>
                      <a:pt x="2539" y="4155"/>
                    </a:cubicBezTo>
                    <a:cubicBezTo>
                      <a:pt x="3169" y="4155"/>
                      <a:pt x="3753" y="3751"/>
                      <a:pt x="3965" y="3107"/>
                    </a:cubicBezTo>
                    <a:lnTo>
                      <a:pt x="4251" y="2250"/>
                    </a:lnTo>
                    <a:cubicBezTo>
                      <a:pt x="4501" y="1464"/>
                      <a:pt x="4072" y="607"/>
                      <a:pt x="3286" y="357"/>
                    </a:cubicBezTo>
                    <a:lnTo>
                      <a:pt x="2417" y="71"/>
                    </a:lnTo>
                    <a:cubicBezTo>
                      <a:pt x="2266" y="23"/>
                      <a:pt x="2112" y="0"/>
                      <a:pt x="19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738412" y="3315804"/>
                <a:ext cx="139883" cy="129632"/>
              </a:xfrm>
              <a:custGeom>
                <a:rect b="b" l="l" r="r" t="t"/>
                <a:pathLst>
                  <a:path extrusionOk="0" h="4072" w="4394">
                    <a:moveTo>
                      <a:pt x="2222" y="1"/>
                    </a:moveTo>
                    <a:cubicBezTo>
                      <a:pt x="1880" y="1"/>
                      <a:pt x="1537" y="124"/>
                      <a:pt x="1262" y="376"/>
                    </a:cubicBezTo>
                    <a:lnTo>
                      <a:pt x="619" y="959"/>
                    </a:lnTo>
                    <a:cubicBezTo>
                      <a:pt x="48" y="1495"/>
                      <a:pt x="0" y="2388"/>
                      <a:pt x="536" y="2959"/>
                    </a:cubicBezTo>
                    <a:lnTo>
                      <a:pt x="1119" y="3602"/>
                    </a:lnTo>
                    <a:cubicBezTo>
                      <a:pt x="1404" y="3913"/>
                      <a:pt x="1790" y="4071"/>
                      <a:pt x="2175" y="4071"/>
                    </a:cubicBezTo>
                    <a:cubicBezTo>
                      <a:pt x="2514" y="4071"/>
                      <a:pt x="2852" y="3948"/>
                      <a:pt x="3119" y="3698"/>
                    </a:cubicBezTo>
                    <a:lnTo>
                      <a:pt x="3762" y="3114"/>
                    </a:lnTo>
                    <a:cubicBezTo>
                      <a:pt x="4346" y="2578"/>
                      <a:pt x="4393" y="1685"/>
                      <a:pt x="3858" y="1102"/>
                    </a:cubicBezTo>
                    <a:lnTo>
                      <a:pt x="3274" y="459"/>
                    </a:lnTo>
                    <a:cubicBezTo>
                      <a:pt x="2991" y="157"/>
                      <a:pt x="2607" y="1"/>
                      <a:pt x="2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214187" y="3311061"/>
                <a:ext cx="114893" cy="114893"/>
              </a:xfrm>
              <a:custGeom>
                <a:rect b="b" l="l" r="r" t="t"/>
                <a:pathLst>
                  <a:path extrusionOk="0" h="3609" w="3609">
                    <a:moveTo>
                      <a:pt x="2203" y="1"/>
                    </a:moveTo>
                    <a:lnTo>
                      <a:pt x="1370" y="13"/>
                    </a:lnTo>
                    <a:cubicBezTo>
                      <a:pt x="620" y="13"/>
                      <a:pt x="1" y="644"/>
                      <a:pt x="1" y="1406"/>
                    </a:cubicBezTo>
                    <a:lnTo>
                      <a:pt x="25" y="2239"/>
                    </a:lnTo>
                    <a:cubicBezTo>
                      <a:pt x="25" y="2989"/>
                      <a:pt x="644" y="3608"/>
                      <a:pt x="1406" y="3608"/>
                    </a:cubicBezTo>
                    <a:lnTo>
                      <a:pt x="2239" y="3585"/>
                    </a:lnTo>
                    <a:cubicBezTo>
                      <a:pt x="3001" y="3573"/>
                      <a:pt x="3608" y="2966"/>
                      <a:pt x="3608" y="2204"/>
                    </a:cubicBezTo>
                    <a:lnTo>
                      <a:pt x="3596" y="1370"/>
                    </a:lnTo>
                    <a:cubicBezTo>
                      <a:pt x="3596" y="608"/>
                      <a:pt x="2965" y="1"/>
                      <a:pt x="2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340412" y="3983413"/>
                <a:ext cx="95919" cy="86878"/>
              </a:xfrm>
              <a:custGeom>
                <a:rect b="b" l="l" r="r" t="t"/>
                <a:pathLst>
                  <a:path extrusionOk="0" h="2729" w="3013">
                    <a:moveTo>
                      <a:pt x="1372" y="0"/>
                    </a:moveTo>
                    <a:cubicBezTo>
                      <a:pt x="1011" y="0"/>
                      <a:pt x="660" y="207"/>
                      <a:pt x="489" y="550"/>
                    </a:cubicBezTo>
                    <a:lnTo>
                      <a:pt x="239" y="1086"/>
                    </a:lnTo>
                    <a:cubicBezTo>
                      <a:pt x="0" y="1562"/>
                      <a:pt x="215" y="2146"/>
                      <a:pt x="691" y="2384"/>
                    </a:cubicBezTo>
                    <a:lnTo>
                      <a:pt x="1227" y="2634"/>
                    </a:lnTo>
                    <a:cubicBezTo>
                      <a:pt x="1364" y="2698"/>
                      <a:pt x="1509" y="2728"/>
                      <a:pt x="1652" y="2728"/>
                    </a:cubicBezTo>
                    <a:cubicBezTo>
                      <a:pt x="2014" y="2728"/>
                      <a:pt x="2359" y="2529"/>
                      <a:pt x="2513" y="2169"/>
                    </a:cubicBezTo>
                    <a:lnTo>
                      <a:pt x="2775" y="1634"/>
                    </a:lnTo>
                    <a:cubicBezTo>
                      <a:pt x="3013" y="1157"/>
                      <a:pt x="2798" y="586"/>
                      <a:pt x="2322" y="348"/>
                    </a:cubicBezTo>
                    <a:lnTo>
                      <a:pt x="1786" y="98"/>
                    </a:lnTo>
                    <a:cubicBezTo>
                      <a:pt x="1653" y="31"/>
                      <a:pt x="1512" y="0"/>
                      <a:pt x="13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7890749" y="633813"/>
                <a:ext cx="138769" cy="129218"/>
              </a:xfrm>
              <a:custGeom>
                <a:rect b="b" l="l" r="r" t="t"/>
                <a:pathLst>
                  <a:path extrusionOk="0" h="4059" w="4359">
                    <a:moveTo>
                      <a:pt x="2166" y="0"/>
                    </a:moveTo>
                    <a:cubicBezTo>
                      <a:pt x="1787" y="0"/>
                      <a:pt x="1410" y="149"/>
                      <a:pt x="1132" y="446"/>
                    </a:cubicBezTo>
                    <a:lnTo>
                      <a:pt x="537" y="1065"/>
                    </a:lnTo>
                    <a:cubicBezTo>
                      <a:pt x="1" y="1636"/>
                      <a:pt x="37" y="2541"/>
                      <a:pt x="596" y="3077"/>
                    </a:cubicBezTo>
                    <a:lnTo>
                      <a:pt x="1227" y="3672"/>
                    </a:lnTo>
                    <a:cubicBezTo>
                      <a:pt x="1497" y="3930"/>
                      <a:pt x="1846" y="4058"/>
                      <a:pt x="2195" y="4058"/>
                    </a:cubicBezTo>
                    <a:cubicBezTo>
                      <a:pt x="2572" y="4058"/>
                      <a:pt x="2950" y="3909"/>
                      <a:pt x="3228" y="3613"/>
                    </a:cubicBezTo>
                    <a:lnTo>
                      <a:pt x="3823" y="2994"/>
                    </a:lnTo>
                    <a:cubicBezTo>
                      <a:pt x="4359" y="2410"/>
                      <a:pt x="4335" y="1517"/>
                      <a:pt x="3763" y="982"/>
                    </a:cubicBezTo>
                    <a:lnTo>
                      <a:pt x="3144" y="386"/>
                    </a:lnTo>
                    <a:cubicBezTo>
                      <a:pt x="2869" y="128"/>
                      <a:pt x="2517" y="0"/>
                      <a:pt x="2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8225843" y="1179271"/>
                <a:ext cx="122819" cy="119286"/>
              </a:xfrm>
              <a:custGeom>
                <a:rect b="b" l="l" r="r" t="t"/>
                <a:pathLst>
                  <a:path extrusionOk="0" h="3747" w="3858">
                    <a:moveTo>
                      <a:pt x="2321" y="0"/>
                    </a:moveTo>
                    <a:cubicBezTo>
                      <a:pt x="2286" y="0"/>
                      <a:pt x="2250" y="2"/>
                      <a:pt x="2215" y="4"/>
                    </a:cubicBezTo>
                    <a:lnTo>
                      <a:pt x="1369" y="64"/>
                    </a:lnTo>
                    <a:cubicBezTo>
                      <a:pt x="595" y="123"/>
                      <a:pt x="0" y="814"/>
                      <a:pt x="60" y="1588"/>
                    </a:cubicBezTo>
                    <a:lnTo>
                      <a:pt x="119" y="2433"/>
                    </a:lnTo>
                    <a:cubicBezTo>
                      <a:pt x="176" y="3171"/>
                      <a:pt x="796" y="3747"/>
                      <a:pt x="1525" y="3747"/>
                    </a:cubicBezTo>
                    <a:cubicBezTo>
                      <a:pt x="1560" y="3747"/>
                      <a:pt x="1595" y="3746"/>
                      <a:pt x="1631" y="3743"/>
                    </a:cubicBezTo>
                    <a:lnTo>
                      <a:pt x="2489" y="3683"/>
                    </a:lnTo>
                    <a:cubicBezTo>
                      <a:pt x="3274" y="3624"/>
                      <a:pt x="3858" y="2945"/>
                      <a:pt x="3798" y="2171"/>
                    </a:cubicBezTo>
                    <a:lnTo>
                      <a:pt x="3739" y="1314"/>
                    </a:lnTo>
                    <a:cubicBezTo>
                      <a:pt x="3682" y="576"/>
                      <a:pt x="3051" y="0"/>
                      <a:pt x="2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8046549" y="1652688"/>
                <a:ext cx="171718" cy="155609"/>
              </a:xfrm>
              <a:custGeom>
                <a:rect b="b" l="l" r="r" t="t"/>
                <a:pathLst>
                  <a:path extrusionOk="0" h="4888" w="5394">
                    <a:moveTo>
                      <a:pt x="2506" y="0"/>
                    </a:moveTo>
                    <a:cubicBezTo>
                      <a:pt x="1905" y="0"/>
                      <a:pt x="1321" y="313"/>
                      <a:pt x="1001" y="873"/>
                    </a:cubicBezTo>
                    <a:lnTo>
                      <a:pt x="477" y="1778"/>
                    </a:lnTo>
                    <a:cubicBezTo>
                      <a:pt x="0" y="2612"/>
                      <a:pt x="286" y="3671"/>
                      <a:pt x="1120" y="4148"/>
                    </a:cubicBezTo>
                    <a:lnTo>
                      <a:pt x="2025" y="4660"/>
                    </a:lnTo>
                    <a:cubicBezTo>
                      <a:pt x="2296" y="4815"/>
                      <a:pt x="2591" y="4888"/>
                      <a:pt x="2883" y="4888"/>
                    </a:cubicBezTo>
                    <a:cubicBezTo>
                      <a:pt x="3486" y="4888"/>
                      <a:pt x="4073" y="4574"/>
                      <a:pt x="4394" y="4028"/>
                    </a:cubicBezTo>
                    <a:lnTo>
                      <a:pt x="4918" y="3112"/>
                    </a:lnTo>
                    <a:cubicBezTo>
                      <a:pt x="5394" y="2278"/>
                      <a:pt x="5108" y="1231"/>
                      <a:pt x="4275" y="754"/>
                    </a:cubicBezTo>
                    <a:lnTo>
                      <a:pt x="3370" y="230"/>
                    </a:lnTo>
                    <a:cubicBezTo>
                      <a:pt x="3097" y="74"/>
                      <a:pt x="2800" y="0"/>
                      <a:pt x="25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866240" y="717984"/>
                <a:ext cx="118681" cy="108303"/>
              </a:xfrm>
              <a:custGeom>
                <a:rect b="b" l="l" r="r" t="t"/>
                <a:pathLst>
                  <a:path extrusionOk="0" h="3402" w="3728">
                    <a:moveTo>
                      <a:pt x="1941" y="1"/>
                    </a:moveTo>
                    <a:cubicBezTo>
                      <a:pt x="1694" y="1"/>
                      <a:pt x="1444" y="79"/>
                      <a:pt x="1227" y="243"/>
                    </a:cubicBezTo>
                    <a:lnTo>
                      <a:pt x="643" y="671"/>
                    </a:lnTo>
                    <a:cubicBezTo>
                      <a:pt x="119" y="1064"/>
                      <a:pt x="0" y="1802"/>
                      <a:pt x="405" y="2338"/>
                    </a:cubicBezTo>
                    <a:lnTo>
                      <a:pt x="846" y="2921"/>
                    </a:lnTo>
                    <a:cubicBezTo>
                      <a:pt x="1072" y="3233"/>
                      <a:pt x="1430" y="3402"/>
                      <a:pt x="1795" y="3402"/>
                    </a:cubicBezTo>
                    <a:cubicBezTo>
                      <a:pt x="2043" y="3402"/>
                      <a:pt x="2296" y="3324"/>
                      <a:pt x="2513" y="3160"/>
                    </a:cubicBezTo>
                    <a:lnTo>
                      <a:pt x="3084" y="2731"/>
                    </a:lnTo>
                    <a:cubicBezTo>
                      <a:pt x="3620" y="2338"/>
                      <a:pt x="3727" y="1576"/>
                      <a:pt x="3322" y="1064"/>
                    </a:cubicBezTo>
                    <a:lnTo>
                      <a:pt x="2894" y="481"/>
                    </a:lnTo>
                    <a:cubicBezTo>
                      <a:pt x="2660" y="169"/>
                      <a:pt x="2304" y="1"/>
                      <a:pt x="19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743421" y="977757"/>
                <a:ext cx="146728" cy="141093"/>
              </a:xfrm>
              <a:custGeom>
                <a:rect b="b" l="l" r="r" t="t"/>
                <a:pathLst>
                  <a:path extrusionOk="0" h="4432" w="4609">
                    <a:moveTo>
                      <a:pt x="1863" y="0"/>
                    </a:moveTo>
                    <a:cubicBezTo>
                      <a:pt x="1039" y="0"/>
                      <a:pt x="325" y="614"/>
                      <a:pt x="215" y="1453"/>
                    </a:cubicBezTo>
                    <a:lnTo>
                      <a:pt x="96" y="2453"/>
                    </a:lnTo>
                    <a:cubicBezTo>
                      <a:pt x="1" y="3358"/>
                      <a:pt x="632" y="4179"/>
                      <a:pt x="1549" y="4298"/>
                    </a:cubicBezTo>
                    <a:lnTo>
                      <a:pt x="2537" y="4417"/>
                    </a:lnTo>
                    <a:cubicBezTo>
                      <a:pt x="2609" y="4427"/>
                      <a:pt x="2681" y="4431"/>
                      <a:pt x="2752" y="4431"/>
                    </a:cubicBezTo>
                    <a:cubicBezTo>
                      <a:pt x="3577" y="4431"/>
                      <a:pt x="4273" y="3810"/>
                      <a:pt x="4382" y="2977"/>
                    </a:cubicBezTo>
                    <a:lnTo>
                      <a:pt x="4501" y="1977"/>
                    </a:lnTo>
                    <a:cubicBezTo>
                      <a:pt x="4608" y="1072"/>
                      <a:pt x="3966" y="250"/>
                      <a:pt x="3061" y="131"/>
                    </a:cubicBezTo>
                    <a:lnTo>
                      <a:pt x="2061" y="12"/>
                    </a:lnTo>
                    <a:cubicBezTo>
                      <a:pt x="1994" y="4"/>
                      <a:pt x="1929" y="0"/>
                      <a:pt x="1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6359842" y="902244"/>
                <a:ext cx="135362" cy="132465"/>
              </a:xfrm>
              <a:custGeom>
                <a:rect b="b" l="l" r="r" t="t"/>
                <a:pathLst>
                  <a:path extrusionOk="0" h="4161" w="4252">
                    <a:moveTo>
                      <a:pt x="1665" y="0"/>
                    </a:moveTo>
                    <a:cubicBezTo>
                      <a:pt x="833" y="0"/>
                      <a:pt x="142" y="663"/>
                      <a:pt x="96" y="1503"/>
                    </a:cubicBezTo>
                    <a:lnTo>
                      <a:pt x="48" y="2456"/>
                    </a:lnTo>
                    <a:cubicBezTo>
                      <a:pt x="1" y="3325"/>
                      <a:pt x="679" y="4063"/>
                      <a:pt x="1548" y="4110"/>
                    </a:cubicBezTo>
                    <a:lnTo>
                      <a:pt x="2501" y="4158"/>
                    </a:lnTo>
                    <a:cubicBezTo>
                      <a:pt x="2530" y="4160"/>
                      <a:pt x="2559" y="4160"/>
                      <a:pt x="2587" y="4160"/>
                    </a:cubicBezTo>
                    <a:cubicBezTo>
                      <a:pt x="3418" y="4160"/>
                      <a:pt x="4110" y="3498"/>
                      <a:pt x="4156" y="2658"/>
                    </a:cubicBezTo>
                    <a:lnTo>
                      <a:pt x="4204" y="1705"/>
                    </a:lnTo>
                    <a:cubicBezTo>
                      <a:pt x="4251" y="836"/>
                      <a:pt x="3573" y="98"/>
                      <a:pt x="2703" y="50"/>
                    </a:cubicBezTo>
                    <a:lnTo>
                      <a:pt x="1751" y="3"/>
                    </a:lnTo>
                    <a:cubicBezTo>
                      <a:pt x="1722" y="1"/>
                      <a:pt x="1693" y="0"/>
                      <a:pt x="16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6264720" y="1650045"/>
                <a:ext cx="98561" cy="89934"/>
              </a:xfrm>
              <a:custGeom>
                <a:rect b="b" l="l" r="r" t="t"/>
                <a:pathLst>
                  <a:path extrusionOk="0" h="2825" w="3096">
                    <a:moveTo>
                      <a:pt x="1381" y="0"/>
                    </a:moveTo>
                    <a:cubicBezTo>
                      <a:pt x="976" y="0"/>
                      <a:pt x="592" y="245"/>
                      <a:pt x="429" y="635"/>
                    </a:cubicBezTo>
                    <a:lnTo>
                      <a:pt x="214" y="1206"/>
                    </a:lnTo>
                    <a:cubicBezTo>
                      <a:pt x="0" y="1730"/>
                      <a:pt x="250" y="2326"/>
                      <a:pt x="774" y="2528"/>
                    </a:cubicBezTo>
                    <a:lnTo>
                      <a:pt x="1346" y="2754"/>
                    </a:lnTo>
                    <a:cubicBezTo>
                      <a:pt x="1466" y="2802"/>
                      <a:pt x="1590" y="2824"/>
                      <a:pt x="1714" y="2824"/>
                    </a:cubicBezTo>
                    <a:cubicBezTo>
                      <a:pt x="2116" y="2824"/>
                      <a:pt x="2503" y="2584"/>
                      <a:pt x="2667" y="2183"/>
                    </a:cubicBezTo>
                    <a:lnTo>
                      <a:pt x="2893" y="1623"/>
                    </a:lnTo>
                    <a:cubicBezTo>
                      <a:pt x="3096" y="1099"/>
                      <a:pt x="2846" y="504"/>
                      <a:pt x="2322" y="301"/>
                    </a:cubicBezTo>
                    <a:lnTo>
                      <a:pt x="1762" y="75"/>
                    </a:lnTo>
                    <a:cubicBezTo>
                      <a:pt x="1637" y="24"/>
                      <a:pt x="1508" y="0"/>
                      <a:pt x="1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3819548" y="755231"/>
                <a:ext cx="144849" cy="136922"/>
              </a:xfrm>
              <a:custGeom>
                <a:rect b="b" l="l" r="r" t="t"/>
                <a:pathLst>
                  <a:path extrusionOk="0" h="4301" w="4550">
                    <a:moveTo>
                      <a:pt x="1879" y="0"/>
                    </a:moveTo>
                    <a:cubicBezTo>
                      <a:pt x="1126" y="0"/>
                      <a:pt x="448" y="547"/>
                      <a:pt x="311" y="1311"/>
                    </a:cubicBezTo>
                    <a:lnTo>
                      <a:pt x="144" y="2275"/>
                    </a:lnTo>
                    <a:cubicBezTo>
                      <a:pt x="1" y="3133"/>
                      <a:pt x="584" y="3966"/>
                      <a:pt x="1442" y="4121"/>
                    </a:cubicBezTo>
                    <a:lnTo>
                      <a:pt x="2394" y="4276"/>
                    </a:lnTo>
                    <a:cubicBezTo>
                      <a:pt x="2488" y="4292"/>
                      <a:pt x="2582" y="4300"/>
                      <a:pt x="2675" y="4300"/>
                    </a:cubicBezTo>
                    <a:cubicBezTo>
                      <a:pt x="3436" y="4300"/>
                      <a:pt x="4112" y="3754"/>
                      <a:pt x="4240" y="2990"/>
                    </a:cubicBezTo>
                    <a:lnTo>
                      <a:pt x="4406" y="2037"/>
                    </a:lnTo>
                    <a:cubicBezTo>
                      <a:pt x="4549" y="1168"/>
                      <a:pt x="3966" y="335"/>
                      <a:pt x="3108" y="192"/>
                    </a:cubicBezTo>
                    <a:lnTo>
                      <a:pt x="2156" y="25"/>
                    </a:lnTo>
                    <a:cubicBezTo>
                      <a:pt x="2063" y="8"/>
                      <a:pt x="1970" y="0"/>
                      <a:pt x="18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4129238" y="1085390"/>
                <a:ext cx="108812" cy="100630"/>
              </a:xfrm>
              <a:custGeom>
                <a:rect b="b" l="l" r="r" t="t"/>
                <a:pathLst>
                  <a:path extrusionOk="0" h="3161" w="3418">
                    <a:moveTo>
                      <a:pt x="1945" y="1"/>
                    </a:moveTo>
                    <a:cubicBezTo>
                      <a:pt x="1850" y="1"/>
                      <a:pt x="1753" y="12"/>
                      <a:pt x="1655" y="36"/>
                    </a:cubicBezTo>
                    <a:lnTo>
                      <a:pt x="989" y="215"/>
                    </a:lnTo>
                    <a:cubicBezTo>
                      <a:pt x="369" y="382"/>
                      <a:pt x="0" y="1013"/>
                      <a:pt x="167" y="1632"/>
                    </a:cubicBezTo>
                    <a:lnTo>
                      <a:pt x="346" y="2298"/>
                    </a:lnTo>
                    <a:cubicBezTo>
                      <a:pt x="485" y="2817"/>
                      <a:pt x="942" y="3160"/>
                      <a:pt x="1457" y="3160"/>
                    </a:cubicBezTo>
                    <a:cubicBezTo>
                      <a:pt x="1558" y="3160"/>
                      <a:pt x="1660" y="3147"/>
                      <a:pt x="1762" y="3120"/>
                    </a:cubicBezTo>
                    <a:lnTo>
                      <a:pt x="2429" y="2941"/>
                    </a:lnTo>
                    <a:cubicBezTo>
                      <a:pt x="3036" y="2775"/>
                      <a:pt x="3417" y="2144"/>
                      <a:pt x="3251" y="1525"/>
                    </a:cubicBezTo>
                    <a:lnTo>
                      <a:pt x="3072" y="858"/>
                    </a:lnTo>
                    <a:cubicBezTo>
                      <a:pt x="2931" y="344"/>
                      <a:pt x="2467" y="1"/>
                      <a:pt x="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/>
          <p:nvPr/>
        </p:nvSpPr>
        <p:spPr>
          <a:xfrm>
            <a:off x="266700" y="252450"/>
            <a:ext cx="8610600" cy="4638600"/>
          </a:xfrm>
          <a:prstGeom prst="roundRect">
            <a:avLst>
              <a:gd fmla="val 5750" name="adj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180450" y="50852"/>
            <a:ext cx="8783100" cy="5041797"/>
            <a:chOff x="180450" y="45850"/>
            <a:chExt cx="8783100" cy="5041797"/>
          </a:xfrm>
        </p:grpSpPr>
        <p:sp>
          <p:nvSpPr>
            <p:cNvPr id="192" name="Google Shape;192;p9"/>
            <p:cNvSpPr/>
            <p:nvPr/>
          </p:nvSpPr>
          <p:spPr>
            <a:xfrm>
              <a:off x="180450" y="45850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flipH="1" rot="10800000">
              <a:off x="180450" y="4997947"/>
              <a:ext cx="8783100" cy="897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FFFFFF">
                <a:alpha val="13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9"/>
          <p:cNvSpPr txBox="1"/>
          <p:nvPr>
            <p:ph type="title"/>
          </p:nvPr>
        </p:nvSpPr>
        <p:spPr>
          <a:xfrm>
            <a:off x="713400" y="1169250"/>
            <a:ext cx="3597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5" name="Google Shape;195;p9"/>
          <p:cNvSpPr txBox="1"/>
          <p:nvPr>
            <p:ph idx="1" type="subTitle"/>
          </p:nvPr>
        </p:nvSpPr>
        <p:spPr>
          <a:xfrm>
            <a:off x="713400" y="2739150"/>
            <a:ext cx="3597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6" name="Google Shape;196;p9"/>
          <p:cNvSpPr txBox="1"/>
          <p:nvPr>
            <p:ph idx="2" type="body"/>
          </p:nvPr>
        </p:nvSpPr>
        <p:spPr>
          <a:xfrm>
            <a:off x="4691675" y="1169250"/>
            <a:ext cx="3738900" cy="28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950700" y="3429300"/>
            <a:ext cx="22695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unito"/>
              <a:buChar char="●"/>
              <a:defRPr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unito"/>
              <a:buChar char="○"/>
              <a:defRPr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unito"/>
              <a:buChar char="■"/>
              <a:defRPr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unito"/>
              <a:buChar char="●"/>
              <a:defRPr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unito"/>
              <a:buChar char="○"/>
              <a:defRPr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unito"/>
              <a:buChar char="■"/>
              <a:defRPr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unito"/>
              <a:buChar char="●"/>
              <a:defRPr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unito"/>
              <a:buChar char="○"/>
              <a:defRPr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unito"/>
              <a:buChar char="■"/>
              <a:defRPr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3"/>
          <p:cNvGrpSpPr/>
          <p:nvPr/>
        </p:nvGrpSpPr>
        <p:grpSpPr>
          <a:xfrm>
            <a:off x="-180152" y="1426533"/>
            <a:ext cx="9504305" cy="3719123"/>
            <a:chOff x="-9662448" y="1426533"/>
            <a:chExt cx="9504305" cy="3719123"/>
          </a:xfrm>
        </p:grpSpPr>
        <p:sp>
          <p:nvSpPr>
            <p:cNvPr id="435" name="Google Shape;435;p23"/>
            <p:cNvSpPr/>
            <p:nvPr/>
          </p:nvSpPr>
          <p:spPr>
            <a:xfrm>
              <a:off x="-8576529" y="1724825"/>
              <a:ext cx="7194901" cy="3420830"/>
            </a:xfrm>
            <a:custGeom>
              <a:rect b="b" l="l" r="r" t="t"/>
              <a:pathLst>
                <a:path extrusionOk="0" h="107455" w="226006">
                  <a:moveTo>
                    <a:pt x="91131" y="0"/>
                  </a:moveTo>
                  <a:lnTo>
                    <a:pt x="94608" y="27004"/>
                  </a:lnTo>
                  <a:lnTo>
                    <a:pt x="88369" y="12657"/>
                  </a:lnTo>
                  <a:lnTo>
                    <a:pt x="88786" y="61151"/>
                  </a:lnTo>
                  <a:lnTo>
                    <a:pt x="88786" y="61151"/>
                  </a:lnTo>
                  <a:lnTo>
                    <a:pt x="63402" y="12264"/>
                  </a:lnTo>
                  <a:lnTo>
                    <a:pt x="75498" y="52435"/>
                  </a:lnTo>
                  <a:lnTo>
                    <a:pt x="47888" y="18610"/>
                  </a:lnTo>
                  <a:lnTo>
                    <a:pt x="65783" y="47971"/>
                  </a:lnTo>
                  <a:lnTo>
                    <a:pt x="47221" y="30968"/>
                  </a:lnTo>
                  <a:lnTo>
                    <a:pt x="65438" y="70938"/>
                  </a:lnTo>
                  <a:lnTo>
                    <a:pt x="65438" y="70938"/>
                  </a:lnTo>
                  <a:lnTo>
                    <a:pt x="24706" y="38457"/>
                  </a:lnTo>
                  <a:lnTo>
                    <a:pt x="53888" y="72343"/>
                  </a:lnTo>
                  <a:lnTo>
                    <a:pt x="15955" y="53197"/>
                  </a:lnTo>
                  <a:lnTo>
                    <a:pt x="15955" y="53197"/>
                  </a:lnTo>
                  <a:lnTo>
                    <a:pt x="46447" y="74271"/>
                  </a:lnTo>
                  <a:lnTo>
                    <a:pt x="46447" y="74271"/>
                  </a:lnTo>
                  <a:lnTo>
                    <a:pt x="17086" y="64449"/>
                  </a:lnTo>
                  <a:lnTo>
                    <a:pt x="17086" y="64449"/>
                  </a:lnTo>
                  <a:lnTo>
                    <a:pt x="46102" y="90119"/>
                  </a:lnTo>
                  <a:lnTo>
                    <a:pt x="1" y="78153"/>
                  </a:lnTo>
                  <a:lnTo>
                    <a:pt x="46328" y="99989"/>
                  </a:lnTo>
                  <a:lnTo>
                    <a:pt x="858" y="97786"/>
                  </a:lnTo>
                  <a:lnTo>
                    <a:pt x="858" y="97786"/>
                  </a:lnTo>
                  <a:lnTo>
                    <a:pt x="35053" y="104216"/>
                  </a:lnTo>
                  <a:lnTo>
                    <a:pt x="3168" y="107275"/>
                  </a:lnTo>
                  <a:lnTo>
                    <a:pt x="3716" y="107454"/>
                  </a:lnTo>
                  <a:lnTo>
                    <a:pt x="218064" y="107454"/>
                  </a:lnTo>
                  <a:lnTo>
                    <a:pt x="218611" y="107275"/>
                  </a:lnTo>
                  <a:lnTo>
                    <a:pt x="197371" y="105239"/>
                  </a:lnTo>
                  <a:lnTo>
                    <a:pt x="226005" y="100584"/>
                  </a:lnTo>
                  <a:lnTo>
                    <a:pt x="171320" y="101870"/>
                  </a:lnTo>
                  <a:lnTo>
                    <a:pt x="213682" y="85237"/>
                  </a:lnTo>
                  <a:lnTo>
                    <a:pt x="213682" y="85237"/>
                  </a:lnTo>
                  <a:lnTo>
                    <a:pt x="172332" y="93095"/>
                  </a:lnTo>
                  <a:lnTo>
                    <a:pt x="204693" y="64449"/>
                  </a:lnTo>
                  <a:lnTo>
                    <a:pt x="204693" y="64449"/>
                  </a:lnTo>
                  <a:lnTo>
                    <a:pt x="192180" y="68640"/>
                  </a:lnTo>
                  <a:lnTo>
                    <a:pt x="212015" y="55638"/>
                  </a:lnTo>
                  <a:lnTo>
                    <a:pt x="212015" y="55638"/>
                  </a:lnTo>
                  <a:lnTo>
                    <a:pt x="166343" y="77272"/>
                  </a:lnTo>
                  <a:lnTo>
                    <a:pt x="155258" y="80998"/>
                  </a:lnTo>
                  <a:lnTo>
                    <a:pt x="191680" y="43994"/>
                  </a:lnTo>
                  <a:lnTo>
                    <a:pt x="157961" y="67390"/>
                  </a:lnTo>
                  <a:lnTo>
                    <a:pt x="174558" y="30968"/>
                  </a:lnTo>
                  <a:lnTo>
                    <a:pt x="173356" y="32088"/>
                  </a:lnTo>
                  <a:lnTo>
                    <a:pt x="180964" y="20277"/>
                  </a:lnTo>
                  <a:lnTo>
                    <a:pt x="161461" y="42982"/>
                  </a:lnTo>
                  <a:lnTo>
                    <a:pt x="135482" y="66782"/>
                  </a:lnTo>
                  <a:lnTo>
                    <a:pt x="135482" y="66782"/>
                  </a:lnTo>
                  <a:lnTo>
                    <a:pt x="154782" y="15288"/>
                  </a:lnTo>
                  <a:lnTo>
                    <a:pt x="133077" y="51066"/>
                  </a:lnTo>
                  <a:lnTo>
                    <a:pt x="133244" y="32695"/>
                  </a:lnTo>
                  <a:lnTo>
                    <a:pt x="138197" y="584"/>
                  </a:lnTo>
                  <a:lnTo>
                    <a:pt x="133375" y="16705"/>
                  </a:lnTo>
                  <a:lnTo>
                    <a:pt x="133410" y="12657"/>
                  </a:lnTo>
                  <a:lnTo>
                    <a:pt x="112801" y="60079"/>
                  </a:lnTo>
                  <a:lnTo>
                    <a:pt x="109419" y="4060"/>
                  </a:lnTo>
                  <a:lnTo>
                    <a:pt x="103942" y="47101"/>
                  </a:lnTo>
                  <a:lnTo>
                    <a:pt x="91131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-6348185" y="1426533"/>
              <a:ext cx="241086" cy="947601"/>
            </a:xfrm>
            <a:custGeom>
              <a:rect b="b" l="l" r="r" t="t"/>
              <a:pathLst>
                <a:path extrusionOk="0" h="29766" w="7573">
                  <a:moveTo>
                    <a:pt x="1" y="0"/>
                  </a:moveTo>
                  <a:cubicBezTo>
                    <a:pt x="1" y="643"/>
                    <a:pt x="24" y="1310"/>
                    <a:pt x="72" y="1965"/>
                  </a:cubicBezTo>
                  <a:cubicBezTo>
                    <a:pt x="96" y="2596"/>
                    <a:pt x="179" y="3251"/>
                    <a:pt x="239" y="3893"/>
                  </a:cubicBezTo>
                  <a:cubicBezTo>
                    <a:pt x="370" y="5167"/>
                    <a:pt x="548" y="6453"/>
                    <a:pt x="751" y="7715"/>
                  </a:cubicBezTo>
                  <a:cubicBezTo>
                    <a:pt x="1167" y="10251"/>
                    <a:pt x="1727" y="12752"/>
                    <a:pt x="2346" y="15240"/>
                  </a:cubicBezTo>
                  <a:cubicBezTo>
                    <a:pt x="2977" y="17717"/>
                    <a:pt x="3703" y="20181"/>
                    <a:pt x="4549" y="22598"/>
                  </a:cubicBezTo>
                  <a:cubicBezTo>
                    <a:pt x="4966" y="23825"/>
                    <a:pt x="5430" y="25027"/>
                    <a:pt x="5918" y="26218"/>
                  </a:cubicBezTo>
                  <a:cubicBezTo>
                    <a:pt x="6156" y="26813"/>
                    <a:pt x="6430" y="27408"/>
                    <a:pt x="6692" y="28004"/>
                  </a:cubicBezTo>
                  <a:cubicBezTo>
                    <a:pt x="6966" y="28599"/>
                    <a:pt x="7263" y="29182"/>
                    <a:pt x="7573" y="29766"/>
                  </a:cubicBezTo>
                  <a:cubicBezTo>
                    <a:pt x="7573" y="29087"/>
                    <a:pt x="7537" y="28456"/>
                    <a:pt x="7502" y="27801"/>
                  </a:cubicBezTo>
                  <a:cubicBezTo>
                    <a:pt x="7454" y="27158"/>
                    <a:pt x="7394" y="26503"/>
                    <a:pt x="7335" y="25860"/>
                  </a:cubicBezTo>
                  <a:cubicBezTo>
                    <a:pt x="7204" y="24587"/>
                    <a:pt x="7025" y="23301"/>
                    <a:pt x="6811" y="22039"/>
                  </a:cubicBezTo>
                  <a:cubicBezTo>
                    <a:pt x="6394" y="19503"/>
                    <a:pt x="5847" y="17002"/>
                    <a:pt x="5216" y="14526"/>
                  </a:cubicBezTo>
                  <a:cubicBezTo>
                    <a:pt x="4596" y="12037"/>
                    <a:pt x="3870" y="9585"/>
                    <a:pt x="3013" y="7156"/>
                  </a:cubicBezTo>
                  <a:cubicBezTo>
                    <a:pt x="2596" y="5929"/>
                    <a:pt x="2144" y="4727"/>
                    <a:pt x="1644" y="3536"/>
                  </a:cubicBezTo>
                  <a:cubicBezTo>
                    <a:pt x="1406" y="2941"/>
                    <a:pt x="1144" y="2346"/>
                    <a:pt x="870" y="1750"/>
                  </a:cubicBezTo>
                  <a:cubicBezTo>
                    <a:pt x="596" y="1155"/>
                    <a:pt x="310" y="572"/>
                    <a:pt x="1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2598771" y="2295656"/>
              <a:ext cx="417357" cy="455623"/>
            </a:xfrm>
            <a:custGeom>
              <a:rect b="b" l="l" r="r" t="t"/>
              <a:pathLst>
                <a:path extrusionOk="0" h="14312" w="13110">
                  <a:moveTo>
                    <a:pt x="13109" y="0"/>
                  </a:moveTo>
                  <a:lnTo>
                    <a:pt x="13109" y="0"/>
                  </a:lnTo>
                  <a:cubicBezTo>
                    <a:pt x="12716" y="179"/>
                    <a:pt x="12359" y="405"/>
                    <a:pt x="11966" y="643"/>
                  </a:cubicBezTo>
                  <a:cubicBezTo>
                    <a:pt x="11597" y="869"/>
                    <a:pt x="11252" y="1096"/>
                    <a:pt x="10906" y="1334"/>
                  </a:cubicBezTo>
                  <a:cubicBezTo>
                    <a:pt x="10228" y="1810"/>
                    <a:pt x="9573" y="2298"/>
                    <a:pt x="8942" y="2822"/>
                  </a:cubicBezTo>
                  <a:cubicBezTo>
                    <a:pt x="7692" y="3846"/>
                    <a:pt x="6525" y="4977"/>
                    <a:pt x="5430" y="6168"/>
                  </a:cubicBezTo>
                  <a:cubicBezTo>
                    <a:pt x="4346" y="7358"/>
                    <a:pt x="3322" y="8608"/>
                    <a:pt x="2393" y="9942"/>
                  </a:cubicBezTo>
                  <a:cubicBezTo>
                    <a:pt x="1941" y="10620"/>
                    <a:pt x="1500" y="11311"/>
                    <a:pt x="1084" y="12025"/>
                  </a:cubicBezTo>
                  <a:cubicBezTo>
                    <a:pt x="893" y="12383"/>
                    <a:pt x="691" y="12764"/>
                    <a:pt x="512" y="13133"/>
                  </a:cubicBezTo>
                  <a:cubicBezTo>
                    <a:pt x="334" y="13514"/>
                    <a:pt x="155" y="13895"/>
                    <a:pt x="0" y="14311"/>
                  </a:cubicBezTo>
                  <a:cubicBezTo>
                    <a:pt x="405" y="14133"/>
                    <a:pt x="774" y="13919"/>
                    <a:pt x="1131" y="13692"/>
                  </a:cubicBezTo>
                  <a:cubicBezTo>
                    <a:pt x="1500" y="13478"/>
                    <a:pt x="1846" y="13252"/>
                    <a:pt x="2191" y="13014"/>
                  </a:cubicBezTo>
                  <a:cubicBezTo>
                    <a:pt x="2870" y="12537"/>
                    <a:pt x="3525" y="12049"/>
                    <a:pt x="4156" y="11525"/>
                  </a:cubicBezTo>
                  <a:cubicBezTo>
                    <a:pt x="5418" y="10478"/>
                    <a:pt x="6584" y="9347"/>
                    <a:pt x="7668" y="8156"/>
                  </a:cubicBezTo>
                  <a:cubicBezTo>
                    <a:pt x="8751" y="6953"/>
                    <a:pt x="9775" y="5703"/>
                    <a:pt x="10704" y="4358"/>
                  </a:cubicBezTo>
                  <a:cubicBezTo>
                    <a:pt x="11168" y="3691"/>
                    <a:pt x="11597" y="3001"/>
                    <a:pt x="12014" y="2274"/>
                  </a:cubicBezTo>
                  <a:cubicBezTo>
                    <a:pt x="12204" y="1929"/>
                    <a:pt x="12418" y="1548"/>
                    <a:pt x="12597" y="1179"/>
                  </a:cubicBezTo>
                  <a:cubicBezTo>
                    <a:pt x="12788" y="798"/>
                    <a:pt x="12966" y="417"/>
                    <a:pt x="13109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-1735346" y="3508565"/>
              <a:ext cx="1458552" cy="568573"/>
            </a:xfrm>
            <a:custGeom>
              <a:rect b="b" l="l" r="r" t="t"/>
              <a:pathLst>
                <a:path extrusionOk="0" h="17860" w="45816">
                  <a:moveTo>
                    <a:pt x="45816" y="0"/>
                  </a:moveTo>
                  <a:lnTo>
                    <a:pt x="45816" y="0"/>
                  </a:lnTo>
                  <a:cubicBezTo>
                    <a:pt x="44744" y="60"/>
                    <a:pt x="43697" y="202"/>
                    <a:pt x="42685" y="345"/>
                  </a:cubicBezTo>
                  <a:cubicBezTo>
                    <a:pt x="41637" y="476"/>
                    <a:pt x="40613" y="679"/>
                    <a:pt x="39589" y="869"/>
                  </a:cubicBezTo>
                  <a:cubicBezTo>
                    <a:pt x="37541" y="1274"/>
                    <a:pt x="35541" y="1750"/>
                    <a:pt x="33541" y="2286"/>
                  </a:cubicBezTo>
                  <a:cubicBezTo>
                    <a:pt x="29552" y="3358"/>
                    <a:pt x="25671" y="4667"/>
                    <a:pt x="21849" y="6156"/>
                  </a:cubicBezTo>
                  <a:cubicBezTo>
                    <a:pt x="18015" y="7644"/>
                    <a:pt x="14264" y="9311"/>
                    <a:pt x="10609" y="11216"/>
                  </a:cubicBezTo>
                  <a:cubicBezTo>
                    <a:pt x="8776" y="12168"/>
                    <a:pt x="6966" y="13180"/>
                    <a:pt x="5192" y="14264"/>
                  </a:cubicBezTo>
                  <a:cubicBezTo>
                    <a:pt x="4299" y="14811"/>
                    <a:pt x="3418" y="15383"/>
                    <a:pt x="2561" y="15978"/>
                  </a:cubicBezTo>
                  <a:cubicBezTo>
                    <a:pt x="1691" y="16574"/>
                    <a:pt x="822" y="17181"/>
                    <a:pt x="1" y="17859"/>
                  </a:cubicBezTo>
                  <a:cubicBezTo>
                    <a:pt x="1084" y="17800"/>
                    <a:pt x="2120" y="17669"/>
                    <a:pt x="3168" y="17526"/>
                  </a:cubicBezTo>
                  <a:cubicBezTo>
                    <a:pt x="4204" y="17371"/>
                    <a:pt x="5228" y="17193"/>
                    <a:pt x="6263" y="17002"/>
                  </a:cubicBezTo>
                  <a:cubicBezTo>
                    <a:pt x="8299" y="16597"/>
                    <a:pt x="10312" y="16121"/>
                    <a:pt x="12300" y="15585"/>
                  </a:cubicBezTo>
                  <a:cubicBezTo>
                    <a:pt x="16277" y="14514"/>
                    <a:pt x="20158" y="13204"/>
                    <a:pt x="23980" y="11716"/>
                  </a:cubicBezTo>
                  <a:cubicBezTo>
                    <a:pt x="27802" y="10228"/>
                    <a:pt x="31552" y="8561"/>
                    <a:pt x="35207" y="6656"/>
                  </a:cubicBezTo>
                  <a:cubicBezTo>
                    <a:pt x="37041" y="5703"/>
                    <a:pt x="38851" y="4691"/>
                    <a:pt x="40625" y="3608"/>
                  </a:cubicBezTo>
                  <a:cubicBezTo>
                    <a:pt x="41518" y="3060"/>
                    <a:pt x="42399" y="2488"/>
                    <a:pt x="43256" y="1893"/>
                  </a:cubicBezTo>
                  <a:cubicBezTo>
                    <a:pt x="44125" y="1298"/>
                    <a:pt x="44983" y="691"/>
                    <a:pt x="45816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-9662448" y="4399272"/>
              <a:ext cx="1570357" cy="239654"/>
            </a:xfrm>
            <a:custGeom>
              <a:rect b="b" l="l" r="r" t="t"/>
              <a:pathLst>
                <a:path extrusionOk="0" h="7528" w="49328">
                  <a:moveTo>
                    <a:pt x="0" y="1"/>
                  </a:moveTo>
                  <a:cubicBezTo>
                    <a:pt x="989" y="334"/>
                    <a:pt x="2001" y="620"/>
                    <a:pt x="3036" y="882"/>
                  </a:cubicBezTo>
                  <a:cubicBezTo>
                    <a:pt x="4049" y="1156"/>
                    <a:pt x="5061" y="1406"/>
                    <a:pt x="6073" y="1656"/>
                  </a:cubicBezTo>
                  <a:cubicBezTo>
                    <a:pt x="8097" y="2144"/>
                    <a:pt x="10133" y="2596"/>
                    <a:pt x="12169" y="3025"/>
                  </a:cubicBezTo>
                  <a:cubicBezTo>
                    <a:pt x="16252" y="3870"/>
                    <a:pt x="20336" y="4608"/>
                    <a:pt x="24444" y="5228"/>
                  </a:cubicBezTo>
                  <a:cubicBezTo>
                    <a:pt x="28552" y="5859"/>
                    <a:pt x="32695" y="6371"/>
                    <a:pt x="36826" y="6787"/>
                  </a:cubicBezTo>
                  <a:cubicBezTo>
                    <a:pt x="38898" y="7002"/>
                    <a:pt x="40982" y="7168"/>
                    <a:pt x="43065" y="7299"/>
                  </a:cubicBezTo>
                  <a:cubicBezTo>
                    <a:pt x="44113" y="7371"/>
                    <a:pt x="45149" y="7418"/>
                    <a:pt x="46197" y="7466"/>
                  </a:cubicBezTo>
                  <a:cubicBezTo>
                    <a:pt x="47094" y="7497"/>
                    <a:pt x="48000" y="7528"/>
                    <a:pt x="48907" y="7528"/>
                  </a:cubicBezTo>
                  <a:cubicBezTo>
                    <a:pt x="49047" y="7528"/>
                    <a:pt x="49188" y="7527"/>
                    <a:pt x="49328" y="7525"/>
                  </a:cubicBezTo>
                  <a:cubicBezTo>
                    <a:pt x="48340" y="7204"/>
                    <a:pt x="47328" y="6906"/>
                    <a:pt x="46316" y="6644"/>
                  </a:cubicBezTo>
                  <a:cubicBezTo>
                    <a:pt x="45304" y="6359"/>
                    <a:pt x="44292" y="6109"/>
                    <a:pt x="43280" y="5859"/>
                  </a:cubicBezTo>
                  <a:cubicBezTo>
                    <a:pt x="41256" y="5358"/>
                    <a:pt x="39208" y="4918"/>
                    <a:pt x="37172" y="4489"/>
                  </a:cubicBezTo>
                  <a:cubicBezTo>
                    <a:pt x="33088" y="3656"/>
                    <a:pt x="28992" y="2918"/>
                    <a:pt x="24884" y="2299"/>
                  </a:cubicBezTo>
                  <a:cubicBezTo>
                    <a:pt x="20777" y="1668"/>
                    <a:pt x="16633" y="1156"/>
                    <a:pt x="12502" y="739"/>
                  </a:cubicBezTo>
                  <a:cubicBezTo>
                    <a:pt x="10430" y="536"/>
                    <a:pt x="8347" y="358"/>
                    <a:pt x="6263" y="227"/>
                  </a:cubicBezTo>
                  <a:cubicBezTo>
                    <a:pt x="5227" y="155"/>
                    <a:pt x="4179" y="108"/>
                    <a:pt x="3144" y="60"/>
                  </a:cubicBezTo>
                  <a:cubicBezTo>
                    <a:pt x="2096" y="24"/>
                    <a:pt x="1048" y="1"/>
                    <a:pt x="0" y="1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-1958604" y="4517921"/>
              <a:ext cx="1800460" cy="241468"/>
            </a:xfrm>
            <a:custGeom>
              <a:rect b="b" l="l" r="r" t="t"/>
              <a:pathLst>
                <a:path extrusionOk="0" h="7585" w="56556">
                  <a:moveTo>
                    <a:pt x="56556" y="0"/>
                  </a:moveTo>
                  <a:cubicBezTo>
                    <a:pt x="55353" y="0"/>
                    <a:pt x="54162" y="12"/>
                    <a:pt x="52972" y="48"/>
                  </a:cubicBezTo>
                  <a:cubicBezTo>
                    <a:pt x="51781" y="84"/>
                    <a:pt x="50591" y="143"/>
                    <a:pt x="49400" y="203"/>
                  </a:cubicBezTo>
                  <a:cubicBezTo>
                    <a:pt x="47019" y="346"/>
                    <a:pt x="44637" y="524"/>
                    <a:pt x="42268" y="727"/>
                  </a:cubicBezTo>
                  <a:cubicBezTo>
                    <a:pt x="37518" y="1143"/>
                    <a:pt x="32803" y="1679"/>
                    <a:pt x="28088" y="2310"/>
                  </a:cubicBezTo>
                  <a:cubicBezTo>
                    <a:pt x="23361" y="2941"/>
                    <a:pt x="18682" y="3679"/>
                    <a:pt x="13991" y="4525"/>
                  </a:cubicBezTo>
                  <a:cubicBezTo>
                    <a:pt x="11657" y="4953"/>
                    <a:pt x="9312" y="5406"/>
                    <a:pt x="6978" y="5906"/>
                  </a:cubicBezTo>
                  <a:cubicBezTo>
                    <a:pt x="5799" y="6156"/>
                    <a:pt x="4644" y="6406"/>
                    <a:pt x="3478" y="6692"/>
                  </a:cubicBezTo>
                  <a:cubicBezTo>
                    <a:pt x="2323" y="6977"/>
                    <a:pt x="1156" y="7275"/>
                    <a:pt x="1" y="7585"/>
                  </a:cubicBezTo>
                  <a:cubicBezTo>
                    <a:pt x="1192" y="7585"/>
                    <a:pt x="2394" y="7573"/>
                    <a:pt x="3585" y="7525"/>
                  </a:cubicBezTo>
                  <a:cubicBezTo>
                    <a:pt x="4775" y="7477"/>
                    <a:pt x="5966" y="7418"/>
                    <a:pt x="7157" y="7358"/>
                  </a:cubicBezTo>
                  <a:cubicBezTo>
                    <a:pt x="9538" y="7227"/>
                    <a:pt x="11919" y="7049"/>
                    <a:pt x="14288" y="6846"/>
                  </a:cubicBezTo>
                  <a:cubicBezTo>
                    <a:pt x="19039" y="6430"/>
                    <a:pt x="23754" y="5906"/>
                    <a:pt x="28469" y="5263"/>
                  </a:cubicBezTo>
                  <a:cubicBezTo>
                    <a:pt x="33184" y="4620"/>
                    <a:pt x="37875" y="3894"/>
                    <a:pt x="42566" y="3048"/>
                  </a:cubicBezTo>
                  <a:cubicBezTo>
                    <a:pt x="44899" y="2620"/>
                    <a:pt x="47233" y="2167"/>
                    <a:pt x="49579" y="1667"/>
                  </a:cubicBezTo>
                  <a:cubicBezTo>
                    <a:pt x="50745" y="1417"/>
                    <a:pt x="51912" y="1155"/>
                    <a:pt x="53067" y="881"/>
                  </a:cubicBezTo>
                  <a:cubicBezTo>
                    <a:pt x="54234" y="608"/>
                    <a:pt x="55389" y="310"/>
                    <a:pt x="56556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3"/>
          <p:cNvSpPr/>
          <p:nvPr/>
        </p:nvSpPr>
        <p:spPr>
          <a:xfrm>
            <a:off x="555600" y="467850"/>
            <a:ext cx="8032800" cy="4207800"/>
          </a:xfrm>
          <a:prstGeom prst="roundRect">
            <a:avLst>
              <a:gd fmla="val 10822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1714500" y="1900325"/>
            <a:ext cx="5715000" cy="483900"/>
          </a:xfrm>
          <a:prstGeom prst="roundRect">
            <a:avLst>
              <a:gd fmla="val 2318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"/>
          <p:cNvSpPr txBox="1"/>
          <p:nvPr>
            <p:ph type="ctrTitle"/>
          </p:nvPr>
        </p:nvSpPr>
        <p:spPr>
          <a:xfrm>
            <a:off x="1390550" y="543000"/>
            <a:ext cx="6362700" cy="14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Automating</a:t>
            </a:r>
            <a:r>
              <a:rPr lang="en" sz="4600"/>
              <a:t> the classic snake game</a:t>
            </a:r>
            <a:endParaRPr sz="4600"/>
          </a:p>
        </p:txBody>
      </p:sp>
      <p:sp>
        <p:nvSpPr>
          <p:cNvPr id="444" name="Google Shape;444;p23"/>
          <p:cNvSpPr txBox="1"/>
          <p:nvPr>
            <p:ph idx="1" type="subTitle"/>
          </p:nvPr>
        </p:nvSpPr>
        <p:spPr>
          <a:xfrm>
            <a:off x="1714500" y="1914725"/>
            <a:ext cx="5601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- Project Presentation</a:t>
            </a:r>
            <a:endParaRPr/>
          </a:p>
        </p:txBody>
      </p:sp>
      <p:grpSp>
        <p:nvGrpSpPr>
          <p:cNvPr id="445" name="Google Shape;445;p23"/>
          <p:cNvGrpSpPr/>
          <p:nvPr/>
        </p:nvGrpSpPr>
        <p:grpSpPr>
          <a:xfrm>
            <a:off x="1638262" y="2309495"/>
            <a:ext cx="5867475" cy="2970136"/>
            <a:chOff x="-7882116" y="2439295"/>
            <a:chExt cx="5867475" cy="2970136"/>
          </a:xfrm>
        </p:grpSpPr>
        <p:sp>
          <p:nvSpPr>
            <p:cNvPr id="446" name="Google Shape;446;p23"/>
            <p:cNvSpPr/>
            <p:nvPr/>
          </p:nvSpPr>
          <p:spPr>
            <a:xfrm>
              <a:off x="-3762781" y="3712562"/>
              <a:ext cx="1406629" cy="1696869"/>
            </a:xfrm>
            <a:custGeom>
              <a:rect b="b" l="l" r="r" t="t"/>
              <a:pathLst>
                <a:path extrusionOk="0" h="53302" w="44185">
                  <a:moveTo>
                    <a:pt x="38791" y="1"/>
                  </a:moveTo>
                  <a:cubicBezTo>
                    <a:pt x="32302" y="1"/>
                    <a:pt x="0" y="39217"/>
                    <a:pt x="0" y="39217"/>
                  </a:cubicBezTo>
                  <a:lnTo>
                    <a:pt x="16812" y="53302"/>
                  </a:lnTo>
                  <a:cubicBezTo>
                    <a:pt x="16812" y="53302"/>
                    <a:pt x="28635" y="44051"/>
                    <a:pt x="31576" y="39229"/>
                  </a:cubicBezTo>
                  <a:cubicBezTo>
                    <a:pt x="34540" y="34407"/>
                    <a:pt x="36993" y="22393"/>
                    <a:pt x="40350" y="16297"/>
                  </a:cubicBezTo>
                  <a:cubicBezTo>
                    <a:pt x="43696" y="10189"/>
                    <a:pt x="44184" y="2998"/>
                    <a:pt x="39362" y="140"/>
                  </a:cubicBezTo>
                  <a:cubicBezTo>
                    <a:pt x="39203" y="46"/>
                    <a:pt x="39012" y="1"/>
                    <a:pt x="38791" y="1"/>
                  </a:cubicBezTo>
                  <a:close/>
                </a:path>
              </a:pathLst>
            </a:custGeom>
            <a:solidFill>
              <a:srgbClr val="85B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-2650311" y="3854991"/>
              <a:ext cx="228957" cy="187572"/>
            </a:xfrm>
            <a:custGeom>
              <a:rect b="b" l="l" r="r" t="t"/>
              <a:pathLst>
                <a:path extrusionOk="0" h="5892" w="7192">
                  <a:moveTo>
                    <a:pt x="2941" y="0"/>
                  </a:moveTo>
                  <a:cubicBezTo>
                    <a:pt x="1560" y="0"/>
                    <a:pt x="0" y="3048"/>
                    <a:pt x="1857" y="3346"/>
                  </a:cubicBezTo>
                  <a:cubicBezTo>
                    <a:pt x="2261" y="3410"/>
                    <a:pt x="2617" y="3429"/>
                    <a:pt x="2934" y="3429"/>
                  </a:cubicBezTo>
                  <a:cubicBezTo>
                    <a:pt x="3397" y="3429"/>
                    <a:pt x="3774" y="3388"/>
                    <a:pt x="4085" y="3388"/>
                  </a:cubicBezTo>
                  <a:cubicBezTo>
                    <a:pt x="4553" y="3388"/>
                    <a:pt x="4872" y="3480"/>
                    <a:pt x="5108" y="3941"/>
                  </a:cubicBezTo>
                  <a:cubicBezTo>
                    <a:pt x="5535" y="4807"/>
                    <a:pt x="5588" y="5892"/>
                    <a:pt x="6051" y="5892"/>
                  </a:cubicBezTo>
                  <a:cubicBezTo>
                    <a:pt x="6117" y="5892"/>
                    <a:pt x="6190" y="5870"/>
                    <a:pt x="6275" y="5822"/>
                  </a:cubicBezTo>
                  <a:cubicBezTo>
                    <a:pt x="6965" y="5430"/>
                    <a:pt x="7191" y="2655"/>
                    <a:pt x="7191" y="2655"/>
                  </a:cubicBezTo>
                  <a:cubicBezTo>
                    <a:pt x="7191" y="2655"/>
                    <a:pt x="4334" y="0"/>
                    <a:pt x="2941" y="0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-2763293" y="3900547"/>
              <a:ext cx="347988" cy="289157"/>
            </a:xfrm>
            <a:custGeom>
              <a:rect b="b" l="l" r="r" t="t"/>
              <a:pathLst>
                <a:path extrusionOk="0" h="9083" w="10931">
                  <a:moveTo>
                    <a:pt x="3603" y="1"/>
                  </a:moveTo>
                  <a:cubicBezTo>
                    <a:pt x="2185" y="1"/>
                    <a:pt x="574" y="1653"/>
                    <a:pt x="299" y="3570"/>
                  </a:cubicBezTo>
                  <a:cubicBezTo>
                    <a:pt x="1" y="5642"/>
                    <a:pt x="7192" y="9083"/>
                    <a:pt x="8371" y="9083"/>
                  </a:cubicBezTo>
                  <a:cubicBezTo>
                    <a:pt x="9550" y="9083"/>
                    <a:pt x="9740" y="8094"/>
                    <a:pt x="10336" y="6320"/>
                  </a:cubicBezTo>
                  <a:cubicBezTo>
                    <a:pt x="10931" y="4558"/>
                    <a:pt x="9847" y="4356"/>
                    <a:pt x="9550" y="3570"/>
                  </a:cubicBezTo>
                  <a:cubicBezTo>
                    <a:pt x="9431" y="3260"/>
                    <a:pt x="9383" y="2963"/>
                    <a:pt x="9347" y="2713"/>
                  </a:cubicBezTo>
                  <a:cubicBezTo>
                    <a:pt x="9312" y="2356"/>
                    <a:pt x="9038" y="2058"/>
                    <a:pt x="8681" y="2010"/>
                  </a:cubicBezTo>
                  <a:cubicBezTo>
                    <a:pt x="8061" y="1915"/>
                    <a:pt x="7169" y="1784"/>
                    <a:pt x="6811" y="1760"/>
                  </a:cubicBezTo>
                  <a:cubicBezTo>
                    <a:pt x="6216" y="1713"/>
                    <a:pt x="5418" y="331"/>
                    <a:pt x="3942" y="34"/>
                  </a:cubicBezTo>
                  <a:cubicBezTo>
                    <a:pt x="3831" y="12"/>
                    <a:pt x="3718" y="1"/>
                    <a:pt x="3603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-2684438" y="4054946"/>
              <a:ext cx="165669" cy="97606"/>
            </a:xfrm>
            <a:custGeom>
              <a:rect b="b" l="l" r="r" t="t"/>
              <a:pathLst>
                <a:path extrusionOk="0" h="3066" w="5204">
                  <a:moveTo>
                    <a:pt x="2216" y="1"/>
                  </a:moveTo>
                  <a:cubicBezTo>
                    <a:pt x="1698" y="1"/>
                    <a:pt x="1275" y="303"/>
                    <a:pt x="774" y="804"/>
                  </a:cubicBezTo>
                  <a:cubicBezTo>
                    <a:pt x="0" y="1589"/>
                    <a:pt x="5203" y="3066"/>
                    <a:pt x="5203" y="3066"/>
                  </a:cubicBezTo>
                  <a:cubicBezTo>
                    <a:pt x="5203" y="3066"/>
                    <a:pt x="4311" y="899"/>
                    <a:pt x="3227" y="315"/>
                  </a:cubicBezTo>
                  <a:cubicBezTo>
                    <a:pt x="2838" y="99"/>
                    <a:pt x="2511" y="1"/>
                    <a:pt x="2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-2684820" y="3900802"/>
              <a:ext cx="260442" cy="180122"/>
            </a:xfrm>
            <a:custGeom>
              <a:rect b="b" l="l" r="r" t="t"/>
              <a:pathLst>
                <a:path extrusionOk="0" h="5658" w="8181">
                  <a:moveTo>
                    <a:pt x="1145" y="0"/>
                  </a:moveTo>
                  <a:cubicBezTo>
                    <a:pt x="767" y="0"/>
                    <a:pt x="373" y="126"/>
                    <a:pt x="1" y="335"/>
                  </a:cubicBezTo>
                  <a:lnTo>
                    <a:pt x="143" y="585"/>
                  </a:lnTo>
                  <a:cubicBezTo>
                    <a:pt x="143" y="585"/>
                    <a:pt x="2513" y="1847"/>
                    <a:pt x="3596" y="2431"/>
                  </a:cubicBezTo>
                  <a:cubicBezTo>
                    <a:pt x="4370" y="2848"/>
                    <a:pt x="6728" y="4645"/>
                    <a:pt x="8037" y="5657"/>
                  </a:cubicBezTo>
                  <a:cubicBezTo>
                    <a:pt x="8180" y="4491"/>
                    <a:pt x="7347" y="4253"/>
                    <a:pt x="7097" y="3562"/>
                  </a:cubicBezTo>
                  <a:cubicBezTo>
                    <a:pt x="6978" y="3252"/>
                    <a:pt x="6930" y="2955"/>
                    <a:pt x="6906" y="2705"/>
                  </a:cubicBezTo>
                  <a:cubicBezTo>
                    <a:pt x="6859" y="2348"/>
                    <a:pt x="6585" y="2050"/>
                    <a:pt x="6228" y="2002"/>
                  </a:cubicBezTo>
                  <a:cubicBezTo>
                    <a:pt x="5608" y="1907"/>
                    <a:pt x="4715" y="1788"/>
                    <a:pt x="4346" y="1764"/>
                  </a:cubicBezTo>
                  <a:cubicBezTo>
                    <a:pt x="3751" y="1716"/>
                    <a:pt x="2953" y="335"/>
                    <a:pt x="1489" y="38"/>
                  </a:cubicBezTo>
                  <a:cubicBezTo>
                    <a:pt x="1376" y="12"/>
                    <a:pt x="1261" y="0"/>
                    <a:pt x="1145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-2745084" y="3900483"/>
              <a:ext cx="139883" cy="174360"/>
            </a:xfrm>
            <a:custGeom>
              <a:rect b="b" l="l" r="r" t="t"/>
              <a:pathLst>
                <a:path extrusionOk="0" h="5477" w="4394">
                  <a:moveTo>
                    <a:pt x="3025" y="0"/>
                  </a:moveTo>
                  <a:cubicBezTo>
                    <a:pt x="3179" y="310"/>
                    <a:pt x="3358" y="869"/>
                    <a:pt x="3168" y="1500"/>
                  </a:cubicBezTo>
                  <a:cubicBezTo>
                    <a:pt x="2870" y="2488"/>
                    <a:pt x="1894" y="4560"/>
                    <a:pt x="1096" y="4560"/>
                  </a:cubicBezTo>
                  <a:cubicBezTo>
                    <a:pt x="643" y="4560"/>
                    <a:pt x="250" y="4524"/>
                    <a:pt x="0" y="4501"/>
                  </a:cubicBezTo>
                  <a:lnTo>
                    <a:pt x="0" y="4501"/>
                  </a:lnTo>
                  <a:cubicBezTo>
                    <a:pt x="203" y="4822"/>
                    <a:pt x="524" y="5167"/>
                    <a:pt x="893" y="5477"/>
                  </a:cubicBezTo>
                  <a:cubicBezTo>
                    <a:pt x="1382" y="5477"/>
                    <a:pt x="2275" y="5263"/>
                    <a:pt x="3060" y="3965"/>
                  </a:cubicBezTo>
                  <a:cubicBezTo>
                    <a:pt x="4394" y="1738"/>
                    <a:pt x="4168" y="643"/>
                    <a:pt x="3977" y="226"/>
                  </a:cubicBezTo>
                  <a:cubicBezTo>
                    <a:pt x="3799" y="155"/>
                    <a:pt x="3584" y="72"/>
                    <a:pt x="3358" y="36"/>
                  </a:cubicBezTo>
                  <a:cubicBezTo>
                    <a:pt x="3239" y="12"/>
                    <a:pt x="3144" y="0"/>
                    <a:pt x="3025" y="0"/>
                  </a:cubicBezTo>
                  <a:close/>
                </a:path>
              </a:pathLst>
            </a:custGeom>
            <a:solidFill>
              <a:srgbClr val="13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-2572252" y="3901598"/>
              <a:ext cx="59722" cy="44060"/>
            </a:xfrm>
            <a:custGeom>
              <a:rect b="b" l="l" r="r" t="t"/>
              <a:pathLst>
                <a:path extrusionOk="0" h="1384" w="1876">
                  <a:moveTo>
                    <a:pt x="191" y="1"/>
                  </a:moveTo>
                  <a:cubicBezTo>
                    <a:pt x="191" y="1"/>
                    <a:pt x="1" y="691"/>
                    <a:pt x="489" y="1168"/>
                  </a:cubicBezTo>
                  <a:cubicBezTo>
                    <a:pt x="639" y="1322"/>
                    <a:pt x="833" y="1383"/>
                    <a:pt x="1022" y="1383"/>
                  </a:cubicBezTo>
                  <a:cubicBezTo>
                    <a:pt x="1461" y="1383"/>
                    <a:pt x="1876" y="1053"/>
                    <a:pt x="1668" y="787"/>
                  </a:cubicBezTo>
                  <a:cubicBezTo>
                    <a:pt x="1370" y="382"/>
                    <a:pt x="191" y="1"/>
                    <a:pt x="191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-2453222" y="3976664"/>
              <a:ext cx="18974" cy="27696"/>
            </a:xfrm>
            <a:custGeom>
              <a:rect b="b" l="l" r="r" t="t"/>
              <a:pathLst>
                <a:path extrusionOk="0" h="870" w="596">
                  <a:moveTo>
                    <a:pt x="107" y="0"/>
                  </a:moveTo>
                  <a:cubicBezTo>
                    <a:pt x="107" y="0"/>
                    <a:pt x="0" y="500"/>
                    <a:pt x="203" y="786"/>
                  </a:cubicBezTo>
                  <a:cubicBezTo>
                    <a:pt x="243" y="846"/>
                    <a:pt x="283" y="869"/>
                    <a:pt x="321" y="869"/>
                  </a:cubicBezTo>
                  <a:cubicBezTo>
                    <a:pt x="474" y="869"/>
                    <a:pt x="596" y="488"/>
                    <a:pt x="596" y="488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-3762781" y="3904272"/>
              <a:ext cx="1175794" cy="1504777"/>
            </a:xfrm>
            <a:custGeom>
              <a:rect b="b" l="l" r="r" t="t"/>
              <a:pathLst>
                <a:path extrusionOk="0" h="47268" w="36934">
                  <a:moveTo>
                    <a:pt x="30111" y="0"/>
                  </a:moveTo>
                  <a:cubicBezTo>
                    <a:pt x="18288" y="11002"/>
                    <a:pt x="0" y="33195"/>
                    <a:pt x="0" y="33195"/>
                  </a:cubicBezTo>
                  <a:lnTo>
                    <a:pt x="16836" y="47268"/>
                  </a:lnTo>
                  <a:cubicBezTo>
                    <a:pt x="16836" y="47268"/>
                    <a:pt x="28647" y="38017"/>
                    <a:pt x="31599" y="33195"/>
                  </a:cubicBezTo>
                  <a:cubicBezTo>
                    <a:pt x="33457" y="30159"/>
                    <a:pt x="35124" y="24241"/>
                    <a:pt x="36933" y="18764"/>
                  </a:cubicBezTo>
                  <a:lnTo>
                    <a:pt x="33862" y="9382"/>
                  </a:lnTo>
                  <a:lnTo>
                    <a:pt x="32469" y="16466"/>
                  </a:lnTo>
                  <a:cubicBezTo>
                    <a:pt x="32469" y="16466"/>
                    <a:pt x="31004" y="15669"/>
                    <a:pt x="29421" y="10251"/>
                  </a:cubicBezTo>
                  <a:cubicBezTo>
                    <a:pt x="28408" y="6739"/>
                    <a:pt x="29337" y="2536"/>
                    <a:pt x="30111" y="0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-4231262" y="2934805"/>
              <a:ext cx="1643514" cy="2254809"/>
            </a:xfrm>
            <a:custGeom>
              <a:rect b="b" l="l" r="r" t="t"/>
              <a:pathLst>
                <a:path extrusionOk="0" h="70828" w="51626">
                  <a:moveTo>
                    <a:pt x="44106" y="0"/>
                  </a:moveTo>
                  <a:cubicBezTo>
                    <a:pt x="42475" y="0"/>
                    <a:pt x="40700" y="629"/>
                    <a:pt x="38933" y="2307"/>
                  </a:cubicBezTo>
                  <a:cubicBezTo>
                    <a:pt x="33040" y="7927"/>
                    <a:pt x="0" y="46336"/>
                    <a:pt x="0" y="46336"/>
                  </a:cubicBezTo>
                  <a:lnTo>
                    <a:pt x="26456" y="70827"/>
                  </a:lnTo>
                  <a:cubicBezTo>
                    <a:pt x="26456" y="70827"/>
                    <a:pt x="41493" y="41693"/>
                    <a:pt x="43065" y="30275"/>
                  </a:cubicBezTo>
                  <a:cubicBezTo>
                    <a:pt x="44648" y="18845"/>
                    <a:pt x="51626" y="7129"/>
                    <a:pt x="51233" y="4974"/>
                  </a:cubicBezTo>
                  <a:cubicBezTo>
                    <a:pt x="50957" y="3455"/>
                    <a:pt x="47927" y="0"/>
                    <a:pt x="44106" y="0"/>
                  </a:cubicBezTo>
                  <a:close/>
                </a:path>
              </a:pathLst>
            </a:custGeom>
            <a:solidFill>
              <a:srgbClr val="41CC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-4231262" y="3258024"/>
              <a:ext cx="1359991" cy="1931207"/>
            </a:xfrm>
            <a:custGeom>
              <a:rect b="b" l="l" r="r" t="t"/>
              <a:pathLst>
                <a:path extrusionOk="0" h="60663" w="42720">
                  <a:moveTo>
                    <a:pt x="31611" y="0"/>
                  </a:moveTo>
                  <a:cubicBezTo>
                    <a:pt x="19955" y="12978"/>
                    <a:pt x="0" y="36183"/>
                    <a:pt x="0" y="36183"/>
                  </a:cubicBezTo>
                  <a:lnTo>
                    <a:pt x="26444" y="60662"/>
                  </a:lnTo>
                  <a:cubicBezTo>
                    <a:pt x="26444" y="60662"/>
                    <a:pt x="40017" y="34397"/>
                    <a:pt x="42720" y="21967"/>
                  </a:cubicBezTo>
                  <a:lnTo>
                    <a:pt x="39029" y="9680"/>
                  </a:lnTo>
                  <a:lnTo>
                    <a:pt x="39029" y="23158"/>
                  </a:lnTo>
                  <a:cubicBezTo>
                    <a:pt x="39029" y="23158"/>
                    <a:pt x="38541" y="22777"/>
                    <a:pt x="36171" y="17847"/>
                  </a:cubicBezTo>
                  <a:cubicBezTo>
                    <a:pt x="34445" y="14276"/>
                    <a:pt x="32528" y="4870"/>
                    <a:pt x="31611" y="0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-3025963" y="3180697"/>
              <a:ext cx="156214" cy="329015"/>
            </a:xfrm>
            <a:custGeom>
              <a:rect b="b" l="l" r="r" t="t"/>
              <a:pathLst>
                <a:path extrusionOk="0" h="10335" w="4907">
                  <a:moveTo>
                    <a:pt x="84" y="0"/>
                  </a:moveTo>
                  <a:cubicBezTo>
                    <a:pt x="13" y="512"/>
                    <a:pt x="1" y="1000"/>
                    <a:pt x="1" y="1512"/>
                  </a:cubicBezTo>
                  <a:cubicBezTo>
                    <a:pt x="1" y="2012"/>
                    <a:pt x="25" y="2524"/>
                    <a:pt x="84" y="3012"/>
                  </a:cubicBezTo>
                  <a:cubicBezTo>
                    <a:pt x="203" y="4013"/>
                    <a:pt x="418" y="5001"/>
                    <a:pt x="787" y="5977"/>
                  </a:cubicBezTo>
                  <a:cubicBezTo>
                    <a:pt x="965" y="6465"/>
                    <a:pt x="1203" y="6930"/>
                    <a:pt x="1489" y="7370"/>
                  </a:cubicBezTo>
                  <a:lnTo>
                    <a:pt x="1704" y="7680"/>
                  </a:lnTo>
                  <a:lnTo>
                    <a:pt x="1811" y="7846"/>
                  </a:lnTo>
                  <a:lnTo>
                    <a:pt x="1930" y="8001"/>
                  </a:lnTo>
                  <a:cubicBezTo>
                    <a:pt x="2001" y="8096"/>
                    <a:pt x="2085" y="8204"/>
                    <a:pt x="2168" y="8299"/>
                  </a:cubicBezTo>
                  <a:lnTo>
                    <a:pt x="2418" y="8596"/>
                  </a:lnTo>
                  <a:cubicBezTo>
                    <a:pt x="2763" y="8977"/>
                    <a:pt x="3132" y="9323"/>
                    <a:pt x="3549" y="9632"/>
                  </a:cubicBezTo>
                  <a:lnTo>
                    <a:pt x="3859" y="9859"/>
                  </a:lnTo>
                  <a:cubicBezTo>
                    <a:pt x="3966" y="9918"/>
                    <a:pt x="4085" y="9989"/>
                    <a:pt x="4192" y="10049"/>
                  </a:cubicBezTo>
                  <a:cubicBezTo>
                    <a:pt x="4418" y="10168"/>
                    <a:pt x="4656" y="10275"/>
                    <a:pt x="4906" y="10335"/>
                  </a:cubicBezTo>
                  <a:cubicBezTo>
                    <a:pt x="4692" y="10180"/>
                    <a:pt x="4525" y="10013"/>
                    <a:pt x="4347" y="9847"/>
                  </a:cubicBezTo>
                  <a:cubicBezTo>
                    <a:pt x="4156" y="9680"/>
                    <a:pt x="4001" y="9501"/>
                    <a:pt x="3835" y="9311"/>
                  </a:cubicBezTo>
                  <a:cubicBezTo>
                    <a:pt x="3525" y="8930"/>
                    <a:pt x="3228" y="8549"/>
                    <a:pt x="2954" y="8156"/>
                  </a:cubicBezTo>
                  <a:cubicBezTo>
                    <a:pt x="2692" y="7751"/>
                    <a:pt x="2430" y="7358"/>
                    <a:pt x="2192" y="6942"/>
                  </a:cubicBezTo>
                  <a:cubicBezTo>
                    <a:pt x="2156" y="6834"/>
                    <a:pt x="2096" y="6727"/>
                    <a:pt x="2037" y="6620"/>
                  </a:cubicBezTo>
                  <a:lnTo>
                    <a:pt x="1965" y="6477"/>
                  </a:lnTo>
                  <a:lnTo>
                    <a:pt x="1882" y="6310"/>
                  </a:lnTo>
                  <a:lnTo>
                    <a:pt x="1739" y="5989"/>
                  </a:lnTo>
                  <a:cubicBezTo>
                    <a:pt x="1692" y="5882"/>
                    <a:pt x="1644" y="5763"/>
                    <a:pt x="1596" y="5656"/>
                  </a:cubicBezTo>
                  <a:cubicBezTo>
                    <a:pt x="1263" y="4763"/>
                    <a:pt x="1001" y="3822"/>
                    <a:pt x="775" y="2893"/>
                  </a:cubicBezTo>
                  <a:cubicBezTo>
                    <a:pt x="537" y="1953"/>
                    <a:pt x="322" y="988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-2862968" y="3046895"/>
              <a:ext cx="228607" cy="187317"/>
            </a:xfrm>
            <a:custGeom>
              <a:rect b="b" l="l" r="r" t="t"/>
              <a:pathLst>
                <a:path extrusionOk="0" h="5884" w="7181">
                  <a:moveTo>
                    <a:pt x="2941" y="0"/>
                  </a:moveTo>
                  <a:cubicBezTo>
                    <a:pt x="1560" y="0"/>
                    <a:pt x="1" y="3048"/>
                    <a:pt x="1858" y="3346"/>
                  </a:cubicBezTo>
                  <a:cubicBezTo>
                    <a:pt x="2249" y="3409"/>
                    <a:pt x="2596" y="3427"/>
                    <a:pt x="2907" y="3427"/>
                  </a:cubicBezTo>
                  <a:cubicBezTo>
                    <a:pt x="3380" y="3427"/>
                    <a:pt x="3766" y="3383"/>
                    <a:pt x="4084" y="3383"/>
                  </a:cubicBezTo>
                  <a:cubicBezTo>
                    <a:pt x="4549" y="3383"/>
                    <a:pt x="4867" y="3478"/>
                    <a:pt x="5096" y="3941"/>
                  </a:cubicBezTo>
                  <a:cubicBezTo>
                    <a:pt x="5533" y="4794"/>
                    <a:pt x="5589" y="5883"/>
                    <a:pt x="6048" y="5883"/>
                  </a:cubicBezTo>
                  <a:cubicBezTo>
                    <a:pt x="6114" y="5883"/>
                    <a:pt x="6189" y="5860"/>
                    <a:pt x="6275" y="5811"/>
                  </a:cubicBezTo>
                  <a:cubicBezTo>
                    <a:pt x="6978" y="5394"/>
                    <a:pt x="7180" y="2643"/>
                    <a:pt x="7180" y="2643"/>
                  </a:cubicBezTo>
                  <a:cubicBezTo>
                    <a:pt x="7180" y="2643"/>
                    <a:pt x="4323" y="0"/>
                    <a:pt x="2941" y="0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-2975918" y="3092101"/>
              <a:ext cx="347606" cy="289125"/>
            </a:xfrm>
            <a:custGeom>
              <a:rect b="b" l="l" r="r" t="t"/>
              <a:pathLst>
                <a:path extrusionOk="0" h="9082" w="10919">
                  <a:moveTo>
                    <a:pt x="3605" y="0"/>
                  </a:moveTo>
                  <a:cubicBezTo>
                    <a:pt x="2186" y="0"/>
                    <a:pt x="574" y="1663"/>
                    <a:pt x="298" y="3581"/>
                  </a:cubicBezTo>
                  <a:cubicBezTo>
                    <a:pt x="1" y="5641"/>
                    <a:pt x="7192" y="9082"/>
                    <a:pt x="8359" y="9082"/>
                  </a:cubicBezTo>
                  <a:cubicBezTo>
                    <a:pt x="9537" y="9082"/>
                    <a:pt x="9728" y="8105"/>
                    <a:pt x="10323" y="6331"/>
                  </a:cubicBezTo>
                  <a:cubicBezTo>
                    <a:pt x="10919" y="4557"/>
                    <a:pt x="9835" y="4367"/>
                    <a:pt x="9537" y="3581"/>
                  </a:cubicBezTo>
                  <a:cubicBezTo>
                    <a:pt x="9418" y="3259"/>
                    <a:pt x="9383" y="2962"/>
                    <a:pt x="9347" y="2712"/>
                  </a:cubicBezTo>
                  <a:cubicBezTo>
                    <a:pt x="9299" y="2355"/>
                    <a:pt x="9037" y="2057"/>
                    <a:pt x="8680" y="2009"/>
                  </a:cubicBezTo>
                  <a:cubicBezTo>
                    <a:pt x="8037" y="1926"/>
                    <a:pt x="7144" y="1795"/>
                    <a:pt x="6799" y="1759"/>
                  </a:cubicBezTo>
                  <a:cubicBezTo>
                    <a:pt x="6204" y="1712"/>
                    <a:pt x="5430" y="330"/>
                    <a:pt x="3942" y="33"/>
                  </a:cubicBezTo>
                  <a:cubicBezTo>
                    <a:pt x="3831" y="11"/>
                    <a:pt x="3719" y="0"/>
                    <a:pt x="3605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-2897827" y="3246086"/>
              <a:ext cx="166051" cy="97606"/>
            </a:xfrm>
            <a:custGeom>
              <a:rect b="b" l="l" r="r" t="t"/>
              <a:pathLst>
                <a:path extrusionOk="0" h="3066" w="5216">
                  <a:moveTo>
                    <a:pt x="2227" y="1"/>
                  </a:moveTo>
                  <a:cubicBezTo>
                    <a:pt x="1708" y="1"/>
                    <a:pt x="1282" y="303"/>
                    <a:pt x="774" y="804"/>
                  </a:cubicBezTo>
                  <a:cubicBezTo>
                    <a:pt x="0" y="1601"/>
                    <a:pt x="5215" y="3066"/>
                    <a:pt x="5215" y="3066"/>
                  </a:cubicBezTo>
                  <a:cubicBezTo>
                    <a:pt x="5215" y="3066"/>
                    <a:pt x="4322" y="911"/>
                    <a:pt x="3239" y="316"/>
                  </a:cubicBezTo>
                  <a:cubicBezTo>
                    <a:pt x="2849" y="99"/>
                    <a:pt x="2523" y="1"/>
                    <a:pt x="2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-2898209" y="3091974"/>
              <a:ext cx="260792" cy="180473"/>
            </a:xfrm>
            <a:custGeom>
              <a:rect b="b" l="l" r="r" t="t"/>
              <a:pathLst>
                <a:path extrusionOk="0" h="5669" w="8192">
                  <a:moveTo>
                    <a:pt x="1157" y="1"/>
                  </a:moveTo>
                  <a:cubicBezTo>
                    <a:pt x="775" y="1"/>
                    <a:pt x="377" y="132"/>
                    <a:pt x="0" y="334"/>
                  </a:cubicBezTo>
                  <a:lnTo>
                    <a:pt x="155" y="585"/>
                  </a:lnTo>
                  <a:cubicBezTo>
                    <a:pt x="155" y="585"/>
                    <a:pt x="2513" y="1870"/>
                    <a:pt x="3608" y="2430"/>
                  </a:cubicBezTo>
                  <a:cubicBezTo>
                    <a:pt x="4382" y="2847"/>
                    <a:pt x="6727" y="4656"/>
                    <a:pt x="8037" y="5668"/>
                  </a:cubicBezTo>
                  <a:cubicBezTo>
                    <a:pt x="8192" y="4490"/>
                    <a:pt x="7358" y="4252"/>
                    <a:pt x="7096" y="3561"/>
                  </a:cubicBezTo>
                  <a:cubicBezTo>
                    <a:pt x="6977" y="3252"/>
                    <a:pt x="6942" y="2954"/>
                    <a:pt x="6906" y="2704"/>
                  </a:cubicBezTo>
                  <a:cubicBezTo>
                    <a:pt x="6858" y="2347"/>
                    <a:pt x="6596" y="2049"/>
                    <a:pt x="6239" y="2001"/>
                  </a:cubicBezTo>
                  <a:cubicBezTo>
                    <a:pt x="5608" y="1918"/>
                    <a:pt x="4715" y="1799"/>
                    <a:pt x="4346" y="1763"/>
                  </a:cubicBezTo>
                  <a:cubicBezTo>
                    <a:pt x="3751" y="1716"/>
                    <a:pt x="2965" y="334"/>
                    <a:pt x="1489" y="37"/>
                  </a:cubicBezTo>
                  <a:cubicBezTo>
                    <a:pt x="1380" y="12"/>
                    <a:pt x="1269" y="1"/>
                    <a:pt x="1157" y="1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-2958473" y="3092005"/>
              <a:ext cx="139883" cy="174742"/>
            </a:xfrm>
            <a:custGeom>
              <a:rect b="b" l="l" r="r" t="t"/>
              <a:pathLst>
                <a:path extrusionOk="0" h="5489" w="4394">
                  <a:moveTo>
                    <a:pt x="3024" y="0"/>
                  </a:moveTo>
                  <a:cubicBezTo>
                    <a:pt x="3191" y="322"/>
                    <a:pt x="3370" y="869"/>
                    <a:pt x="3179" y="1512"/>
                  </a:cubicBezTo>
                  <a:cubicBezTo>
                    <a:pt x="2882" y="2489"/>
                    <a:pt x="1893" y="4560"/>
                    <a:pt x="1108" y="4560"/>
                  </a:cubicBezTo>
                  <a:cubicBezTo>
                    <a:pt x="643" y="4560"/>
                    <a:pt x="262" y="4536"/>
                    <a:pt x="0" y="4501"/>
                  </a:cubicBezTo>
                  <a:lnTo>
                    <a:pt x="0" y="4501"/>
                  </a:lnTo>
                  <a:cubicBezTo>
                    <a:pt x="215" y="4834"/>
                    <a:pt x="524" y="5156"/>
                    <a:pt x="893" y="5489"/>
                  </a:cubicBezTo>
                  <a:cubicBezTo>
                    <a:pt x="1393" y="5489"/>
                    <a:pt x="2286" y="5275"/>
                    <a:pt x="3072" y="3965"/>
                  </a:cubicBezTo>
                  <a:cubicBezTo>
                    <a:pt x="4394" y="1750"/>
                    <a:pt x="4167" y="643"/>
                    <a:pt x="3977" y="226"/>
                  </a:cubicBezTo>
                  <a:cubicBezTo>
                    <a:pt x="3798" y="155"/>
                    <a:pt x="3596" y="83"/>
                    <a:pt x="3370" y="36"/>
                  </a:cubicBezTo>
                  <a:cubicBezTo>
                    <a:pt x="3251" y="24"/>
                    <a:pt x="3143" y="0"/>
                    <a:pt x="3024" y="0"/>
                  </a:cubicBezTo>
                  <a:close/>
                </a:path>
              </a:pathLst>
            </a:custGeom>
            <a:solidFill>
              <a:srgbClr val="13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-2785259" y="3093120"/>
              <a:ext cx="60104" cy="44251"/>
            </a:xfrm>
            <a:custGeom>
              <a:rect b="b" l="l" r="r" t="t"/>
              <a:pathLst>
                <a:path extrusionOk="0" h="1390" w="1888">
                  <a:moveTo>
                    <a:pt x="203" y="1"/>
                  </a:moveTo>
                  <a:cubicBezTo>
                    <a:pt x="203" y="1"/>
                    <a:pt x="0" y="703"/>
                    <a:pt x="500" y="1180"/>
                  </a:cubicBezTo>
                  <a:cubicBezTo>
                    <a:pt x="647" y="1329"/>
                    <a:pt x="838" y="1389"/>
                    <a:pt x="1026" y="1389"/>
                  </a:cubicBezTo>
                  <a:cubicBezTo>
                    <a:pt x="1465" y="1389"/>
                    <a:pt x="1888" y="1062"/>
                    <a:pt x="1679" y="787"/>
                  </a:cubicBezTo>
                  <a:cubicBezTo>
                    <a:pt x="1382" y="394"/>
                    <a:pt x="203" y="1"/>
                    <a:pt x="203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-2665879" y="3168568"/>
              <a:ext cx="18241" cy="27696"/>
            </a:xfrm>
            <a:custGeom>
              <a:rect b="b" l="l" r="r" t="t"/>
              <a:pathLst>
                <a:path extrusionOk="0" h="870" w="573">
                  <a:moveTo>
                    <a:pt x="84" y="0"/>
                  </a:moveTo>
                  <a:cubicBezTo>
                    <a:pt x="84" y="0"/>
                    <a:pt x="1" y="488"/>
                    <a:pt x="191" y="786"/>
                  </a:cubicBezTo>
                  <a:cubicBezTo>
                    <a:pt x="229" y="846"/>
                    <a:pt x="268" y="869"/>
                    <a:pt x="304" y="869"/>
                  </a:cubicBezTo>
                  <a:cubicBezTo>
                    <a:pt x="450" y="869"/>
                    <a:pt x="572" y="488"/>
                    <a:pt x="572" y="488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-7528876" y="3712562"/>
              <a:ext cx="1406629" cy="1696869"/>
            </a:xfrm>
            <a:custGeom>
              <a:rect b="b" l="l" r="r" t="t"/>
              <a:pathLst>
                <a:path extrusionOk="0" h="53302" w="44185">
                  <a:moveTo>
                    <a:pt x="5394" y="1"/>
                  </a:moveTo>
                  <a:cubicBezTo>
                    <a:pt x="5173" y="1"/>
                    <a:pt x="4982" y="46"/>
                    <a:pt x="4823" y="140"/>
                  </a:cubicBezTo>
                  <a:cubicBezTo>
                    <a:pt x="1" y="2998"/>
                    <a:pt x="489" y="10189"/>
                    <a:pt x="3834" y="16297"/>
                  </a:cubicBezTo>
                  <a:cubicBezTo>
                    <a:pt x="7180" y="22393"/>
                    <a:pt x="9645" y="34407"/>
                    <a:pt x="12597" y="39229"/>
                  </a:cubicBezTo>
                  <a:cubicBezTo>
                    <a:pt x="15550" y="44051"/>
                    <a:pt x="27361" y="53302"/>
                    <a:pt x="27361" y="53302"/>
                  </a:cubicBezTo>
                  <a:lnTo>
                    <a:pt x="44185" y="39217"/>
                  </a:lnTo>
                  <a:cubicBezTo>
                    <a:pt x="44185" y="39217"/>
                    <a:pt x="11883" y="1"/>
                    <a:pt x="5394" y="1"/>
                  </a:cubicBezTo>
                  <a:close/>
                </a:path>
              </a:pathLst>
            </a:custGeom>
            <a:solidFill>
              <a:srgbClr val="2D4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-7463678" y="3854991"/>
              <a:ext cx="229339" cy="187190"/>
            </a:xfrm>
            <a:custGeom>
              <a:rect b="b" l="l" r="r" t="t"/>
              <a:pathLst>
                <a:path extrusionOk="0" h="5880" w="7204">
                  <a:moveTo>
                    <a:pt x="4239" y="0"/>
                  </a:moveTo>
                  <a:cubicBezTo>
                    <a:pt x="2858" y="0"/>
                    <a:pt x="1" y="2655"/>
                    <a:pt x="1" y="2655"/>
                  </a:cubicBezTo>
                  <a:cubicBezTo>
                    <a:pt x="1" y="2655"/>
                    <a:pt x="227" y="5418"/>
                    <a:pt x="905" y="5811"/>
                  </a:cubicBezTo>
                  <a:cubicBezTo>
                    <a:pt x="991" y="5858"/>
                    <a:pt x="1066" y="5880"/>
                    <a:pt x="1133" y="5880"/>
                  </a:cubicBezTo>
                  <a:cubicBezTo>
                    <a:pt x="1603" y="5880"/>
                    <a:pt x="1657" y="4795"/>
                    <a:pt x="2084" y="3929"/>
                  </a:cubicBezTo>
                  <a:cubicBezTo>
                    <a:pt x="2315" y="3468"/>
                    <a:pt x="2633" y="3376"/>
                    <a:pt x="3103" y="3376"/>
                  </a:cubicBezTo>
                  <a:cubicBezTo>
                    <a:pt x="3414" y="3376"/>
                    <a:pt x="3793" y="3417"/>
                    <a:pt x="4257" y="3417"/>
                  </a:cubicBezTo>
                  <a:cubicBezTo>
                    <a:pt x="4574" y="3417"/>
                    <a:pt x="4931" y="3398"/>
                    <a:pt x="5335" y="3334"/>
                  </a:cubicBezTo>
                  <a:cubicBezTo>
                    <a:pt x="7204" y="3036"/>
                    <a:pt x="5632" y="0"/>
                    <a:pt x="4239" y="0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-7469727" y="3900547"/>
              <a:ext cx="347606" cy="289157"/>
            </a:xfrm>
            <a:custGeom>
              <a:rect b="b" l="l" r="r" t="t"/>
              <a:pathLst>
                <a:path extrusionOk="0" h="9083" w="10919">
                  <a:moveTo>
                    <a:pt x="7316" y="1"/>
                  </a:moveTo>
                  <a:cubicBezTo>
                    <a:pt x="7201" y="1"/>
                    <a:pt x="7088" y="12"/>
                    <a:pt x="6977" y="34"/>
                  </a:cubicBezTo>
                  <a:cubicBezTo>
                    <a:pt x="5501" y="331"/>
                    <a:pt x="4715" y="1713"/>
                    <a:pt x="4120" y="1760"/>
                  </a:cubicBezTo>
                  <a:cubicBezTo>
                    <a:pt x="3774" y="1784"/>
                    <a:pt x="2881" y="1915"/>
                    <a:pt x="2250" y="2010"/>
                  </a:cubicBezTo>
                  <a:cubicBezTo>
                    <a:pt x="1893" y="2058"/>
                    <a:pt x="1619" y="2356"/>
                    <a:pt x="1572" y="2713"/>
                  </a:cubicBezTo>
                  <a:cubicBezTo>
                    <a:pt x="1548" y="2963"/>
                    <a:pt x="1500" y="3260"/>
                    <a:pt x="1381" y="3570"/>
                  </a:cubicBezTo>
                  <a:cubicBezTo>
                    <a:pt x="1084" y="4356"/>
                    <a:pt x="0" y="4558"/>
                    <a:pt x="595" y="6320"/>
                  </a:cubicBezTo>
                  <a:cubicBezTo>
                    <a:pt x="1191" y="8094"/>
                    <a:pt x="1381" y="9083"/>
                    <a:pt x="2560" y="9083"/>
                  </a:cubicBezTo>
                  <a:cubicBezTo>
                    <a:pt x="3727" y="9083"/>
                    <a:pt x="10918" y="5642"/>
                    <a:pt x="10620" y="3570"/>
                  </a:cubicBezTo>
                  <a:cubicBezTo>
                    <a:pt x="10345" y="1653"/>
                    <a:pt x="8734" y="1"/>
                    <a:pt x="7316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-7365882" y="4054946"/>
              <a:ext cx="165669" cy="97606"/>
            </a:xfrm>
            <a:custGeom>
              <a:rect b="b" l="l" r="r" t="t"/>
              <a:pathLst>
                <a:path extrusionOk="0" h="3066" w="5204">
                  <a:moveTo>
                    <a:pt x="2988" y="1"/>
                  </a:moveTo>
                  <a:cubicBezTo>
                    <a:pt x="2692" y="1"/>
                    <a:pt x="2366" y="99"/>
                    <a:pt x="1977" y="315"/>
                  </a:cubicBezTo>
                  <a:cubicBezTo>
                    <a:pt x="893" y="899"/>
                    <a:pt x="0" y="3066"/>
                    <a:pt x="0" y="3066"/>
                  </a:cubicBezTo>
                  <a:cubicBezTo>
                    <a:pt x="0" y="3066"/>
                    <a:pt x="5203" y="1589"/>
                    <a:pt x="4429" y="804"/>
                  </a:cubicBezTo>
                  <a:cubicBezTo>
                    <a:pt x="3929" y="303"/>
                    <a:pt x="3506" y="1"/>
                    <a:pt x="2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-7460272" y="3900802"/>
              <a:ext cx="260442" cy="180122"/>
            </a:xfrm>
            <a:custGeom>
              <a:rect b="b" l="l" r="r" t="t"/>
              <a:pathLst>
                <a:path extrusionOk="0" h="5658" w="8181">
                  <a:moveTo>
                    <a:pt x="7036" y="0"/>
                  </a:moveTo>
                  <a:cubicBezTo>
                    <a:pt x="6920" y="0"/>
                    <a:pt x="6804" y="12"/>
                    <a:pt x="6692" y="38"/>
                  </a:cubicBezTo>
                  <a:cubicBezTo>
                    <a:pt x="5228" y="335"/>
                    <a:pt x="4430" y="1716"/>
                    <a:pt x="3835" y="1764"/>
                  </a:cubicBezTo>
                  <a:cubicBezTo>
                    <a:pt x="3465" y="1788"/>
                    <a:pt x="2572" y="1907"/>
                    <a:pt x="1953" y="2002"/>
                  </a:cubicBezTo>
                  <a:cubicBezTo>
                    <a:pt x="1596" y="2050"/>
                    <a:pt x="1322" y="2348"/>
                    <a:pt x="1275" y="2705"/>
                  </a:cubicBezTo>
                  <a:cubicBezTo>
                    <a:pt x="1251" y="2955"/>
                    <a:pt x="1203" y="3252"/>
                    <a:pt x="1084" y="3562"/>
                  </a:cubicBezTo>
                  <a:cubicBezTo>
                    <a:pt x="834" y="4253"/>
                    <a:pt x="1" y="4491"/>
                    <a:pt x="144" y="5657"/>
                  </a:cubicBezTo>
                  <a:cubicBezTo>
                    <a:pt x="1453" y="4645"/>
                    <a:pt x="3811" y="2848"/>
                    <a:pt x="4585" y="2431"/>
                  </a:cubicBezTo>
                  <a:cubicBezTo>
                    <a:pt x="5668" y="1847"/>
                    <a:pt x="8037" y="585"/>
                    <a:pt x="8037" y="585"/>
                  </a:cubicBezTo>
                  <a:lnTo>
                    <a:pt x="8180" y="335"/>
                  </a:lnTo>
                  <a:cubicBezTo>
                    <a:pt x="7807" y="126"/>
                    <a:pt x="7414" y="0"/>
                    <a:pt x="7036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-7279482" y="3900483"/>
              <a:ext cx="139915" cy="174360"/>
            </a:xfrm>
            <a:custGeom>
              <a:rect b="b" l="l" r="r" t="t"/>
              <a:pathLst>
                <a:path extrusionOk="0" h="5477" w="4395">
                  <a:moveTo>
                    <a:pt x="1370" y="0"/>
                  </a:moveTo>
                  <a:cubicBezTo>
                    <a:pt x="1251" y="0"/>
                    <a:pt x="1156" y="12"/>
                    <a:pt x="1037" y="36"/>
                  </a:cubicBezTo>
                  <a:cubicBezTo>
                    <a:pt x="811" y="72"/>
                    <a:pt x="596" y="155"/>
                    <a:pt x="418" y="226"/>
                  </a:cubicBezTo>
                  <a:cubicBezTo>
                    <a:pt x="227" y="643"/>
                    <a:pt x="1" y="1738"/>
                    <a:pt x="1334" y="3965"/>
                  </a:cubicBezTo>
                  <a:cubicBezTo>
                    <a:pt x="2120" y="5263"/>
                    <a:pt x="3013" y="5477"/>
                    <a:pt x="3501" y="5477"/>
                  </a:cubicBezTo>
                  <a:cubicBezTo>
                    <a:pt x="3871" y="5167"/>
                    <a:pt x="4192" y="4822"/>
                    <a:pt x="4394" y="4501"/>
                  </a:cubicBezTo>
                  <a:lnTo>
                    <a:pt x="4394" y="4501"/>
                  </a:lnTo>
                  <a:cubicBezTo>
                    <a:pt x="4144" y="4524"/>
                    <a:pt x="3751" y="4560"/>
                    <a:pt x="3299" y="4560"/>
                  </a:cubicBezTo>
                  <a:cubicBezTo>
                    <a:pt x="2501" y="4560"/>
                    <a:pt x="1525" y="2488"/>
                    <a:pt x="1227" y="1500"/>
                  </a:cubicBezTo>
                  <a:cubicBezTo>
                    <a:pt x="1037" y="869"/>
                    <a:pt x="1215" y="310"/>
                    <a:pt x="1370" y="0"/>
                  </a:cubicBezTo>
                  <a:close/>
                </a:path>
              </a:pathLst>
            </a:custGeom>
            <a:solidFill>
              <a:srgbClr val="13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-7372503" y="3901598"/>
              <a:ext cx="59722" cy="44060"/>
            </a:xfrm>
            <a:custGeom>
              <a:rect b="b" l="l" r="r" t="t"/>
              <a:pathLst>
                <a:path extrusionOk="0" h="1384" w="1876">
                  <a:moveTo>
                    <a:pt x="1673" y="1"/>
                  </a:moveTo>
                  <a:cubicBezTo>
                    <a:pt x="1673" y="1"/>
                    <a:pt x="506" y="382"/>
                    <a:pt x="208" y="787"/>
                  </a:cubicBezTo>
                  <a:cubicBezTo>
                    <a:pt x="0" y="1053"/>
                    <a:pt x="415" y="1383"/>
                    <a:pt x="849" y="1383"/>
                  </a:cubicBezTo>
                  <a:cubicBezTo>
                    <a:pt x="1037" y="1383"/>
                    <a:pt x="1228" y="1322"/>
                    <a:pt x="1375" y="1168"/>
                  </a:cubicBezTo>
                  <a:cubicBezTo>
                    <a:pt x="1875" y="691"/>
                    <a:pt x="1673" y="1"/>
                    <a:pt x="1673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-7450403" y="3976664"/>
              <a:ext cx="18592" cy="27696"/>
            </a:xfrm>
            <a:custGeom>
              <a:rect b="b" l="l" r="r" t="t"/>
              <a:pathLst>
                <a:path extrusionOk="0" h="870" w="584">
                  <a:moveTo>
                    <a:pt x="488" y="0"/>
                  </a:moveTo>
                  <a:lnTo>
                    <a:pt x="0" y="488"/>
                  </a:lnTo>
                  <a:cubicBezTo>
                    <a:pt x="0" y="488"/>
                    <a:pt x="122" y="869"/>
                    <a:pt x="275" y="869"/>
                  </a:cubicBezTo>
                  <a:cubicBezTo>
                    <a:pt x="313" y="869"/>
                    <a:pt x="353" y="846"/>
                    <a:pt x="393" y="786"/>
                  </a:cubicBezTo>
                  <a:cubicBezTo>
                    <a:pt x="584" y="500"/>
                    <a:pt x="488" y="0"/>
                    <a:pt x="488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-7298423" y="3904272"/>
              <a:ext cx="1176176" cy="1504395"/>
            </a:xfrm>
            <a:custGeom>
              <a:rect b="b" l="l" r="r" t="t"/>
              <a:pathLst>
                <a:path extrusionOk="0" h="47256" w="36946">
                  <a:moveTo>
                    <a:pt x="6835" y="0"/>
                  </a:moveTo>
                  <a:lnTo>
                    <a:pt x="6835" y="0"/>
                  </a:lnTo>
                  <a:cubicBezTo>
                    <a:pt x="7609" y="2536"/>
                    <a:pt x="8537" y="6739"/>
                    <a:pt x="7525" y="10251"/>
                  </a:cubicBezTo>
                  <a:cubicBezTo>
                    <a:pt x="5942" y="15669"/>
                    <a:pt x="4466" y="16466"/>
                    <a:pt x="4466" y="16466"/>
                  </a:cubicBezTo>
                  <a:lnTo>
                    <a:pt x="3084" y="9382"/>
                  </a:lnTo>
                  <a:lnTo>
                    <a:pt x="1" y="18752"/>
                  </a:lnTo>
                  <a:cubicBezTo>
                    <a:pt x="1822" y="24229"/>
                    <a:pt x="3489" y="30135"/>
                    <a:pt x="5347" y="33171"/>
                  </a:cubicBezTo>
                  <a:cubicBezTo>
                    <a:pt x="8287" y="37993"/>
                    <a:pt x="20110" y="47256"/>
                    <a:pt x="20110" y="47256"/>
                  </a:cubicBezTo>
                  <a:lnTo>
                    <a:pt x="36946" y="33195"/>
                  </a:lnTo>
                  <a:cubicBezTo>
                    <a:pt x="36946" y="33195"/>
                    <a:pt x="18658" y="11002"/>
                    <a:pt x="6835" y="0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-7297277" y="2934805"/>
              <a:ext cx="1643896" cy="2254809"/>
            </a:xfrm>
            <a:custGeom>
              <a:rect b="b" l="l" r="r" t="t"/>
              <a:pathLst>
                <a:path extrusionOk="0" h="70828" w="51638">
                  <a:moveTo>
                    <a:pt x="7532" y="0"/>
                  </a:moveTo>
                  <a:cubicBezTo>
                    <a:pt x="3711" y="0"/>
                    <a:pt x="681" y="3455"/>
                    <a:pt x="405" y="4974"/>
                  </a:cubicBezTo>
                  <a:cubicBezTo>
                    <a:pt x="0" y="7153"/>
                    <a:pt x="6989" y="18845"/>
                    <a:pt x="8573" y="30275"/>
                  </a:cubicBezTo>
                  <a:cubicBezTo>
                    <a:pt x="10145" y="41705"/>
                    <a:pt x="25182" y="70827"/>
                    <a:pt x="25182" y="70827"/>
                  </a:cubicBezTo>
                  <a:lnTo>
                    <a:pt x="51638" y="46336"/>
                  </a:lnTo>
                  <a:cubicBezTo>
                    <a:pt x="51638" y="46336"/>
                    <a:pt x="18598" y="7927"/>
                    <a:pt x="12704" y="2307"/>
                  </a:cubicBezTo>
                  <a:cubicBezTo>
                    <a:pt x="10938" y="629"/>
                    <a:pt x="9163" y="0"/>
                    <a:pt x="7532" y="0"/>
                  </a:cubicBezTo>
                  <a:close/>
                </a:path>
              </a:pathLst>
            </a:custGeom>
            <a:solidFill>
              <a:srgbClr val="D44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-7013374" y="3258024"/>
              <a:ext cx="1359991" cy="1931207"/>
            </a:xfrm>
            <a:custGeom>
              <a:rect b="b" l="l" r="r" t="t"/>
              <a:pathLst>
                <a:path extrusionOk="0" h="60663" w="42720">
                  <a:moveTo>
                    <a:pt x="11109" y="0"/>
                  </a:moveTo>
                  <a:cubicBezTo>
                    <a:pt x="10192" y="4870"/>
                    <a:pt x="8275" y="14276"/>
                    <a:pt x="6549" y="17847"/>
                  </a:cubicBezTo>
                  <a:cubicBezTo>
                    <a:pt x="4179" y="22777"/>
                    <a:pt x="3691" y="23158"/>
                    <a:pt x="3691" y="23158"/>
                  </a:cubicBezTo>
                  <a:lnTo>
                    <a:pt x="3691" y="9680"/>
                  </a:lnTo>
                  <a:lnTo>
                    <a:pt x="0" y="21967"/>
                  </a:lnTo>
                  <a:cubicBezTo>
                    <a:pt x="2703" y="34397"/>
                    <a:pt x="16276" y="60662"/>
                    <a:pt x="16276" y="60662"/>
                  </a:cubicBezTo>
                  <a:lnTo>
                    <a:pt x="42720" y="36183"/>
                  </a:lnTo>
                  <a:cubicBezTo>
                    <a:pt x="42720" y="36183"/>
                    <a:pt x="22765" y="12978"/>
                    <a:pt x="11109" y="0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-7014902" y="3180697"/>
              <a:ext cx="156183" cy="329015"/>
            </a:xfrm>
            <a:custGeom>
              <a:rect b="b" l="l" r="r" t="t"/>
              <a:pathLst>
                <a:path extrusionOk="0" h="10335" w="4906">
                  <a:moveTo>
                    <a:pt x="4823" y="0"/>
                  </a:moveTo>
                  <a:cubicBezTo>
                    <a:pt x="4584" y="988"/>
                    <a:pt x="4358" y="1953"/>
                    <a:pt x="4132" y="2893"/>
                  </a:cubicBezTo>
                  <a:cubicBezTo>
                    <a:pt x="3894" y="3822"/>
                    <a:pt x="3644" y="4763"/>
                    <a:pt x="3299" y="5656"/>
                  </a:cubicBezTo>
                  <a:cubicBezTo>
                    <a:pt x="3251" y="5763"/>
                    <a:pt x="3215" y="5882"/>
                    <a:pt x="3168" y="5989"/>
                  </a:cubicBezTo>
                  <a:lnTo>
                    <a:pt x="3013" y="6310"/>
                  </a:lnTo>
                  <a:lnTo>
                    <a:pt x="2941" y="6477"/>
                  </a:lnTo>
                  <a:lnTo>
                    <a:pt x="2870" y="6620"/>
                  </a:lnTo>
                  <a:cubicBezTo>
                    <a:pt x="2810" y="6727"/>
                    <a:pt x="2751" y="6834"/>
                    <a:pt x="2703" y="6942"/>
                  </a:cubicBezTo>
                  <a:cubicBezTo>
                    <a:pt x="2465" y="7358"/>
                    <a:pt x="2215" y="7751"/>
                    <a:pt x="1941" y="8156"/>
                  </a:cubicBezTo>
                  <a:cubicBezTo>
                    <a:pt x="1679" y="8549"/>
                    <a:pt x="1382" y="8930"/>
                    <a:pt x="1072" y="9311"/>
                  </a:cubicBezTo>
                  <a:cubicBezTo>
                    <a:pt x="905" y="9501"/>
                    <a:pt x="739" y="9680"/>
                    <a:pt x="560" y="9847"/>
                  </a:cubicBezTo>
                  <a:cubicBezTo>
                    <a:pt x="382" y="10013"/>
                    <a:pt x="203" y="10180"/>
                    <a:pt x="1" y="10335"/>
                  </a:cubicBezTo>
                  <a:cubicBezTo>
                    <a:pt x="251" y="10275"/>
                    <a:pt x="489" y="10168"/>
                    <a:pt x="715" y="10049"/>
                  </a:cubicBezTo>
                  <a:cubicBezTo>
                    <a:pt x="810" y="9989"/>
                    <a:pt x="929" y="9918"/>
                    <a:pt x="1036" y="9859"/>
                  </a:cubicBezTo>
                  <a:lnTo>
                    <a:pt x="1346" y="9632"/>
                  </a:lnTo>
                  <a:cubicBezTo>
                    <a:pt x="1763" y="9323"/>
                    <a:pt x="2144" y="8977"/>
                    <a:pt x="2477" y="8596"/>
                  </a:cubicBezTo>
                  <a:lnTo>
                    <a:pt x="2739" y="8299"/>
                  </a:lnTo>
                  <a:cubicBezTo>
                    <a:pt x="2822" y="8204"/>
                    <a:pt x="2894" y="8096"/>
                    <a:pt x="2977" y="8001"/>
                  </a:cubicBezTo>
                  <a:lnTo>
                    <a:pt x="3096" y="7846"/>
                  </a:lnTo>
                  <a:lnTo>
                    <a:pt x="3191" y="7680"/>
                  </a:lnTo>
                  <a:lnTo>
                    <a:pt x="3418" y="7370"/>
                  </a:lnTo>
                  <a:cubicBezTo>
                    <a:pt x="3703" y="6930"/>
                    <a:pt x="3942" y="6465"/>
                    <a:pt x="4120" y="5977"/>
                  </a:cubicBezTo>
                  <a:cubicBezTo>
                    <a:pt x="4489" y="5001"/>
                    <a:pt x="4704" y="4013"/>
                    <a:pt x="4823" y="3012"/>
                  </a:cubicBezTo>
                  <a:cubicBezTo>
                    <a:pt x="4882" y="2524"/>
                    <a:pt x="4906" y="2012"/>
                    <a:pt x="4906" y="1512"/>
                  </a:cubicBezTo>
                  <a:cubicBezTo>
                    <a:pt x="4906" y="1000"/>
                    <a:pt x="4894" y="512"/>
                    <a:pt x="4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-7250289" y="3046895"/>
              <a:ext cx="228607" cy="187317"/>
            </a:xfrm>
            <a:custGeom>
              <a:rect b="b" l="l" r="r" t="t"/>
              <a:pathLst>
                <a:path extrusionOk="0" h="5884" w="7181">
                  <a:moveTo>
                    <a:pt x="4239" y="0"/>
                  </a:moveTo>
                  <a:cubicBezTo>
                    <a:pt x="2858" y="0"/>
                    <a:pt x="1" y="2643"/>
                    <a:pt x="1" y="2643"/>
                  </a:cubicBezTo>
                  <a:cubicBezTo>
                    <a:pt x="1" y="2643"/>
                    <a:pt x="203" y="5394"/>
                    <a:pt x="906" y="5811"/>
                  </a:cubicBezTo>
                  <a:cubicBezTo>
                    <a:pt x="991" y="5860"/>
                    <a:pt x="1066" y="5883"/>
                    <a:pt x="1133" y="5883"/>
                  </a:cubicBezTo>
                  <a:cubicBezTo>
                    <a:pt x="1592" y="5883"/>
                    <a:pt x="1648" y="4794"/>
                    <a:pt x="2084" y="3941"/>
                  </a:cubicBezTo>
                  <a:cubicBezTo>
                    <a:pt x="2313" y="3478"/>
                    <a:pt x="2626" y="3383"/>
                    <a:pt x="3088" y="3383"/>
                  </a:cubicBezTo>
                  <a:cubicBezTo>
                    <a:pt x="3404" y="3383"/>
                    <a:pt x="3789" y="3427"/>
                    <a:pt x="4265" y="3427"/>
                  </a:cubicBezTo>
                  <a:cubicBezTo>
                    <a:pt x="4577" y="3427"/>
                    <a:pt x="4927" y="3409"/>
                    <a:pt x="5323" y="3346"/>
                  </a:cubicBezTo>
                  <a:cubicBezTo>
                    <a:pt x="7180" y="3048"/>
                    <a:pt x="5621" y="0"/>
                    <a:pt x="4239" y="0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-7256720" y="3092101"/>
              <a:ext cx="347988" cy="289125"/>
            </a:xfrm>
            <a:custGeom>
              <a:rect b="b" l="l" r="r" t="t"/>
              <a:pathLst>
                <a:path extrusionOk="0" h="9082" w="10931">
                  <a:moveTo>
                    <a:pt x="7314" y="0"/>
                  </a:moveTo>
                  <a:cubicBezTo>
                    <a:pt x="7200" y="0"/>
                    <a:pt x="7088" y="11"/>
                    <a:pt x="6977" y="33"/>
                  </a:cubicBezTo>
                  <a:cubicBezTo>
                    <a:pt x="5489" y="330"/>
                    <a:pt x="4715" y="1712"/>
                    <a:pt x="4120" y="1759"/>
                  </a:cubicBezTo>
                  <a:cubicBezTo>
                    <a:pt x="3787" y="1795"/>
                    <a:pt x="2882" y="1926"/>
                    <a:pt x="2251" y="2009"/>
                  </a:cubicBezTo>
                  <a:cubicBezTo>
                    <a:pt x="1893" y="2057"/>
                    <a:pt x="1632" y="2355"/>
                    <a:pt x="1584" y="2712"/>
                  </a:cubicBezTo>
                  <a:cubicBezTo>
                    <a:pt x="1548" y="2962"/>
                    <a:pt x="1512" y="3259"/>
                    <a:pt x="1393" y="3581"/>
                  </a:cubicBezTo>
                  <a:cubicBezTo>
                    <a:pt x="1096" y="4367"/>
                    <a:pt x="0" y="4557"/>
                    <a:pt x="596" y="6331"/>
                  </a:cubicBezTo>
                  <a:cubicBezTo>
                    <a:pt x="1191" y="8105"/>
                    <a:pt x="1393" y="9082"/>
                    <a:pt x="2560" y="9082"/>
                  </a:cubicBezTo>
                  <a:cubicBezTo>
                    <a:pt x="3739" y="9082"/>
                    <a:pt x="10930" y="5641"/>
                    <a:pt x="10633" y="3581"/>
                  </a:cubicBezTo>
                  <a:cubicBezTo>
                    <a:pt x="10357" y="1663"/>
                    <a:pt x="8734" y="0"/>
                    <a:pt x="7314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-7152874" y="3246086"/>
              <a:ext cx="166051" cy="97606"/>
            </a:xfrm>
            <a:custGeom>
              <a:rect b="b" l="l" r="r" t="t"/>
              <a:pathLst>
                <a:path extrusionOk="0" h="3066" w="5216">
                  <a:moveTo>
                    <a:pt x="2989" y="1"/>
                  </a:moveTo>
                  <a:cubicBezTo>
                    <a:pt x="2693" y="1"/>
                    <a:pt x="2366" y="99"/>
                    <a:pt x="1977" y="316"/>
                  </a:cubicBezTo>
                  <a:cubicBezTo>
                    <a:pt x="882" y="911"/>
                    <a:pt x="1" y="3066"/>
                    <a:pt x="1" y="3066"/>
                  </a:cubicBezTo>
                  <a:cubicBezTo>
                    <a:pt x="1" y="3066"/>
                    <a:pt x="5216" y="1601"/>
                    <a:pt x="4442" y="804"/>
                  </a:cubicBezTo>
                  <a:cubicBezTo>
                    <a:pt x="3934" y="303"/>
                    <a:pt x="3508" y="1"/>
                    <a:pt x="2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-7247233" y="3091974"/>
              <a:ext cx="260792" cy="180473"/>
            </a:xfrm>
            <a:custGeom>
              <a:rect b="b" l="l" r="r" t="t"/>
              <a:pathLst>
                <a:path extrusionOk="0" h="5669" w="8192">
                  <a:moveTo>
                    <a:pt x="7035" y="1"/>
                  </a:moveTo>
                  <a:cubicBezTo>
                    <a:pt x="6923" y="1"/>
                    <a:pt x="6812" y="12"/>
                    <a:pt x="6703" y="37"/>
                  </a:cubicBezTo>
                  <a:cubicBezTo>
                    <a:pt x="5227" y="334"/>
                    <a:pt x="4441" y="1716"/>
                    <a:pt x="3846" y="1763"/>
                  </a:cubicBezTo>
                  <a:cubicBezTo>
                    <a:pt x="3477" y="1799"/>
                    <a:pt x="2584" y="1918"/>
                    <a:pt x="1953" y="2001"/>
                  </a:cubicBezTo>
                  <a:cubicBezTo>
                    <a:pt x="1595" y="2049"/>
                    <a:pt x="1334" y="2347"/>
                    <a:pt x="1286" y="2704"/>
                  </a:cubicBezTo>
                  <a:cubicBezTo>
                    <a:pt x="1250" y="2954"/>
                    <a:pt x="1214" y="3252"/>
                    <a:pt x="1095" y="3561"/>
                  </a:cubicBezTo>
                  <a:cubicBezTo>
                    <a:pt x="833" y="4252"/>
                    <a:pt x="0" y="4490"/>
                    <a:pt x="155" y="5668"/>
                  </a:cubicBezTo>
                  <a:cubicBezTo>
                    <a:pt x="1464" y="4656"/>
                    <a:pt x="3810" y="2847"/>
                    <a:pt x="4584" y="2430"/>
                  </a:cubicBezTo>
                  <a:cubicBezTo>
                    <a:pt x="5679" y="1870"/>
                    <a:pt x="8037" y="585"/>
                    <a:pt x="8037" y="585"/>
                  </a:cubicBezTo>
                  <a:lnTo>
                    <a:pt x="8192" y="334"/>
                  </a:lnTo>
                  <a:cubicBezTo>
                    <a:pt x="7815" y="132"/>
                    <a:pt x="7416" y="1"/>
                    <a:pt x="7035" y="1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-7066061" y="3092005"/>
              <a:ext cx="139883" cy="174742"/>
            </a:xfrm>
            <a:custGeom>
              <a:rect b="b" l="l" r="r" t="t"/>
              <a:pathLst>
                <a:path extrusionOk="0" h="5489" w="4394">
                  <a:moveTo>
                    <a:pt x="1369" y="0"/>
                  </a:moveTo>
                  <a:cubicBezTo>
                    <a:pt x="1250" y="0"/>
                    <a:pt x="1143" y="24"/>
                    <a:pt x="1024" y="36"/>
                  </a:cubicBezTo>
                  <a:cubicBezTo>
                    <a:pt x="798" y="83"/>
                    <a:pt x="596" y="155"/>
                    <a:pt x="417" y="226"/>
                  </a:cubicBezTo>
                  <a:cubicBezTo>
                    <a:pt x="226" y="643"/>
                    <a:pt x="0" y="1750"/>
                    <a:pt x="1322" y="3965"/>
                  </a:cubicBezTo>
                  <a:cubicBezTo>
                    <a:pt x="2108" y="5275"/>
                    <a:pt x="3001" y="5489"/>
                    <a:pt x="3501" y="5489"/>
                  </a:cubicBezTo>
                  <a:cubicBezTo>
                    <a:pt x="3870" y="5156"/>
                    <a:pt x="4179" y="4834"/>
                    <a:pt x="4394" y="4501"/>
                  </a:cubicBezTo>
                  <a:lnTo>
                    <a:pt x="4394" y="4501"/>
                  </a:lnTo>
                  <a:cubicBezTo>
                    <a:pt x="4132" y="4536"/>
                    <a:pt x="3751" y="4560"/>
                    <a:pt x="3286" y="4560"/>
                  </a:cubicBezTo>
                  <a:cubicBezTo>
                    <a:pt x="2501" y="4560"/>
                    <a:pt x="1512" y="2489"/>
                    <a:pt x="1215" y="1512"/>
                  </a:cubicBezTo>
                  <a:cubicBezTo>
                    <a:pt x="1024" y="869"/>
                    <a:pt x="1203" y="322"/>
                    <a:pt x="1369" y="0"/>
                  </a:cubicBezTo>
                  <a:close/>
                </a:path>
              </a:pathLst>
            </a:custGeom>
            <a:solidFill>
              <a:srgbClr val="13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-7159496" y="3093120"/>
              <a:ext cx="59722" cy="44251"/>
            </a:xfrm>
            <a:custGeom>
              <a:rect b="b" l="l" r="r" t="t"/>
              <a:pathLst>
                <a:path extrusionOk="0" h="1390" w="1876">
                  <a:moveTo>
                    <a:pt x="1685" y="1"/>
                  </a:moveTo>
                  <a:cubicBezTo>
                    <a:pt x="1685" y="1"/>
                    <a:pt x="506" y="394"/>
                    <a:pt x="209" y="787"/>
                  </a:cubicBezTo>
                  <a:cubicBezTo>
                    <a:pt x="0" y="1062"/>
                    <a:pt x="422" y="1389"/>
                    <a:pt x="862" y="1389"/>
                  </a:cubicBezTo>
                  <a:cubicBezTo>
                    <a:pt x="1050" y="1389"/>
                    <a:pt x="1241" y="1329"/>
                    <a:pt x="1387" y="1180"/>
                  </a:cubicBezTo>
                  <a:cubicBezTo>
                    <a:pt x="1876" y="703"/>
                    <a:pt x="1685" y="1"/>
                    <a:pt x="1685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-7237778" y="3168568"/>
              <a:ext cx="18974" cy="27696"/>
            </a:xfrm>
            <a:custGeom>
              <a:rect b="b" l="l" r="r" t="t"/>
              <a:pathLst>
                <a:path extrusionOk="0" h="870" w="596">
                  <a:moveTo>
                    <a:pt x="501" y="0"/>
                  </a:moveTo>
                  <a:lnTo>
                    <a:pt x="1" y="488"/>
                  </a:lnTo>
                  <a:cubicBezTo>
                    <a:pt x="1" y="488"/>
                    <a:pt x="130" y="869"/>
                    <a:pt x="280" y="869"/>
                  </a:cubicBezTo>
                  <a:cubicBezTo>
                    <a:pt x="317" y="869"/>
                    <a:pt x="355" y="846"/>
                    <a:pt x="394" y="786"/>
                  </a:cubicBezTo>
                  <a:cubicBezTo>
                    <a:pt x="596" y="488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-7518243" y="2535182"/>
              <a:ext cx="5503603" cy="2616519"/>
            </a:xfrm>
            <a:custGeom>
              <a:rect b="b" l="l" r="r" t="t"/>
              <a:pathLst>
                <a:path extrusionOk="0" h="82190" w="172879">
                  <a:moveTo>
                    <a:pt x="102060" y="9669"/>
                  </a:moveTo>
                  <a:lnTo>
                    <a:pt x="102060" y="9669"/>
                  </a:lnTo>
                  <a:lnTo>
                    <a:pt x="102060" y="9669"/>
                  </a:lnTo>
                  <a:close/>
                  <a:moveTo>
                    <a:pt x="69711" y="1"/>
                  </a:moveTo>
                  <a:lnTo>
                    <a:pt x="72378" y="20658"/>
                  </a:lnTo>
                  <a:lnTo>
                    <a:pt x="67604" y="9669"/>
                  </a:lnTo>
                  <a:lnTo>
                    <a:pt x="67925" y="46769"/>
                  </a:lnTo>
                  <a:lnTo>
                    <a:pt x="48506" y="9371"/>
                  </a:lnTo>
                  <a:lnTo>
                    <a:pt x="48506" y="9371"/>
                  </a:lnTo>
                  <a:lnTo>
                    <a:pt x="57769" y="40101"/>
                  </a:lnTo>
                  <a:lnTo>
                    <a:pt x="57769" y="40101"/>
                  </a:lnTo>
                  <a:lnTo>
                    <a:pt x="36647" y="14229"/>
                  </a:lnTo>
                  <a:lnTo>
                    <a:pt x="50328" y="36684"/>
                  </a:lnTo>
                  <a:lnTo>
                    <a:pt x="36136" y="23694"/>
                  </a:lnTo>
                  <a:lnTo>
                    <a:pt x="50066" y="54258"/>
                  </a:lnTo>
                  <a:lnTo>
                    <a:pt x="18907" y="29421"/>
                  </a:lnTo>
                  <a:lnTo>
                    <a:pt x="18907" y="29421"/>
                  </a:lnTo>
                  <a:lnTo>
                    <a:pt x="41231" y="55329"/>
                  </a:lnTo>
                  <a:lnTo>
                    <a:pt x="12228" y="40684"/>
                  </a:lnTo>
                  <a:lnTo>
                    <a:pt x="12228" y="40684"/>
                  </a:lnTo>
                  <a:lnTo>
                    <a:pt x="35528" y="56805"/>
                  </a:lnTo>
                  <a:lnTo>
                    <a:pt x="13085" y="49293"/>
                  </a:lnTo>
                  <a:lnTo>
                    <a:pt x="35278" y="68914"/>
                  </a:lnTo>
                  <a:lnTo>
                    <a:pt x="0" y="59770"/>
                  </a:lnTo>
                  <a:lnTo>
                    <a:pt x="35445" y="76475"/>
                  </a:lnTo>
                  <a:lnTo>
                    <a:pt x="655" y="74796"/>
                  </a:lnTo>
                  <a:lnTo>
                    <a:pt x="26825" y="79701"/>
                  </a:lnTo>
                  <a:lnTo>
                    <a:pt x="2429" y="82059"/>
                  </a:lnTo>
                  <a:lnTo>
                    <a:pt x="2858" y="82190"/>
                  </a:lnTo>
                  <a:lnTo>
                    <a:pt x="166807" y="82190"/>
                  </a:lnTo>
                  <a:lnTo>
                    <a:pt x="167223" y="82059"/>
                  </a:lnTo>
                  <a:lnTo>
                    <a:pt x="150995" y="80499"/>
                  </a:lnTo>
                  <a:lnTo>
                    <a:pt x="172879" y="76939"/>
                  </a:lnTo>
                  <a:lnTo>
                    <a:pt x="131040" y="77915"/>
                  </a:lnTo>
                  <a:lnTo>
                    <a:pt x="163461" y="65187"/>
                  </a:lnTo>
                  <a:lnTo>
                    <a:pt x="131826" y="71200"/>
                  </a:lnTo>
                  <a:lnTo>
                    <a:pt x="131826" y="71200"/>
                  </a:lnTo>
                  <a:lnTo>
                    <a:pt x="156591" y="49293"/>
                  </a:lnTo>
                  <a:lnTo>
                    <a:pt x="147007" y="52507"/>
                  </a:lnTo>
                  <a:lnTo>
                    <a:pt x="147007" y="52507"/>
                  </a:lnTo>
                  <a:lnTo>
                    <a:pt x="162187" y="42566"/>
                  </a:lnTo>
                  <a:lnTo>
                    <a:pt x="127254" y="59115"/>
                  </a:lnTo>
                  <a:lnTo>
                    <a:pt x="118765" y="61937"/>
                  </a:lnTo>
                  <a:lnTo>
                    <a:pt x="146614" y="33648"/>
                  </a:lnTo>
                  <a:lnTo>
                    <a:pt x="120837" y="51531"/>
                  </a:lnTo>
                  <a:lnTo>
                    <a:pt x="120837" y="51531"/>
                  </a:lnTo>
                  <a:lnTo>
                    <a:pt x="133529" y="23694"/>
                  </a:lnTo>
                  <a:lnTo>
                    <a:pt x="132612" y="24540"/>
                  </a:lnTo>
                  <a:lnTo>
                    <a:pt x="132612" y="24540"/>
                  </a:lnTo>
                  <a:lnTo>
                    <a:pt x="138434" y="15503"/>
                  </a:lnTo>
                  <a:lnTo>
                    <a:pt x="123515" y="32874"/>
                  </a:lnTo>
                  <a:lnTo>
                    <a:pt x="103644" y="51079"/>
                  </a:lnTo>
                  <a:lnTo>
                    <a:pt x="118408" y="11693"/>
                  </a:lnTo>
                  <a:lnTo>
                    <a:pt x="101798" y="39065"/>
                  </a:lnTo>
                  <a:lnTo>
                    <a:pt x="101798" y="39065"/>
                  </a:lnTo>
                  <a:lnTo>
                    <a:pt x="101918" y="25004"/>
                  </a:lnTo>
                  <a:lnTo>
                    <a:pt x="105716" y="441"/>
                  </a:lnTo>
                  <a:lnTo>
                    <a:pt x="102037" y="12764"/>
                  </a:lnTo>
                  <a:lnTo>
                    <a:pt x="102060" y="9669"/>
                  </a:lnTo>
                  <a:lnTo>
                    <a:pt x="86285" y="45959"/>
                  </a:lnTo>
                  <a:lnTo>
                    <a:pt x="83701" y="3108"/>
                  </a:lnTo>
                  <a:lnTo>
                    <a:pt x="79522" y="36029"/>
                  </a:lnTo>
                  <a:lnTo>
                    <a:pt x="69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-6383426" y="3426303"/>
              <a:ext cx="810774" cy="1489241"/>
            </a:xfrm>
            <a:custGeom>
              <a:rect b="b" l="l" r="r" t="t"/>
              <a:pathLst>
                <a:path extrusionOk="0" h="46780" w="25468">
                  <a:moveTo>
                    <a:pt x="25468" y="0"/>
                  </a:moveTo>
                  <a:cubicBezTo>
                    <a:pt x="25467" y="1"/>
                    <a:pt x="4001" y="14312"/>
                    <a:pt x="2013" y="22527"/>
                  </a:cubicBezTo>
                  <a:cubicBezTo>
                    <a:pt x="0" y="30742"/>
                    <a:pt x="11704" y="46780"/>
                    <a:pt x="11704" y="46780"/>
                  </a:cubicBezTo>
                  <a:lnTo>
                    <a:pt x="25468" y="0"/>
                  </a:lnTo>
                  <a:close/>
                </a:path>
              </a:pathLst>
            </a:custGeom>
            <a:solidFill>
              <a:srgbClr val="FAC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-4708849" y="3371356"/>
              <a:ext cx="1339139" cy="1543456"/>
            </a:xfrm>
            <a:custGeom>
              <a:rect b="b" l="l" r="r" t="t"/>
              <a:pathLst>
                <a:path extrusionOk="0" h="48483" w="42065">
                  <a:moveTo>
                    <a:pt x="0" y="0"/>
                  </a:moveTo>
                  <a:lnTo>
                    <a:pt x="4501" y="26860"/>
                  </a:lnTo>
                  <a:lnTo>
                    <a:pt x="13264" y="48482"/>
                  </a:lnTo>
                  <a:cubicBezTo>
                    <a:pt x="13264" y="48482"/>
                    <a:pt x="42065" y="31718"/>
                    <a:pt x="29623" y="18598"/>
                  </a:cubicBezTo>
                  <a:cubicBezTo>
                    <a:pt x="17193" y="548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AC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-6203782" y="4093785"/>
              <a:ext cx="359003" cy="235420"/>
            </a:xfrm>
            <a:custGeom>
              <a:rect b="b" l="l" r="r" t="t"/>
              <a:pathLst>
                <a:path extrusionOk="0" h="7395" w="11277">
                  <a:moveTo>
                    <a:pt x="3811" y="0"/>
                  </a:moveTo>
                  <a:cubicBezTo>
                    <a:pt x="3156" y="0"/>
                    <a:pt x="2513" y="48"/>
                    <a:pt x="1870" y="155"/>
                  </a:cubicBezTo>
                  <a:cubicBezTo>
                    <a:pt x="1715" y="179"/>
                    <a:pt x="1561" y="215"/>
                    <a:pt x="1394" y="238"/>
                  </a:cubicBezTo>
                  <a:cubicBezTo>
                    <a:pt x="1239" y="274"/>
                    <a:pt x="1072" y="298"/>
                    <a:pt x="918" y="346"/>
                  </a:cubicBezTo>
                  <a:cubicBezTo>
                    <a:pt x="608" y="417"/>
                    <a:pt x="299" y="512"/>
                    <a:pt x="1" y="631"/>
                  </a:cubicBezTo>
                  <a:cubicBezTo>
                    <a:pt x="696" y="572"/>
                    <a:pt x="1390" y="546"/>
                    <a:pt x="2077" y="546"/>
                  </a:cubicBezTo>
                  <a:cubicBezTo>
                    <a:pt x="2638" y="546"/>
                    <a:pt x="3194" y="563"/>
                    <a:pt x="3739" y="596"/>
                  </a:cubicBezTo>
                  <a:cubicBezTo>
                    <a:pt x="3882" y="631"/>
                    <a:pt x="4049" y="631"/>
                    <a:pt x="4192" y="655"/>
                  </a:cubicBezTo>
                  <a:lnTo>
                    <a:pt x="4656" y="727"/>
                  </a:lnTo>
                  <a:lnTo>
                    <a:pt x="5109" y="822"/>
                  </a:lnTo>
                  <a:lnTo>
                    <a:pt x="5323" y="869"/>
                  </a:lnTo>
                  <a:lnTo>
                    <a:pt x="5549" y="929"/>
                  </a:lnTo>
                  <a:cubicBezTo>
                    <a:pt x="5704" y="965"/>
                    <a:pt x="5847" y="1000"/>
                    <a:pt x="6002" y="1048"/>
                  </a:cubicBezTo>
                  <a:lnTo>
                    <a:pt x="6430" y="1191"/>
                  </a:lnTo>
                  <a:cubicBezTo>
                    <a:pt x="6561" y="1239"/>
                    <a:pt x="6716" y="1298"/>
                    <a:pt x="6847" y="1358"/>
                  </a:cubicBezTo>
                  <a:lnTo>
                    <a:pt x="7049" y="1441"/>
                  </a:lnTo>
                  <a:lnTo>
                    <a:pt x="7157" y="1489"/>
                  </a:lnTo>
                  <a:lnTo>
                    <a:pt x="7264" y="1536"/>
                  </a:lnTo>
                  <a:cubicBezTo>
                    <a:pt x="7788" y="1774"/>
                    <a:pt x="8264" y="2131"/>
                    <a:pt x="8681" y="2548"/>
                  </a:cubicBezTo>
                  <a:cubicBezTo>
                    <a:pt x="8883" y="2751"/>
                    <a:pt x="9073" y="2977"/>
                    <a:pt x="9276" y="3215"/>
                  </a:cubicBezTo>
                  <a:lnTo>
                    <a:pt x="9407" y="3394"/>
                  </a:lnTo>
                  <a:lnTo>
                    <a:pt x="9538" y="3572"/>
                  </a:lnTo>
                  <a:cubicBezTo>
                    <a:pt x="9585" y="3632"/>
                    <a:pt x="9633" y="3703"/>
                    <a:pt x="9669" y="3763"/>
                  </a:cubicBezTo>
                  <a:cubicBezTo>
                    <a:pt x="9705" y="3822"/>
                    <a:pt x="9752" y="3906"/>
                    <a:pt x="9788" y="3965"/>
                  </a:cubicBezTo>
                  <a:cubicBezTo>
                    <a:pt x="10121" y="4477"/>
                    <a:pt x="10407" y="5037"/>
                    <a:pt x="10645" y="5608"/>
                  </a:cubicBezTo>
                  <a:cubicBezTo>
                    <a:pt x="10895" y="6192"/>
                    <a:pt x="11098" y="6787"/>
                    <a:pt x="11276" y="7394"/>
                  </a:cubicBezTo>
                  <a:cubicBezTo>
                    <a:pt x="11276" y="7251"/>
                    <a:pt x="11276" y="7084"/>
                    <a:pt x="11264" y="6918"/>
                  </a:cubicBezTo>
                  <a:cubicBezTo>
                    <a:pt x="11264" y="6763"/>
                    <a:pt x="11240" y="6608"/>
                    <a:pt x="11217" y="6442"/>
                  </a:cubicBezTo>
                  <a:cubicBezTo>
                    <a:pt x="11181" y="6120"/>
                    <a:pt x="11121" y="5811"/>
                    <a:pt x="11038" y="5489"/>
                  </a:cubicBezTo>
                  <a:cubicBezTo>
                    <a:pt x="10895" y="4870"/>
                    <a:pt x="10669" y="4263"/>
                    <a:pt x="10383" y="3667"/>
                  </a:cubicBezTo>
                  <a:cubicBezTo>
                    <a:pt x="10086" y="3072"/>
                    <a:pt x="9728" y="2512"/>
                    <a:pt x="9276" y="2012"/>
                  </a:cubicBezTo>
                  <a:lnTo>
                    <a:pt x="9097" y="1834"/>
                  </a:lnTo>
                  <a:lnTo>
                    <a:pt x="9002" y="1739"/>
                  </a:lnTo>
                  <a:lnTo>
                    <a:pt x="8919" y="1655"/>
                  </a:lnTo>
                  <a:cubicBezTo>
                    <a:pt x="8859" y="1608"/>
                    <a:pt x="8776" y="1548"/>
                    <a:pt x="8716" y="1489"/>
                  </a:cubicBezTo>
                  <a:lnTo>
                    <a:pt x="8526" y="1322"/>
                  </a:lnTo>
                  <a:cubicBezTo>
                    <a:pt x="8240" y="1119"/>
                    <a:pt x="7966" y="941"/>
                    <a:pt x="7645" y="786"/>
                  </a:cubicBezTo>
                  <a:lnTo>
                    <a:pt x="7526" y="727"/>
                  </a:lnTo>
                  <a:lnTo>
                    <a:pt x="7407" y="691"/>
                  </a:lnTo>
                  <a:lnTo>
                    <a:pt x="7168" y="596"/>
                  </a:lnTo>
                  <a:cubicBezTo>
                    <a:pt x="7026" y="536"/>
                    <a:pt x="6871" y="477"/>
                    <a:pt x="6716" y="429"/>
                  </a:cubicBezTo>
                  <a:lnTo>
                    <a:pt x="6240" y="298"/>
                  </a:lnTo>
                  <a:cubicBezTo>
                    <a:pt x="6085" y="250"/>
                    <a:pt x="5918" y="226"/>
                    <a:pt x="5764" y="191"/>
                  </a:cubicBezTo>
                  <a:cubicBezTo>
                    <a:pt x="5121" y="60"/>
                    <a:pt x="4466" y="0"/>
                    <a:pt x="3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-4075112" y="4044091"/>
              <a:ext cx="284318" cy="86114"/>
            </a:xfrm>
            <a:custGeom>
              <a:rect b="b" l="l" r="r" t="t"/>
              <a:pathLst>
                <a:path extrusionOk="0" h="2705" w="8931">
                  <a:moveTo>
                    <a:pt x="4568" y="0"/>
                  </a:moveTo>
                  <a:cubicBezTo>
                    <a:pt x="4534" y="0"/>
                    <a:pt x="4500" y="1"/>
                    <a:pt x="4465" y="2"/>
                  </a:cubicBezTo>
                  <a:cubicBezTo>
                    <a:pt x="4215" y="13"/>
                    <a:pt x="3989" y="61"/>
                    <a:pt x="3763" y="85"/>
                  </a:cubicBezTo>
                  <a:cubicBezTo>
                    <a:pt x="3644" y="109"/>
                    <a:pt x="3537" y="133"/>
                    <a:pt x="3418" y="168"/>
                  </a:cubicBezTo>
                  <a:lnTo>
                    <a:pt x="3263" y="204"/>
                  </a:lnTo>
                  <a:cubicBezTo>
                    <a:pt x="3203" y="228"/>
                    <a:pt x="3156" y="252"/>
                    <a:pt x="3096" y="263"/>
                  </a:cubicBezTo>
                  <a:cubicBezTo>
                    <a:pt x="2977" y="311"/>
                    <a:pt x="2870" y="347"/>
                    <a:pt x="2763" y="383"/>
                  </a:cubicBezTo>
                  <a:lnTo>
                    <a:pt x="2453" y="514"/>
                  </a:lnTo>
                  <a:lnTo>
                    <a:pt x="2382" y="549"/>
                  </a:lnTo>
                  <a:lnTo>
                    <a:pt x="2310" y="597"/>
                  </a:lnTo>
                  <a:lnTo>
                    <a:pt x="2155" y="668"/>
                  </a:lnTo>
                  <a:lnTo>
                    <a:pt x="2013" y="740"/>
                  </a:lnTo>
                  <a:cubicBezTo>
                    <a:pt x="1953" y="775"/>
                    <a:pt x="1905" y="799"/>
                    <a:pt x="1858" y="835"/>
                  </a:cubicBezTo>
                  <a:cubicBezTo>
                    <a:pt x="1477" y="1073"/>
                    <a:pt x="1120" y="1347"/>
                    <a:pt x="810" y="1668"/>
                  </a:cubicBezTo>
                  <a:cubicBezTo>
                    <a:pt x="727" y="1740"/>
                    <a:pt x="655" y="1835"/>
                    <a:pt x="584" y="1907"/>
                  </a:cubicBezTo>
                  <a:cubicBezTo>
                    <a:pt x="524" y="1990"/>
                    <a:pt x="453" y="2073"/>
                    <a:pt x="370" y="2157"/>
                  </a:cubicBezTo>
                  <a:cubicBezTo>
                    <a:pt x="239" y="2323"/>
                    <a:pt x="108" y="2502"/>
                    <a:pt x="0" y="2692"/>
                  </a:cubicBezTo>
                  <a:cubicBezTo>
                    <a:pt x="358" y="2430"/>
                    <a:pt x="715" y="2204"/>
                    <a:pt x="1060" y="1990"/>
                  </a:cubicBezTo>
                  <a:cubicBezTo>
                    <a:pt x="1429" y="1787"/>
                    <a:pt x="1798" y="1597"/>
                    <a:pt x="2167" y="1430"/>
                  </a:cubicBezTo>
                  <a:cubicBezTo>
                    <a:pt x="2548" y="1264"/>
                    <a:pt x="2929" y="1109"/>
                    <a:pt x="3322" y="1025"/>
                  </a:cubicBezTo>
                  <a:lnTo>
                    <a:pt x="3465" y="978"/>
                  </a:lnTo>
                  <a:lnTo>
                    <a:pt x="3620" y="954"/>
                  </a:lnTo>
                  <a:cubicBezTo>
                    <a:pt x="3727" y="930"/>
                    <a:pt x="3810" y="906"/>
                    <a:pt x="3918" y="895"/>
                  </a:cubicBezTo>
                  <a:cubicBezTo>
                    <a:pt x="4108" y="871"/>
                    <a:pt x="4299" y="835"/>
                    <a:pt x="4501" y="835"/>
                  </a:cubicBezTo>
                  <a:cubicBezTo>
                    <a:pt x="4553" y="833"/>
                    <a:pt x="4605" y="831"/>
                    <a:pt x="4658" y="831"/>
                  </a:cubicBezTo>
                  <a:cubicBezTo>
                    <a:pt x="5359" y="831"/>
                    <a:pt x="6077" y="1049"/>
                    <a:pt x="6775" y="1371"/>
                  </a:cubicBezTo>
                  <a:cubicBezTo>
                    <a:pt x="7513" y="1728"/>
                    <a:pt x="8228" y="2192"/>
                    <a:pt x="8930" y="2704"/>
                  </a:cubicBezTo>
                  <a:cubicBezTo>
                    <a:pt x="8811" y="2514"/>
                    <a:pt x="8692" y="2335"/>
                    <a:pt x="8561" y="2157"/>
                  </a:cubicBezTo>
                  <a:cubicBezTo>
                    <a:pt x="8418" y="1978"/>
                    <a:pt x="8275" y="1811"/>
                    <a:pt x="8120" y="1645"/>
                  </a:cubicBezTo>
                  <a:cubicBezTo>
                    <a:pt x="7823" y="1323"/>
                    <a:pt x="7466" y="1037"/>
                    <a:pt x="7097" y="787"/>
                  </a:cubicBezTo>
                  <a:cubicBezTo>
                    <a:pt x="6906" y="656"/>
                    <a:pt x="6716" y="549"/>
                    <a:pt x="6501" y="442"/>
                  </a:cubicBezTo>
                  <a:cubicBezTo>
                    <a:pt x="6299" y="359"/>
                    <a:pt x="6085" y="263"/>
                    <a:pt x="5858" y="192"/>
                  </a:cubicBezTo>
                  <a:cubicBezTo>
                    <a:pt x="5450" y="71"/>
                    <a:pt x="5010" y="0"/>
                    <a:pt x="4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-6125691" y="3883802"/>
              <a:ext cx="399147" cy="1031008"/>
            </a:xfrm>
            <a:custGeom>
              <a:rect b="b" l="l" r="r" t="t"/>
              <a:pathLst>
                <a:path extrusionOk="0" h="32386" w="12538">
                  <a:moveTo>
                    <a:pt x="11954" y="0"/>
                  </a:moveTo>
                  <a:lnTo>
                    <a:pt x="8906" y="2501"/>
                  </a:lnTo>
                  <a:lnTo>
                    <a:pt x="1" y="26884"/>
                  </a:lnTo>
                  <a:cubicBezTo>
                    <a:pt x="1953" y="30147"/>
                    <a:pt x="3608" y="32385"/>
                    <a:pt x="3608" y="32385"/>
                  </a:cubicBezTo>
                  <a:lnTo>
                    <a:pt x="12538" y="2072"/>
                  </a:lnTo>
                  <a:cubicBezTo>
                    <a:pt x="12193" y="869"/>
                    <a:pt x="11954" y="0"/>
                    <a:pt x="11954" y="0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-6154502" y="2695407"/>
              <a:ext cx="2215875" cy="2456293"/>
            </a:xfrm>
            <a:custGeom>
              <a:rect b="b" l="l" r="r" t="t"/>
              <a:pathLst>
                <a:path extrusionOk="0" h="77157" w="69605">
                  <a:moveTo>
                    <a:pt x="35544" y="0"/>
                  </a:moveTo>
                  <a:cubicBezTo>
                    <a:pt x="33179" y="0"/>
                    <a:pt x="30272" y="649"/>
                    <a:pt x="27707" y="1254"/>
                  </a:cubicBezTo>
                  <a:cubicBezTo>
                    <a:pt x="23230" y="2314"/>
                    <a:pt x="20980" y="21162"/>
                    <a:pt x="20980" y="21162"/>
                  </a:cubicBezTo>
                  <a:cubicBezTo>
                    <a:pt x="20980" y="21162"/>
                    <a:pt x="16265" y="23662"/>
                    <a:pt x="13883" y="27746"/>
                  </a:cubicBezTo>
                  <a:cubicBezTo>
                    <a:pt x="11502" y="31841"/>
                    <a:pt x="1" y="77157"/>
                    <a:pt x="1" y="77157"/>
                  </a:cubicBezTo>
                  <a:lnTo>
                    <a:pt x="69605" y="77157"/>
                  </a:lnTo>
                  <a:cubicBezTo>
                    <a:pt x="69605" y="77157"/>
                    <a:pt x="57615" y="35520"/>
                    <a:pt x="53662" y="28401"/>
                  </a:cubicBezTo>
                  <a:cubicBezTo>
                    <a:pt x="49721" y="21293"/>
                    <a:pt x="44840" y="21554"/>
                    <a:pt x="43125" y="20233"/>
                  </a:cubicBezTo>
                  <a:cubicBezTo>
                    <a:pt x="41423" y="18911"/>
                    <a:pt x="41423" y="3755"/>
                    <a:pt x="39577" y="1385"/>
                  </a:cubicBezTo>
                  <a:cubicBezTo>
                    <a:pt x="38786" y="365"/>
                    <a:pt x="37318" y="0"/>
                    <a:pt x="35544" y="0"/>
                  </a:cubicBezTo>
                  <a:close/>
                </a:path>
              </a:pathLst>
            </a:custGeom>
            <a:solidFill>
              <a:srgbClr val="FAC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-5309254" y="2812495"/>
              <a:ext cx="405228" cy="210207"/>
            </a:xfrm>
            <a:custGeom>
              <a:rect b="b" l="l" r="r" t="t"/>
              <a:pathLst>
                <a:path extrusionOk="0" h="6603" w="12729">
                  <a:moveTo>
                    <a:pt x="8800" y="0"/>
                  </a:moveTo>
                  <a:cubicBezTo>
                    <a:pt x="6227" y="0"/>
                    <a:pt x="2275" y="801"/>
                    <a:pt x="1739" y="1243"/>
                  </a:cubicBezTo>
                  <a:cubicBezTo>
                    <a:pt x="977" y="1851"/>
                    <a:pt x="239" y="4589"/>
                    <a:pt x="239" y="4589"/>
                  </a:cubicBezTo>
                  <a:cubicBezTo>
                    <a:pt x="239" y="4589"/>
                    <a:pt x="1" y="6089"/>
                    <a:pt x="1310" y="6530"/>
                  </a:cubicBezTo>
                  <a:cubicBezTo>
                    <a:pt x="1461" y="6580"/>
                    <a:pt x="1619" y="6602"/>
                    <a:pt x="1783" y="6602"/>
                  </a:cubicBezTo>
                  <a:cubicBezTo>
                    <a:pt x="3072" y="6602"/>
                    <a:pt x="4723" y="5201"/>
                    <a:pt x="5906" y="4494"/>
                  </a:cubicBezTo>
                  <a:cubicBezTo>
                    <a:pt x="6087" y="4388"/>
                    <a:pt x="6289" y="4343"/>
                    <a:pt x="6507" y="4343"/>
                  </a:cubicBezTo>
                  <a:cubicBezTo>
                    <a:pt x="7784" y="4343"/>
                    <a:pt x="9608" y="5897"/>
                    <a:pt x="10959" y="5897"/>
                  </a:cubicBezTo>
                  <a:cubicBezTo>
                    <a:pt x="11089" y="5897"/>
                    <a:pt x="11215" y="5883"/>
                    <a:pt x="11335" y="5851"/>
                  </a:cubicBezTo>
                  <a:cubicBezTo>
                    <a:pt x="12728" y="5482"/>
                    <a:pt x="11919" y="1601"/>
                    <a:pt x="10919" y="458"/>
                  </a:cubicBezTo>
                  <a:cubicBezTo>
                    <a:pt x="10637" y="128"/>
                    <a:pt x="9829" y="0"/>
                    <a:pt x="8800" y="0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-5346788" y="2924267"/>
              <a:ext cx="478003" cy="279352"/>
            </a:xfrm>
            <a:custGeom>
              <a:rect b="b" l="l" r="r" t="t"/>
              <a:pathLst>
                <a:path extrusionOk="0" h="8775" w="15015">
                  <a:moveTo>
                    <a:pt x="7568" y="0"/>
                  </a:moveTo>
                  <a:cubicBezTo>
                    <a:pt x="7523" y="0"/>
                    <a:pt x="7477" y="2"/>
                    <a:pt x="7430" y="7"/>
                  </a:cubicBezTo>
                  <a:cubicBezTo>
                    <a:pt x="7073" y="42"/>
                    <a:pt x="6680" y="638"/>
                    <a:pt x="6347" y="935"/>
                  </a:cubicBezTo>
                  <a:cubicBezTo>
                    <a:pt x="4001" y="3019"/>
                    <a:pt x="1418" y="2935"/>
                    <a:pt x="1084" y="3019"/>
                  </a:cubicBezTo>
                  <a:cubicBezTo>
                    <a:pt x="763" y="3090"/>
                    <a:pt x="1" y="6853"/>
                    <a:pt x="584" y="7853"/>
                  </a:cubicBezTo>
                  <a:cubicBezTo>
                    <a:pt x="916" y="8421"/>
                    <a:pt x="5047" y="8774"/>
                    <a:pt x="8692" y="8774"/>
                  </a:cubicBezTo>
                  <a:cubicBezTo>
                    <a:pt x="11460" y="8774"/>
                    <a:pt x="13948" y="8571"/>
                    <a:pt x="14277" y="8103"/>
                  </a:cubicBezTo>
                  <a:cubicBezTo>
                    <a:pt x="15015" y="7019"/>
                    <a:pt x="14181" y="2435"/>
                    <a:pt x="13860" y="2185"/>
                  </a:cubicBezTo>
                  <a:cubicBezTo>
                    <a:pt x="13526" y="1923"/>
                    <a:pt x="11431" y="2066"/>
                    <a:pt x="10181" y="1602"/>
                  </a:cubicBezTo>
                  <a:cubicBezTo>
                    <a:pt x="8982" y="1157"/>
                    <a:pt x="8604" y="0"/>
                    <a:pt x="7568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-4518190" y="3656374"/>
              <a:ext cx="443493" cy="631893"/>
            </a:xfrm>
            <a:custGeom>
              <a:rect b="b" l="l" r="r" t="t"/>
              <a:pathLst>
                <a:path extrusionOk="0" h="19849" w="13931">
                  <a:moveTo>
                    <a:pt x="0" y="0"/>
                  </a:moveTo>
                  <a:lnTo>
                    <a:pt x="11120" y="19848"/>
                  </a:lnTo>
                  <a:cubicBezTo>
                    <a:pt x="11120" y="19848"/>
                    <a:pt x="13930" y="15336"/>
                    <a:pt x="11787" y="10990"/>
                  </a:cubicBezTo>
                  <a:cubicBezTo>
                    <a:pt x="9644" y="6656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-5304702" y="2893610"/>
              <a:ext cx="362664" cy="91526"/>
            </a:xfrm>
            <a:custGeom>
              <a:rect b="b" l="l" r="r" t="t"/>
              <a:pathLst>
                <a:path extrusionOk="0" h="2875" w="11392">
                  <a:moveTo>
                    <a:pt x="5788" y="0"/>
                  </a:moveTo>
                  <a:cubicBezTo>
                    <a:pt x="4530" y="0"/>
                    <a:pt x="3060" y="479"/>
                    <a:pt x="1929" y="910"/>
                  </a:cubicBezTo>
                  <a:cubicBezTo>
                    <a:pt x="679" y="1386"/>
                    <a:pt x="1" y="2875"/>
                    <a:pt x="1667" y="2875"/>
                  </a:cubicBezTo>
                  <a:cubicBezTo>
                    <a:pt x="3358" y="2875"/>
                    <a:pt x="4311" y="1208"/>
                    <a:pt x="4763" y="684"/>
                  </a:cubicBezTo>
                  <a:cubicBezTo>
                    <a:pt x="4989" y="446"/>
                    <a:pt x="5180" y="410"/>
                    <a:pt x="6001" y="386"/>
                  </a:cubicBezTo>
                  <a:cubicBezTo>
                    <a:pt x="6013" y="386"/>
                    <a:pt x="6024" y="386"/>
                    <a:pt x="6035" y="386"/>
                  </a:cubicBezTo>
                  <a:cubicBezTo>
                    <a:pt x="7601" y="386"/>
                    <a:pt x="7928" y="1200"/>
                    <a:pt x="9264" y="1791"/>
                  </a:cubicBezTo>
                  <a:cubicBezTo>
                    <a:pt x="9596" y="1937"/>
                    <a:pt x="9897" y="1999"/>
                    <a:pt x="10160" y="1999"/>
                  </a:cubicBezTo>
                  <a:cubicBezTo>
                    <a:pt x="10951" y="1999"/>
                    <a:pt x="11392" y="1431"/>
                    <a:pt x="11276" y="850"/>
                  </a:cubicBezTo>
                  <a:cubicBezTo>
                    <a:pt x="11109" y="77"/>
                    <a:pt x="7525" y="136"/>
                    <a:pt x="6180" y="17"/>
                  </a:cubicBezTo>
                  <a:cubicBezTo>
                    <a:pt x="6052" y="6"/>
                    <a:pt x="5921" y="0"/>
                    <a:pt x="5788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-5328578" y="3017321"/>
              <a:ext cx="70897" cy="170986"/>
            </a:xfrm>
            <a:custGeom>
              <a:rect b="b" l="l" r="r" t="t"/>
              <a:pathLst>
                <a:path extrusionOk="0" h="5371" w="2227">
                  <a:moveTo>
                    <a:pt x="1227" y="1"/>
                  </a:moveTo>
                  <a:cubicBezTo>
                    <a:pt x="905" y="48"/>
                    <a:pt x="667" y="60"/>
                    <a:pt x="548" y="72"/>
                  </a:cubicBezTo>
                  <a:lnTo>
                    <a:pt x="501" y="167"/>
                  </a:lnTo>
                  <a:cubicBezTo>
                    <a:pt x="501" y="167"/>
                    <a:pt x="834" y="489"/>
                    <a:pt x="1084" y="1989"/>
                  </a:cubicBezTo>
                  <a:cubicBezTo>
                    <a:pt x="1334" y="3501"/>
                    <a:pt x="0" y="4918"/>
                    <a:pt x="0" y="4918"/>
                  </a:cubicBezTo>
                  <a:cubicBezTo>
                    <a:pt x="96" y="5096"/>
                    <a:pt x="560" y="5239"/>
                    <a:pt x="1274" y="5370"/>
                  </a:cubicBezTo>
                  <a:cubicBezTo>
                    <a:pt x="1620" y="4596"/>
                    <a:pt x="2227" y="2965"/>
                    <a:pt x="2096" y="2084"/>
                  </a:cubicBezTo>
                  <a:cubicBezTo>
                    <a:pt x="1989" y="1370"/>
                    <a:pt x="1560" y="548"/>
                    <a:pt x="1227" y="1"/>
                  </a:cubicBezTo>
                  <a:close/>
                </a:path>
              </a:pathLst>
            </a:custGeom>
            <a:solidFill>
              <a:srgbClr val="13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-4951048" y="2988892"/>
              <a:ext cx="56857" cy="205845"/>
            </a:xfrm>
            <a:custGeom>
              <a:rect b="b" l="l" r="r" t="t"/>
              <a:pathLst>
                <a:path extrusionOk="0" h="6466" w="1786">
                  <a:moveTo>
                    <a:pt x="953" y="1"/>
                  </a:moveTo>
                  <a:cubicBezTo>
                    <a:pt x="714" y="560"/>
                    <a:pt x="345" y="1501"/>
                    <a:pt x="191" y="2287"/>
                  </a:cubicBezTo>
                  <a:cubicBezTo>
                    <a:pt x="0" y="3239"/>
                    <a:pt x="488" y="5466"/>
                    <a:pt x="726" y="6466"/>
                  </a:cubicBezTo>
                  <a:cubicBezTo>
                    <a:pt x="1238" y="6370"/>
                    <a:pt x="1607" y="6263"/>
                    <a:pt x="1786" y="6132"/>
                  </a:cubicBezTo>
                  <a:cubicBezTo>
                    <a:pt x="1357" y="5239"/>
                    <a:pt x="786" y="3751"/>
                    <a:pt x="845" y="2560"/>
                  </a:cubicBezTo>
                  <a:cubicBezTo>
                    <a:pt x="893" y="1525"/>
                    <a:pt x="1155" y="655"/>
                    <a:pt x="1381" y="108"/>
                  </a:cubicBezTo>
                  <a:cubicBezTo>
                    <a:pt x="1298" y="60"/>
                    <a:pt x="1143" y="36"/>
                    <a:pt x="953" y="1"/>
                  </a:cubicBezTo>
                  <a:close/>
                </a:path>
              </a:pathLst>
            </a:custGeom>
            <a:solidFill>
              <a:srgbClr val="13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-5272485" y="2969568"/>
              <a:ext cx="138259" cy="79810"/>
            </a:xfrm>
            <a:custGeom>
              <a:rect b="b" l="l" r="r" t="t"/>
              <a:pathLst>
                <a:path extrusionOk="0" h="2507" w="4343">
                  <a:moveTo>
                    <a:pt x="4169" y="1"/>
                  </a:moveTo>
                  <a:cubicBezTo>
                    <a:pt x="4159" y="1"/>
                    <a:pt x="4146" y="4"/>
                    <a:pt x="4132" y="12"/>
                  </a:cubicBezTo>
                  <a:cubicBezTo>
                    <a:pt x="3858" y="167"/>
                    <a:pt x="2525" y="1155"/>
                    <a:pt x="1691" y="1322"/>
                  </a:cubicBezTo>
                  <a:cubicBezTo>
                    <a:pt x="834" y="1501"/>
                    <a:pt x="1" y="1667"/>
                    <a:pt x="1" y="1667"/>
                  </a:cubicBezTo>
                  <a:cubicBezTo>
                    <a:pt x="1" y="1667"/>
                    <a:pt x="263" y="2405"/>
                    <a:pt x="513" y="2501"/>
                  </a:cubicBezTo>
                  <a:cubicBezTo>
                    <a:pt x="524" y="2505"/>
                    <a:pt x="540" y="2507"/>
                    <a:pt x="560" y="2507"/>
                  </a:cubicBezTo>
                  <a:cubicBezTo>
                    <a:pt x="964" y="2507"/>
                    <a:pt x="2964" y="1735"/>
                    <a:pt x="3430" y="1417"/>
                  </a:cubicBezTo>
                  <a:cubicBezTo>
                    <a:pt x="3902" y="1102"/>
                    <a:pt x="4343" y="1"/>
                    <a:pt x="4169" y="1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-5085169" y="2969664"/>
              <a:ext cx="134503" cy="61091"/>
            </a:xfrm>
            <a:custGeom>
              <a:rect b="b" l="l" r="r" t="t"/>
              <a:pathLst>
                <a:path extrusionOk="0" h="1919" w="4225">
                  <a:moveTo>
                    <a:pt x="186" y="1"/>
                  </a:moveTo>
                  <a:cubicBezTo>
                    <a:pt x="1" y="1"/>
                    <a:pt x="441" y="844"/>
                    <a:pt x="891" y="1081"/>
                  </a:cubicBezTo>
                  <a:cubicBezTo>
                    <a:pt x="1347" y="1320"/>
                    <a:pt x="3315" y="1918"/>
                    <a:pt x="3695" y="1918"/>
                  </a:cubicBezTo>
                  <a:cubicBezTo>
                    <a:pt x="3712" y="1918"/>
                    <a:pt x="3726" y="1917"/>
                    <a:pt x="3737" y="1914"/>
                  </a:cubicBezTo>
                  <a:cubicBezTo>
                    <a:pt x="3987" y="1855"/>
                    <a:pt x="4225" y="1271"/>
                    <a:pt x="4225" y="1271"/>
                  </a:cubicBezTo>
                  <a:cubicBezTo>
                    <a:pt x="4225" y="1271"/>
                    <a:pt x="3403" y="1152"/>
                    <a:pt x="2606" y="1009"/>
                  </a:cubicBezTo>
                  <a:cubicBezTo>
                    <a:pt x="1784" y="890"/>
                    <a:pt x="486" y="116"/>
                    <a:pt x="224" y="9"/>
                  </a:cubicBezTo>
                  <a:cubicBezTo>
                    <a:pt x="210" y="4"/>
                    <a:pt x="197" y="1"/>
                    <a:pt x="186" y="1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-5195540" y="2700437"/>
              <a:ext cx="239590" cy="99771"/>
            </a:xfrm>
            <a:custGeom>
              <a:rect b="b" l="l" r="r" t="t"/>
              <a:pathLst>
                <a:path extrusionOk="0" h="3134" w="7526">
                  <a:moveTo>
                    <a:pt x="7097" y="1"/>
                  </a:moveTo>
                  <a:cubicBezTo>
                    <a:pt x="7168" y="156"/>
                    <a:pt x="7216" y="358"/>
                    <a:pt x="7216" y="513"/>
                  </a:cubicBezTo>
                  <a:cubicBezTo>
                    <a:pt x="7216" y="680"/>
                    <a:pt x="7168" y="834"/>
                    <a:pt x="7097" y="965"/>
                  </a:cubicBezTo>
                  <a:cubicBezTo>
                    <a:pt x="7025" y="1096"/>
                    <a:pt x="6906" y="1204"/>
                    <a:pt x="6787" y="1287"/>
                  </a:cubicBezTo>
                  <a:cubicBezTo>
                    <a:pt x="6739" y="1311"/>
                    <a:pt x="6716" y="1323"/>
                    <a:pt x="6680" y="1346"/>
                  </a:cubicBezTo>
                  <a:cubicBezTo>
                    <a:pt x="6668" y="1346"/>
                    <a:pt x="6656" y="1370"/>
                    <a:pt x="6632" y="1382"/>
                  </a:cubicBezTo>
                  <a:lnTo>
                    <a:pt x="6573" y="1418"/>
                  </a:lnTo>
                  <a:cubicBezTo>
                    <a:pt x="6501" y="1442"/>
                    <a:pt x="6442" y="1489"/>
                    <a:pt x="6370" y="1513"/>
                  </a:cubicBezTo>
                  <a:cubicBezTo>
                    <a:pt x="6216" y="1573"/>
                    <a:pt x="6061" y="1632"/>
                    <a:pt x="5894" y="1680"/>
                  </a:cubicBezTo>
                  <a:cubicBezTo>
                    <a:pt x="5727" y="1727"/>
                    <a:pt x="5561" y="1775"/>
                    <a:pt x="5382" y="1811"/>
                  </a:cubicBezTo>
                  <a:cubicBezTo>
                    <a:pt x="5227" y="1858"/>
                    <a:pt x="5049" y="1906"/>
                    <a:pt x="4870" y="1930"/>
                  </a:cubicBezTo>
                  <a:cubicBezTo>
                    <a:pt x="4692" y="1966"/>
                    <a:pt x="4513" y="2013"/>
                    <a:pt x="4334" y="2037"/>
                  </a:cubicBezTo>
                  <a:cubicBezTo>
                    <a:pt x="3620" y="2168"/>
                    <a:pt x="2906" y="2323"/>
                    <a:pt x="2167" y="2466"/>
                  </a:cubicBezTo>
                  <a:cubicBezTo>
                    <a:pt x="1441" y="2632"/>
                    <a:pt x="727" y="2799"/>
                    <a:pt x="1" y="3037"/>
                  </a:cubicBezTo>
                  <a:cubicBezTo>
                    <a:pt x="518" y="3110"/>
                    <a:pt x="1025" y="3133"/>
                    <a:pt x="1529" y="3133"/>
                  </a:cubicBezTo>
                  <a:cubicBezTo>
                    <a:pt x="1766" y="3133"/>
                    <a:pt x="2002" y="3128"/>
                    <a:pt x="2239" y="3120"/>
                  </a:cubicBezTo>
                  <a:cubicBezTo>
                    <a:pt x="2989" y="3073"/>
                    <a:pt x="3727" y="3001"/>
                    <a:pt x="4477" y="2858"/>
                  </a:cubicBezTo>
                  <a:cubicBezTo>
                    <a:pt x="4656" y="2823"/>
                    <a:pt x="4846" y="2775"/>
                    <a:pt x="5025" y="2739"/>
                  </a:cubicBezTo>
                  <a:cubicBezTo>
                    <a:pt x="5204" y="2692"/>
                    <a:pt x="5394" y="2644"/>
                    <a:pt x="5573" y="2585"/>
                  </a:cubicBezTo>
                  <a:cubicBezTo>
                    <a:pt x="5751" y="2525"/>
                    <a:pt x="5954" y="2466"/>
                    <a:pt x="6132" y="2394"/>
                  </a:cubicBezTo>
                  <a:cubicBezTo>
                    <a:pt x="6311" y="2323"/>
                    <a:pt x="6501" y="2227"/>
                    <a:pt x="6680" y="2108"/>
                  </a:cubicBezTo>
                  <a:cubicBezTo>
                    <a:pt x="6787" y="2049"/>
                    <a:pt x="6847" y="1977"/>
                    <a:pt x="6930" y="1918"/>
                  </a:cubicBezTo>
                  <a:lnTo>
                    <a:pt x="6990" y="1870"/>
                  </a:lnTo>
                  <a:cubicBezTo>
                    <a:pt x="7025" y="1858"/>
                    <a:pt x="7037" y="1823"/>
                    <a:pt x="7049" y="1811"/>
                  </a:cubicBezTo>
                  <a:cubicBezTo>
                    <a:pt x="7085" y="1763"/>
                    <a:pt x="7132" y="1739"/>
                    <a:pt x="7156" y="1692"/>
                  </a:cubicBezTo>
                  <a:cubicBezTo>
                    <a:pt x="7287" y="1525"/>
                    <a:pt x="7430" y="1334"/>
                    <a:pt x="7466" y="1108"/>
                  </a:cubicBezTo>
                  <a:cubicBezTo>
                    <a:pt x="7525" y="894"/>
                    <a:pt x="7513" y="668"/>
                    <a:pt x="7442" y="477"/>
                  </a:cubicBezTo>
                  <a:cubicBezTo>
                    <a:pt x="7371" y="275"/>
                    <a:pt x="7251" y="120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-5409311" y="3329653"/>
              <a:ext cx="564403" cy="175888"/>
            </a:xfrm>
            <a:custGeom>
              <a:rect b="b" l="l" r="r" t="t"/>
              <a:pathLst>
                <a:path extrusionOk="0" h="5525" w="17729">
                  <a:moveTo>
                    <a:pt x="0" y="0"/>
                  </a:moveTo>
                  <a:lnTo>
                    <a:pt x="0" y="0"/>
                  </a:lnTo>
                  <a:cubicBezTo>
                    <a:pt x="1191" y="1072"/>
                    <a:pt x="2501" y="1977"/>
                    <a:pt x="3929" y="2751"/>
                  </a:cubicBezTo>
                  <a:cubicBezTo>
                    <a:pt x="4620" y="3167"/>
                    <a:pt x="5311" y="3536"/>
                    <a:pt x="6049" y="3882"/>
                  </a:cubicBezTo>
                  <a:cubicBezTo>
                    <a:pt x="6763" y="4227"/>
                    <a:pt x="7501" y="4537"/>
                    <a:pt x="8263" y="4810"/>
                  </a:cubicBezTo>
                  <a:cubicBezTo>
                    <a:pt x="8347" y="4834"/>
                    <a:pt x="8442" y="4870"/>
                    <a:pt x="8549" y="4894"/>
                  </a:cubicBezTo>
                  <a:lnTo>
                    <a:pt x="8847" y="4989"/>
                  </a:lnTo>
                  <a:lnTo>
                    <a:pt x="9144" y="5072"/>
                  </a:lnTo>
                  <a:cubicBezTo>
                    <a:pt x="9240" y="5108"/>
                    <a:pt x="9335" y="5132"/>
                    <a:pt x="9442" y="5144"/>
                  </a:cubicBezTo>
                  <a:lnTo>
                    <a:pt x="10037" y="5287"/>
                  </a:lnTo>
                  <a:lnTo>
                    <a:pt x="10180" y="5310"/>
                  </a:lnTo>
                  <a:cubicBezTo>
                    <a:pt x="10228" y="5322"/>
                    <a:pt x="10287" y="5322"/>
                    <a:pt x="10335" y="5346"/>
                  </a:cubicBezTo>
                  <a:lnTo>
                    <a:pt x="10633" y="5382"/>
                  </a:lnTo>
                  <a:cubicBezTo>
                    <a:pt x="11026" y="5465"/>
                    <a:pt x="11442" y="5477"/>
                    <a:pt x="11847" y="5501"/>
                  </a:cubicBezTo>
                  <a:cubicBezTo>
                    <a:pt x="12061" y="5525"/>
                    <a:pt x="12252" y="5525"/>
                    <a:pt x="12454" y="5525"/>
                  </a:cubicBezTo>
                  <a:lnTo>
                    <a:pt x="12752" y="5525"/>
                  </a:lnTo>
                  <a:lnTo>
                    <a:pt x="13050" y="5501"/>
                  </a:lnTo>
                  <a:cubicBezTo>
                    <a:pt x="13859" y="5477"/>
                    <a:pt x="14657" y="5370"/>
                    <a:pt x="15455" y="5203"/>
                  </a:cubicBezTo>
                  <a:lnTo>
                    <a:pt x="16026" y="5072"/>
                  </a:lnTo>
                  <a:cubicBezTo>
                    <a:pt x="16229" y="5025"/>
                    <a:pt x="16419" y="4965"/>
                    <a:pt x="16610" y="4906"/>
                  </a:cubicBezTo>
                  <a:cubicBezTo>
                    <a:pt x="16979" y="4787"/>
                    <a:pt x="17372" y="4656"/>
                    <a:pt x="17729" y="4489"/>
                  </a:cubicBezTo>
                  <a:lnTo>
                    <a:pt x="17729" y="4489"/>
                  </a:lnTo>
                  <a:cubicBezTo>
                    <a:pt x="16943" y="4644"/>
                    <a:pt x="16169" y="4751"/>
                    <a:pt x="15371" y="4810"/>
                  </a:cubicBezTo>
                  <a:cubicBezTo>
                    <a:pt x="14832" y="4860"/>
                    <a:pt x="14286" y="4881"/>
                    <a:pt x="13743" y="4881"/>
                  </a:cubicBezTo>
                  <a:cubicBezTo>
                    <a:pt x="13507" y="4881"/>
                    <a:pt x="13272" y="4877"/>
                    <a:pt x="13038" y="4870"/>
                  </a:cubicBezTo>
                  <a:lnTo>
                    <a:pt x="12740" y="4846"/>
                  </a:lnTo>
                  <a:cubicBezTo>
                    <a:pt x="12657" y="4846"/>
                    <a:pt x="12550" y="4834"/>
                    <a:pt x="12454" y="4834"/>
                  </a:cubicBezTo>
                  <a:lnTo>
                    <a:pt x="11883" y="4787"/>
                  </a:lnTo>
                  <a:cubicBezTo>
                    <a:pt x="11490" y="4751"/>
                    <a:pt x="11109" y="4703"/>
                    <a:pt x="10728" y="4632"/>
                  </a:cubicBezTo>
                  <a:lnTo>
                    <a:pt x="10454" y="4584"/>
                  </a:lnTo>
                  <a:cubicBezTo>
                    <a:pt x="10395" y="4572"/>
                    <a:pt x="10347" y="4572"/>
                    <a:pt x="10299" y="4548"/>
                  </a:cubicBezTo>
                  <a:lnTo>
                    <a:pt x="10168" y="4525"/>
                  </a:lnTo>
                  <a:lnTo>
                    <a:pt x="9597" y="4394"/>
                  </a:lnTo>
                  <a:cubicBezTo>
                    <a:pt x="9502" y="4370"/>
                    <a:pt x="9406" y="4346"/>
                    <a:pt x="9323" y="4310"/>
                  </a:cubicBezTo>
                  <a:lnTo>
                    <a:pt x="9049" y="4227"/>
                  </a:lnTo>
                  <a:cubicBezTo>
                    <a:pt x="8871" y="4167"/>
                    <a:pt x="8680" y="4120"/>
                    <a:pt x="8501" y="4048"/>
                  </a:cubicBezTo>
                  <a:lnTo>
                    <a:pt x="7954" y="3858"/>
                  </a:lnTo>
                  <a:cubicBezTo>
                    <a:pt x="7751" y="3798"/>
                    <a:pt x="7573" y="3715"/>
                    <a:pt x="7394" y="3644"/>
                  </a:cubicBezTo>
                  <a:cubicBezTo>
                    <a:pt x="7204" y="3572"/>
                    <a:pt x="7025" y="3501"/>
                    <a:pt x="6847" y="3417"/>
                  </a:cubicBezTo>
                  <a:lnTo>
                    <a:pt x="6311" y="3203"/>
                  </a:lnTo>
                  <a:cubicBezTo>
                    <a:pt x="5596" y="2882"/>
                    <a:pt x="4882" y="2560"/>
                    <a:pt x="4180" y="2215"/>
                  </a:cubicBezTo>
                  <a:cubicBezTo>
                    <a:pt x="2775" y="1536"/>
                    <a:pt x="1382" y="78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-5365347" y="3613174"/>
              <a:ext cx="593977" cy="96301"/>
            </a:xfrm>
            <a:custGeom>
              <a:rect b="b" l="l" r="r" t="t"/>
              <a:pathLst>
                <a:path extrusionOk="0" h="3025" w="18658">
                  <a:moveTo>
                    <a:pt x="1" y="0"/>
                  </a:moveTo>
                  <a:cubicBezTo>
                    <a:pt x="132" y="167"/>
                    <a:pt x="286" y="298"/>
                    <a:pt x="429" y="453"/>
                  </a:cubicBezTo>
                  <a:lnTo>
                    <a:pt x="667" y="655"/>
                  </a:lnTo>
                  <a:cubicBezTo>
                    <a:pt x="751" y="738"/>
                    <a:pt x="834" y="798"/>
                    <a:pt x="905" y="857"/>
                  </a:cubicBezTo>
                  <a:cubicBezTo>
                    <a:pt x="941" y="881"/>
                    <a:pt x="989" y="917"/>
                    <a:pt x="1024" y="941"/>
                  </a:cubicBezTo>
                  <a:lnTo>
                    <a:pt x="1167" y="1036"/>
                  </a:lnTo>
                  <a:lnTo>
                    <a:pt x="1417" y="1215"/>
                  </a:lnTo>
                  <a:lnTo>
                    <a:pt x="1679" y="1369"/>
                  </a:lnTo>
                  <a:cubicBezTo>
                    <a:pt x="1775" y="1429"/>
                    <a:pt x="1858" y="1488"/>
                    <a:pt x="1953" y="1536"/>
                  </a:cubicBezTo>
                  <a:cubicBezTo>
                    <a:pt x="2679" y="1941"/>
                    <a:pt x="3465" y="2262"/>
                    <a:pt x="4275" y="2489"/>
                  </a:cubicBezTo>
                  <a:cubicBezTo>
                    <a:pt x="4358" y="2524"/>
                    <a:pt x="4465" y="2536"/>
                    <a:pt x="4573" y="2560"/>
                  </a:cubicBezTo>
                  <a:lnTo>
                    <a:pt x="4870" y="2643"/>
                  </a:lnTo>
                  <a:cubicBezTo>
                    <a:pt x="4977" y="2667"/>
                    <a:pt x="5073" y="2679"/>
                    <a:pt x="5180" y="2715"/>
                  </a:cubicBezTo>
                  <a:lnTo>
                    <a:pt x="5489" y="2774"/>
                  </a:lnTo>
                  <a:cubicBezTo>
                    <a:pt x="5704" y="2798"/>
                    <a:pt x="5906" y="2846"/>
                    <a:pt x="6120" y="2881"/>
                  </a:cubicBezTo>
                  <a:lnTo>
                    <a:pt x="6739" y="2953"/>
                  </a:lnTo>
                  <a:cubicBezTo>
                    <a:pt x="6847" y="2965"/>
                    <a:pt x="6954" y="2977"/>
                    <a:pt x="7061" y="2977"/>
                  </a:cubicBezTo>
                  <a:lnTo>
                    <a:pt x="7371" y="3001"/>
                  </a:lnTo>
                  <a:lnTo>
                    <a:pt x="7990" y="3024"/>
                  </a:lnTo>
                  <a:cubicBezTo>
                    <a:pt x="8204" y="3024"/>
                    <a:pt x="8406" y="3012"/>
                    <a:pt x="8621" y="3012"/>
                  </a:cubicBezTo>
                  <a:lnTo>
                    <a:pt x="8930" y="3001"/>
                  </a:lnTo>
                  <a:lnTo>
                    <a:pt x="9097" y="3001"/>
                  </a:lnTo>
                  <a:lnTo>
                    <a:pt x="9240" y="2977"/>
                  </a:lnTo>
                  <a:cubicBezTo>
                    <a:pt x="9657" y="2953"/>
                    <a:pt x="10085" y="2917"/>
                    <a:pt x="10490" y="2858"/>
                  </a:cubicBezTo>
                  <a:lnTo>
                    <a:pt x="11121" y="2774"/>
                  </a:lnTo>
                  <a:lnTo>
                    <a:pt x="11728" y="2655"/>
                  </a:lnTo>
                  <a:lnTo>
                    <a:pt x="12050" y="2596"/>
                  </a:lnTo>
                  <a:cubicBezTo>
                    <a:pt x="12133" y="2560"/>
                    <a:pt x="12240" y="2548"/>
                    <a:pt x="12347" y="2524"/>
                  </a:cubicBezTo>
                  <a:lnTo>
                    <a:pt x="12955" y="2370"/>
                  </a:lnTo>
                  <a:cubicBezTo>
                    <a:pt x="13145" y="2322"/>
                    <a:pt x="13359" y="2262"/>
                    <a:pt x="13550" y="2203"/>
                  </a:cubicBezTo>
                  <a:cubicBezTo>
                    <a:pt x="13740" y="2143"/>
                    <a:pt x="13955" y="2084"/>
                    <a:pt x="14145" y="2024"/>
                  </a:cubicBezTo>
                  <a:lnTo>
                    <a:pt x="14740" y="1834"/>
                  </a:lnTo>
                  <a:lnTo>
                    <a:pt x="15324" y="1631"/>
                  </a:lnTo>
                  <a:cubicBezTo>
                    <a:pt x="15514" y="1572"/>
                    <a:pt x="15705" y="1477"/>
                    <a:pt x="15895" y="1405"/>
                  </a:cubicBezTo>
                  <a:lnTo>
                    <a:pt x="16181" y="1286"/>
                  </a:lnTo>
                  <a:lnTo>
                    <a:pt x="16467" y="1167"/>
                  </a:lnTo>
                  <a:cubicBezTo>
                    <a:pt x="16657" y="1096"/>
                    <a:pt x="16848" y="1000"/>
                    <a:pt x="17026" y="917"/>
                  </a:cubicBezTo>
                  <a:cubicBezTo>
                    <a:pt x="17205" y="822"/>
                    <a:pt x="17396" y="750"/>
                    <a:pt x="17574" y="643"/>
                  </a:cubicBezTo>
                  <a:cubicBezTo>
                    <a:pt x="17955" y="453"/>
                    <a:pt x="18312" y="262"/>
                    <a:pt x="18658" y="36"/>
                  </a:cubicBezTo>
                  <a:lnTo>
                    <a:pt x="18658" y="36"/>
                  </a:lnTo>
                  <a:cubicBezTo>
                    <a:pt x="17896" y="310"/>
                    <a:pt x="17110" y="560"/>
                    <a:pt x="16300" y="774"/>
                  </a:cubicBezTo>
                  <a:lnTo>
                    <a:pt x="16003" y="869"/>
                  </a:lnTo>
                  <a:lnTo>
                    <a:pt x="15705" y="941"/>
                  </a:lnTo>
                  <a:cubicBezTo>
                    <a:pt x="15514" y="1000"/>
                    <a:pt x="15312" y="1060"/>
                    <a:pt x="15121" y="1107"/>
                  </a:cubicBezTo>
                  <a:lnTo>
                    <a:pt x="14538" y="1250"/>
                  </a:lnTo>
                  <a:lnTo>
                    <a:pt x="13943" y="1393"/>
                  </a:lnTo>
                  <a:cubicBezTo>
                    <a:pt x="13752" y="1429"/>
                    <a:pt x="13550" y="1477"/>
                    <a:pt x="13347" y="1524"/>
                  </a:cubicBezTo>
                  <a:cubicBezTo>
                    <a:pt x="13145" y="1572"/>
                    <a:pt x="12955" y="1608"/>
                    <a:pt x="12752" y="1655"/>
                  </a:cubicBezTo>
                  <a:lnTo>
                    <a:pt x="12157" y="1762"/>
                  </a:lnTo>
                  <a:cubicBezTo>
                    <a:pt x="12062" y="1786"/>
                    <a:pt x="11966" y="1810"/>
                    <a:pt x="11859" y="1822"/>
                  </a:cubicBezTo>
                  <a:lnTo>
                    <a:pt x="11562" y="1869"/>
                  </a:lnTo>
                  <a:lnTo>
                    <a:pt x="10966" y="1953"/>
                  </a:lnTo>
                  <a:lnTo>
                    <a:pt x="10371" y="2024"/>
                  </a:lnTo>
                  <a:cubicBezTo>
                    <a:pt x="9990" y="2084"/>
                    <a:pt x="9585" y="2108"/>
                    <a:pt x="9180" y="2131"/>
                  </a:cubicBezTo>
                  <a:lnTo>
                    <a:pt x="9037" y="2143"/>
                  </a:lnTo>
                  <a:lnTo>
                    <a:pt x="8883" y="2143"/>
                  </a:lnTo>
                  <a:lnTo>
                    <a:pt x="8585" y="2167"/>
                  </a:lnTo>
                  <a:lnTo>
                    <a:pt x="7990" y="2179"/>
                  </a:lnTo>
                  <a:lnTo>
                    <a:pt x="7394" y="2167"/>
                  </a:lnTo>
                  <a:lnTo>
                    <a:pt x="7097" y="2167"/>
                  </a:lnTo>
                  <a:cubicBezTo>
                    <a:pt x="7001" y="2167"/>
                    <a:pt x="6906" y="2143"/>
                    <a:pt x="6799" y="2143"/>
                  </a:cubicBezTo>
                  <a:lnTo>
                    <a:pt x="6204" y="2108"/>
                  </a:lnTo>
                  <a:cubicBezTo>
                    <a:pt x="6013" y="2072"/>
                    <a:pt x="5811" y="2048"/>
                    <a:pt x="5608" y="2024"/>
                  </a:cubicBezTo>
                  <a:lnTo>
                    <a:pt x="5311" y="2000"/>
                  </a:lnTo>
                  <a:lnTo>
                    <a:pt x="5013" y="1953"/>
                  </a:lnTo>
                  <a:lnTo>
                    <a:pt x="4715" y="1905"/>
                  </a:lnTo>
                  <a:cubicBezTo>
                    <a:pt x="4620" y="1893"/>
                    <a:pt x="4513" y="1881"/>
                    <a:pt x="4418" y="1846"/>
                  </a:cubicBezTo>
                  <a:lnTo>
                    <a:pt x="3846" y="1715"/>
                  </a:lnTo>
                  <a:cubicBezTo>
                    <a:pt x="3644" y="1655"/>
                    <a:pt x="3453" y="1596"/>
                    <a:pt x="3263" y="1548"/>
                  </a:cubicBezTo>
                  <a:cubicBezTo>
                    <a:pt x="2894" y="1453"/>
                    <a:pt x="2501" y="1310"/>
                    <a:pt x="2132" y="1167"/>
                  </a:cubicBezTo>
                  <a:cubicBezTo>
                    <a:pt x="1953" y="1096"/>
                    <a:pt x="1775" y="1000"/>
                    <a:pt x="1584" y="929"/>
                  </a:cubicBezTo>
                  <a:lnTo>
                    <a:pt x="1310" y="798"/>
                  </a:lnTo>
                  <a:lnTo>
                    <a:pt x="1048" y="655"/>
                  </a:lnTo>
                  <a:cubicBezTo>
                    <a:pt x="953" y="619"/>
                    <a:pt x="870" y="560"/>
                    <a:pt x="774" y="512"/>
                  </a:cubicBezTo>
                  <a:lnTo>
                    <a:pt x="513" y="345"/>
                  </a:lnTo>
                  <a:cubicBezTo>
                    <a:pt x="334" y="238"/>
                    <a:pt x="167" y="11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-5669720" y="3746976"/>
              <a:ext cx="678881" cy="802815"/>
            </a:xfrm>
            <a:custGeom>
              <a:rect b="b" l="l" r="r" t="t"/>
              <a:pathLst>
                <a:path extrusionOk="0" h="25218" w="21325">
                  <a:moveTo>
                    <a:pt x="1" y="0"/>
                  </a:moveTo>
                  <a:lnTo>
                    <a:pt x="1" y="0"/>
                  </a:lnTo>
                  <a:cubicBezTo>
                    <a:pt x="84" y="1500"/>
                    <a:pt x="275" y="3012"/>
                    <a:pt x="453" y="4513"/>
                  </a:cubicBezTo>
                  <a:cubicBezTo>
                    <a:pt x="596" y="5251"/>
                    <a:pt x="739" y="6001"/>
                    <a:pt x="894" y="6739"/>
                  </a:cubicBezTo>
                  <a:cubicBezTo>
                    <a:pt x="1037" y="7489"/>
                    <a:pt x="1227" y="8215"/>
                    <a:pt x="1430" y="8942"/>
                  </a:cubicBezTo>
                  <a:cubicBezTo>
                    <a:pt x="1632" y="9680"/>
                    <a:pt x="1846" y="10406"/>
                    <a:pt x="2096" y="11120"/>
                  </a:cubicBezTo>
                  <a:cubicBezTo>
                    <a:pt x="2334" y="11835"/>
                    <a:pt x="2596" y="12549"/>
                    <a:pt x="2918" y="13252"/>
                  </a:cubicBezTo>
                  <a:cubicBezTo>
                    <a:pt x="3061" y="13609"/>
                    <a:pt x="3227" y="13942"/>
                    <a:pt x="3394" y="14288"/>
                  </a:cubicBezTo>
                  <a:cubicBezTo>
                    <a:pt x="3477" y="14454"/>
                    <a:pt x="3573" y="14633"/>
                    <a:pt x="3656" y="14800"/>
                  </a:cubicBezTo>
                  <a:lnTo>
                    <a:pt x="3787" y="15050"/>
                  </a:lnTo>
                  <a:lnTo>
                    <a:pt x="3942" y="15300"/>
                  </a:lnTo>
                  <a:cubicBezTo>
                    <a:pt x="4311" y="15966"/>
                    <a:pt x="4740" y="16609"/>
                    <a:pt x="5216" y="17216"/>
                  </a:cubicBezTo>
                  <a:lnTo>
                    <a:pt x="5394" y="17443"/>
                  </a:lnTo>
                  <a:lnTo>
                    <a:pt x="5490" y="17562"/>
                  </a:lnTo>
                  <a:cubicBezTo>
                    <a:pt x="5537" y="17597"/>
                    <a:pt x="5561" y="17633"/>
                    <a:pt x="5597" y="17669"/>
                  </a:cubicBezTo>
                  <a:lnTo>
                    <a:pt x="5990" y="18098"/>
                  </a:lnTo>
                  <a:lnTo>
                    <a:pt x="6430" y="18502"/>
                  </a:lnTo>
                  <a:lnTo>
                    <a:pt x="6525" y="18609"/>
                  </a:lnTo>
                  <a:lnTo>
                    <a:pt x="6633" y="18693"/>
                  </a:lnTo>
                  <a:lnTo>
                    <a:pt x="6859" y="18871"/>
                  </a:lnTo>
                  <a:cubicBezTo>
                    <a:pt x="7454" y="19360"/>
                    <a:pt x="8061" y="19824"/>
                    <a:pt x="8704" y="20241"/>
                  </a:cubicBezTo>
                  <a:cubicBezTo>
                    <a:pt x="9978" y="21074"/>
                    <a:pt x="11324" y="21800"/>
                    <a:pt x="12705" y="22431"/>
                  </a:cubicBezTo>
                  <a:cubicBezTo>
                    <a:pt x="13407" y="22741"/>
                    <a:pt x="14086" y="23039"/>
                    <a:pt x="14800" y="23312"/>
                  </a:cubicBezTo>
                  <a:cubicBezTo>
                    <a:pt x="15515" y="23574"/>
                    <a:pt x="16229" y="23824"/>
                    <a:pt x="16943" y="24063"/>
                  </a:cubicBezTo>
                  <a:cubicBezTo>
                    <a:pt x="17658" y="24289"/>
                    <a:pt x="18396" y="24515"/>
                    <a:pt x="19122" y="24705"/>
                  </a:cubicBezTo>
                  <a:cubicBezTo>
                    <a:pt x="19849" y="24896"/>
                    <a:pt x="20575" y="25075"/>
                    <a:pt x="21325" y="25217"/>
                  </a:cubicBezTo>
                  <a:lnTo>
                    <a:pt x="20253" y="24860"/>
                  </a:lnTo>
                  <a:cubicBezTo>
                    <a:pt x="19908" y="24741"/>
                    <a:pt x="19551" y="24622"/>
                    <a:pt x="19194" y="24479"/>
                  </a:cubicBezTo>
                  <a:cubicBezTo>
                    <a:pt x="18491" y="24229"/>
                    <a:pt x="17801" y="23967"/>
                    <a:pt x="17098" y="23682"/>
                  </a:cubicBezTo>
                  <a:cubicBezTo>
                    <a:pt x="16396" y="23396"/>
                    <a:pt x="15717" y="23110"/>
                    <a:pt x="15027" y="22800"/>
                  </a:cubicBezTo>
                  <a:cubicBezTo>
                    <a:pt x="14348" y="22491"/>
                    <a:pt x="13669" y="22181"/>
                    <a:pt x="13002" y="21836"/>
                  </a:cubicBezTo>
                  <a:cubicBezTo>
                    <a:pt x="12836" y="21765"/>
                    <a:pt x="12681" y="21669"/>
                    <a:pt x="12514" y="21586"/>
                  </a:cubicBezTo>
                  <a:lnTo>
                    <a:pt x="12026" y="21312"/>
                  </a:lnTo>
                  <a:lnTo>
                    <a:pt x="11526" y="21050"/>
                  </a:lnTo>
                  <a:lnTo>
                    <a:pt x="11050" y="20765"/>
                  </a:lnTo>
                  <a:cubicBezTo>
                    <a:pt x="10419" y="20395"/>
                    <a:pt x="9788" y="19991"/>
                    <a:pt x="9181" y="19574"/>
                  </a:cubicBezTo>
                  <a:cubicBezTo>
                    <a:pt x="8573" y="19157"/>
                    <a:pt x="7990" y="18705"/>
                    <a:pt x="7418" y="18229"/>
                  </a:cubicBezTo>
                  <a:lnTo>
                    <a:pt x="7216" y="18050"/>
                  </a:lnTo>
                  <a:lnTo>
                    <a:pt x="7109" y="17967"/>
                  </a:lnTo>
                  <a:cubicBezTo>
                    <a:pt x="7061" y="17931"/>
                    <a:pt x="7037" y="17907"/>
                    <a:pt x="7002" y="17871"/>
                  </a:cubicBezTo>
                  <a:lnTo>
                    <a:pt x="6621" y="17502"/>
                  </a:lnTo>
                  <a:lnTo>
                    <a:pt x="6264" y="17097"/>
                  </a:lnTo>
                  <a:cubicBezTo>
                    <a:pt x="6228" y="17062"/>
                    <a:pt x="6204" y="17026"/>
                    <a:pt x="6168" y="17002"/>
                  </a:cubicBezTo>
                  <a:lnTo>
                    <a:pt x="6085" y="16895"/>
                  </a:lnTo>
                  <a:lnTo>
                    <a:pt x="5918" y="16681"/>
                  </a:lnTo>
                  <a:cubicBezTo>
                    <a:pt x="5478" y="16121"/>
                    <a:pt x="5061" y="15514"/>
                    <a:pt x="4704" y="14871"/>
                  </a:cubicBezTo>
                  <a:lnTo>
                    <a:pt x="4561" y="14633"/>
                  </a:lnTo>
                  <a:lnTo>
                    <a:pt x="4430" y="14395"/>
                  </a:lnTo>
                  <a:cubicBezTo>
                    <a:pt x="4359" y="14228"/>
                    <a:pt x="4263" y="14061"/>
                    <a:pt x="4180" y="13907"/>
                  </a:cubicBezTo>
                  <a:cubicBezTo>
                    <a:pt x="4013" y="13573"/>
                    <a:pt x="3847" y="13252"/>
                    <a:pt x="3704" y="12906"/>
                  </a:cubicBezTo>
                  <a:cubicBezTo>
                    <a:pt x="3073" y="11561"/>
                    <a:pt x="2573" y="10156"/>
                    <a:pt x="2108" y="8739"/>
                  </a:cubicBezTo>
                  <a:cubicBezTo>
                    <a:pt x="1668" y="7310"/>
                    <a:pt x="1263" y="5870"/>
                    <a:pt x="918" y="4405"/>
                  </a:cubicBezTo>
                  <a:cubicBezTo>
                    <a:pt x="560" y="2941"/>
                    <a:pt x="263" y="148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-5320237" y="2695948"/>
              <a:ext cx="325990" cy="73507"/>
            </a:xfrm>
            <a:custGeom>
              <a:rect b="b" l="l" r="r" t="t"/>
              <a:pathLst>
                <a:path extrusionOk="0" h="2309" w="10240">
                  <a:moveTo>
                    <a:pt x="9349" y="1"/>
                  </a:moveTo>
                  <a:cubicBezTo>
                    <a:pt x="6981" y="1"/>
                    <a:pt x="4073" y="647"/>
                    <a:pt x="1501" y="1237"/>
                  </a:cubicBezTo>
                  <a:cubicBezTo>
                    <a:pt x="965" y="1356"/>
                    <a:pt x="465" y="1749"/>
                    <a:pt x="0" y="2309"/>
                  </a:cubicBezTo>
                  <a:cubicBezTo>
                    <a:pt x="2001" y="2190"/>
                    <a:pt x="5418" y="1952"/>
                    <a:pt x="7358" y="1678"/>
                  </a:cubicBezTo>
                  <a:cubicBezTo>
                    <a:pt x="9168" y="1404"/>
                    <a:pt x="9930" y="583"/>
                    <a:pt x="10240" y="35"/>
                  </a:cubicBezTo>
                  <a:cubicBezTo>
                    <a:pt x="9953" y="12"/>
                    <a:pt x="9655" y="1"/>
                    <a:pt x="9349" y="1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-6318992" y="3426303"/>
              <a:ext cx="745958" cy="718293"/>
            </a:xfrm>
            <a:custGeom>
              <a:rect b="b" l="l" r="r" t="t"/>
              <a:pathLst>
                <a:path extrusionOk="0" h="22563" w="23432">
                  <a:moveTo>
                    <a:pt x="23432" y="0"/>
                  </a:moveTo>
                  <a:lnTo>
                    <a:pt x="23432" y="0"/>
                  </a:lnTo>
                  <a:lnTo>
                    <a:pt x="23432" y="0"/>
                  </a:lnTo>
                  <a:cubicBezTo>
                    <a:pt x="23432" y="0"/>
                    <a:pt x="23432" y="0"/>
                    <a:pt x="23432" y="0"/>
                  </a:cubicBezTo>
                  <a:close/>
                  <a:moveTo>
                    <a:pt x="23432" y="0"/>
                  </a:moveTo>
                  <a:cubicBezTo>
                    <a:pt x="23414" y="20"/>
                    <a:pt x="2094" y="14246"/>
                    <a:pt x="0" y="22456"/>
                  </a:cubicBezTo>
                  <a:cubicBezTo>
                    <a:pt x="405" y="22527"/>
                    <a:pt x="810" y="22563"/>
                    <a:pt x="1239" y="22563"/>
                  </a:cubicBezTo>
                  <a:cubicBezTo>
                    <a:pt x="5584" y="22467"/>
                    <a:pt x="10668" y="12550"/>
                    <a:pt x="15669" y="8871"/>
                  </a:cubicBezTo>
                  <a:cubicBezTo>
                    <a:pt x="18455" y="6835"/>
                    <a:pt x="21122" y="3918"/>
                    <a:pt x="22920" y="1739"/>
                  </a:cubicBezTo>
                  <a:lnTo>
                    <a:pt x="23432" y="0"/>
                  </a:ln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-4708849" y="3371356"/>
              <a:ext cx="868777" cy="518115"/>
            </a:xfrm>
            <a:custGeom>
              <a:rect b="b" l="l" r="r" t="t"/>
              <a:pathLst>
                <a:path extrusionOk="0" h="16275" w="27290">
                  <a:moveTo>
                    <a:pt x="0" y="0"/>
                  </a:moveTo>
                  <a:lnTo>
                    <a:pt x="274" y="1714"/>
                  </a:lnTo>
                  <a:cubicBezTo>
                    <a:pt x="3882" y="5775"/>
                    <a:pt x="11216" y="13121"/>
                    <a:pt x="18610" y="15085"/>
                  </a:cubicBezTo>
                  <a:cubicBezTo>
                    <a:pt x="21873" y="15965"/>
                    <a:pt x="24526" y="16275"/>
                    <a:pt x="26623" y="16275"/>
                  </a:cubicBezTo>
                  <a:cubicBezTo>
                    <a:pt x="26851" y="16275"/>
                    <a:pt x="27074" y="16271"/>
                    <a:pt x="27289" y="16264"/>
                  </a:cubicBezTo>
                  <a:cubicBezTo>
                    <a:pt x="15145" y="48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-5437358" y="3330830"/>
              <a:ext cx="1667008" cy="1673279"/>
            </a:xfrm>
            <a:custGeom>
              <a:rect b="b" l="l" r="r" t="t"/>
              <a:pathLst>
                <a:path extrusionOk="0" h="52561" w="52364">
                  <a:moveTo>
                    <a:pt x="19010" y="0"/>
                  </a:moveTo>
                  <a:cubicBezTo>
                    <a:pt x="18906" y="0"/>
                    <a:pt x="18800" y="12"/>
                    <a:pt x="18693" y="35"/>
                  </a:cubicBezTo>
                  <a:cubicBezTo>
                    <a:pt x="13538" y="1154"/>
                    <a:pt x="22539" y="26348"/>
                    <a:pt x="19205" y="26348"/>
                  </a:cubicBezTo>
                  <a:cubicBezTo>
                    <a:pt x="16054" y="26348"/>
                    <a:pt x="12000" y="4556"/>
                    <a:pt x="6699" y="4556"/>
                  </a:cubicBezTo>
                  <a:cubicBezTo>
                    <a:pt x="6391" y="4556"/>
                    <a:pt x="6079" y="4630"/>
                    <a:pt x="5763" y="4785"/>
                  </a:cubicBezTo>
                  <a:cubicBezTo>
                    <a:pt x="0" y="7607"/>
                    <a:pt x="16121" y="46862"/>
                    <a:pt x="16121" y="46862"/>
                  </a:cubicBezTo>
                  <a:cubicBezTo>
                    <a:pt x="16121" y="46862"/>
                    <a:pt x="26750" y="52560"/>
                    <a:pt x="35778" y="52560"/>
                  </a:cubicBezTo>
                  <a:cubicBezTo>
                    <a:pt x="38646" y="52560"/>
                    <a:pt x="41353" y="51985"/>
                    <a:pt x="43506" y="50470"/>
                  </a:cubicBezTo>
                  <a:cubicBezTo>
                    <a:pt x="52363" y="44269"/>
                    <a:pt x="46519" y="7659"/>
                    <a:pt x="41207" y="7659"/>
                  </a:cubicBezTo>
                  <a:cubicBezTo>
                    <a:pt x="41164" y="7659"/>
                    <a:pt x="41120" y="7662"/>
                    <a:pt x="41077" y="7667"/>
                  </a:cubicBezTo>
                  <a:cubicBezTo>
                    <a:pt x="35731" y="8274"/>
                    <a:pt x="42399" y="24633"/>
                    <a:pt x="39898" y="25038"/>
                  </a:cubicBezTo>
                  <a:cubicBezTo>
                    <a:pt x="39878" y="25041"/>
                    <a:pt x="39858" y="25043"/>
                    <a:pt x="39839" y="25043"/>
                  </a:cubicBezTo>
                  <a:cubicBezTo>
                    <a:pt x="37341" y="25043"/>
                    <a:pt x="34525" y="35"/>
                    <a:pt x="29552" y="35"/>
                  </a:cubicBezTo>
                  <a:cubicBezTo>
                    <a:pt x="24527" y="35"/>
                    <a:pt x="32719" y="24633"/>
                    <a:pt x="29290" y="25038"/>
                  </a:cubicBezTo>
                  <a:cubicBezTo>
                    <a:pt x="29264" y="25041"/>
                    <a:pt x="29238" y="25042"/>
                    <a:pt x="29212" y="25042"/>
                  </a:cubicBezTo>
                  <a:cubicBezTo>
                    <a:pt x="25912" y="25042"/>
                    <a:pt x="23917" y="0"/>
                    <a:pt x="19010" y="0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-5628017" y="4364286"/>
              <a:ext cx="1049568" cy="642176"/>
            </a:xfrm>
            <a:custGeom>
              <a:rect b="b" l="l" r="r" t="t"/>
              <a:pathLst>
                <a:path extrusionOk="0" h="20172" w="32969">
                  <a:moveTo>
                    <a:pt x="7206" y="1"/>
                  </a:moveTo>
                  <a:cubicBezTo>
                    <a:pt x="4968" y="1"/>
                    <a:pt x="3009" y="738"/>
                    <a:pt x="1751" y="2695"/>
                  </a:cubicBezTo>
                  <a:cubicBezTo>
                    <a:pt x="1" y="5434"/>
                    <a:pt x="8097" y="6624"/>
                    <a:pt x="10930" y="10541"/>
                  </a:cubicBezTo>
                  <a:cubicBezTo>
                    <a:pt x="13776" y="14470"/>
                    <a:pt x="19539" y="19554"/>
                    <a:pt x="24718" y="20138"/>
                  </a:cubicBezTo>
                  <a:cubicBezTo>
                    <a:pt x="24920" y="20161"/>
                    <a:pt x="25119" y="20171"/>
                    <a:pt x="25315" y="20171"/>
                  </a:cubicBezTo>
                  <a:cubicBezTo>
                    <a:pt x="30132" y="20171"/>
                    <a:pt x="32969" y="13542"/>
                    <a:pt x="32969" y="13542"/>
                  </a:cubicBezTo>
                  <a:lnTo>
                    <a:pt x="23456" y="6862"/>
                  </a:lnTo>
                  <a:cubicBezTo>
                    <a:pt x="23456" y="6862"/>
                    <a:pt x="14034" y="1"/>
                    <a:pt x="7206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-5062502" y="4643764"/>
              <a:ext cx="1156088" cy="117153"/>
            </a:xfrm>
            <a:custGeom>
              <a:rect b="b" l="l" r="r" t="t"/>
              <a:pathLst>
                <a:path extrusionOk="0" h="3680" w="36315">
                  <a:moveTo>
                    <a:pt x="1" y="0"/>
                  </a:moveTo>
                  <a:lnTo>
                    <a:pt x="1" y="3679"/>
                  </a:lnTo>
                  <a:lnTo>
                    <a:pt x="36315" y="3679"/>
                  </a:lnTo>
                  <a:lnTo>
                    <a:pt x="36315" y="0"/>
                  </a:lnTo>
                  <a:close/>
                </a:path>
              </a:pathLst>
            </a:custGeom>
            <a:solidFill>
              <a:srgbClr val="D13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-5214864" y="4347636"/>
              <a:ext cx="1461577" cy="338979"/>
            </a:xfrm>
            <a:custGeom>
              <a:rect b="b" l="l" r="r" t="t"/>
              <a:pathLst>
                <a:path extrusionOk="0" h="10648" w="45911">
                  <a:moveTo>
                    <a:pt x="21390" y="0"/>
                  </a:moveTo>
                  <a:cubicBezTo>
                    <a:pt x="4387" y="0"/>
                    <a:pt x="0" y="10648"/>
                    <a:pt x="0" y="10648"/>
                  </a:cubicBezTo>
                  <a:lnTo>
                    <a:pt x="45911" y="10648"/>
                  </a:lnTo>
                  <a:cubicBezTo>
                    <a:pt x="45911" y="10648"/>
                    <a:pt x="42160" y="956"/>
                    <a:pt x="23456" y="51"/>
                  </a:cubicBezTo>
                  <a:cubicBezTo>
                    <a:pt x="22747" y="17"/>
                    <a:pt x="22059" y="0"/>
                    <a:pt x="21390" y="0"/>
                  </a:cubicBezTo>
                  <a:close/>
                </a:path>
              </a:pathLst>
            </a:custGeom>
            <a:solidFill>
              <a:srgbClr val="FF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-5410839" y="4745349"/>
              <a:ext cx="1852765" cy="406342"/>
            </a:xfrm>
            <a:custGeom>
              <a:rect b="b" l="l" r="r" t="t"/>
              <a:pathLst>
                <a:path extrusionOk="0" h="12764" w="58199">
                  <a:moveTo>
                    <a:pt x="4025" y="0"/>
                  </a:moveTo>
                  <a:cubicBezTo>
                    <a:pt x="1811" y="0"/>
                    <a:pt x="1" y="1798"/>
                    <a:pt x="1" y="4012"/>
                  </a:cubicBezTo>
                  <a:lnTo>
                    <a:pt x="1" y="12764"/>
                  </a:lnTo>
                  <a:lnTo>
                    <a:pt x="58199" y="12764"/>
                  </a:lnTo>
                  <a:lnTo>
                    <a:pt x="58199" y="4012"/>
                  </a:lnTo>
                  <a:cubicBezTo>
                    <a:pt x="58199" y="1798"/>
                    <a:pt x="56401" y="0"/>
                    <a:pt x="54174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-5260356" y="3129252"/>
              <a:ext cx="315771" cy="50681"/>
            </a:xfrm>
            <a:custGeom>
              <a:rect b="b" l="l" r="r" t="t"/>
              <a:pathLst>
                <a:path extrusionOk="0" h="1592" w="9919">
                  <a:moveTo>
                    <a:pt x="8950" y="0"/>
                  </a:moveTo>
                  <a:cubicBezTo>
                    <a:pt x="8148" y="0"/>
                    <a:pt x="6463" y="414"/>
                    <a:pt x="4823" y="414"/>
                  </a:cubicBezTo>
                  <a:cubicBezTo>
                    <a:pt x="2561" y="414"/>
                    <a:pt x="394" y="116"/>
                    <a:pt x="393" y="116"/>
                  </a:cubicBezTo>
                  <a:lnTo>
                    <a:pt x="393" y="116"/>
                  </a:lnTo>
                  <a:cubicBezTo>
                    <a:pt x="393" y="116"/>
                    <a:pt x="1" y="1009"/>
                    <a:pt x="679" y="1402"/>
                  </a:cubicBezTo>
                  <a:cubicBezTo>
                    <a:pt x="936" y="1543"/>
                    <a:pt x="1652" y="1591"/>
                    <a:pt x="2568" y="1591"/>
                  </a:cubicBezTo>
                  <a:cubicBezTo>
                    <a:pt x="4117" y="1591"/>
                    <a:pt x="6235" y="1454"/>
                    <a:pt x="7656" y="1402"/>
                  </a:cubicBezTo>
                  <a:cubicBezTo>
                    <a:pt x="9918" y="1307"/>
                    <a:pt x="9430" y="818"/>
                    <a:pt x="9430" y="223"/>
                  </a:cubicBezTo>
                  <a:cubicBezTo>
                    <a:pt x="9430" y="60"/>
                    <a:pt x="9253" y="0"/>
                    <a:pt x="8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-4652756" y="2439295"/>
              <a:ext cx="115625" cy="742933"/>
            </a:xfrm>
            <a:custGeom>
              <a:rect b="b" l="l" r="r" t="t"/>
              <a:pathLst>
                <a:path extrusionOk="0" h="23337" w="3632">
                  <a:moveTo>
                    <a:pt x="3501" y="1"/>
                  </a:moveTo>
                  <a:cubicBezTo>
                    <a:pt x="3310" y="477"/>
                    <a:pt x="3144" y="953"/>
                    <a:pt x="2977" y="1417"/>
                  </a:cubicBezTo>
                  <a:cubicBezTo>
                    <a:pt x="2822" y="1894"/>
                    <a:pt x="2679" y="2370"/>
                    <a:pt x="2536" y="2846"/>
                  </a:cubicBezTo>
                  <a:cubicBezTo>
                    <a:pt x="2251" y="3799"/>
                    <a:pt x="2001" y="4763"/>
                    <a:pt x="1774" y="5716"/>
                  </a:cubicBezTo>
                  <a:cubicBezTo>
                    <a:pt x="1334" y="7632"/>
                    <a:pt x="977" y="9573"/>
                    <a:pt x="691" y="11514"/>
                  </a:cubicBezTo>
                  <a:cubicBezTo>
                    <a:pt x="405" y="13455"/>
                    <a:pt x="203" y="15419"/>
                    <a:pt x="96" y="17384"/>
                  </a:cubicBezTo>
                  <a:cubicBezTo>
                    <a:pt x="36" y="18360"/>
                    <a:pt x="0" y="19348"/>
                    <a:pt x="0" y="20348"/>
                  </a:cubicBezTo>
                  <a:cubicBezTo>
                    <a:pt x="0" y="20836"/>
                    <a:pt x="24" y="21325"/>
                    <a:pt x="36" y="21837"/>
                  </a:cubicBezTo>
                  <a:cubicBezTo>
                    <a:pt x="48" y="22325"/>
                    <a:pt x="84" y="22837"/>
                    <a:pt x="143" y="23337"/>
                  </a:cubicBezTo>
                  <a:cubicBezTo>
                    <a:pt x="334" y="22861"/>
                    <a:pt x="500" y="22396"/>
                    <a:pt x="655" y="21920"/>
                  </a:cubicBezTo>
                  <a:cubicBezTo>
                    <a:pt x="822" y="21444"/>
                    <a:pt x="953" y="20967"/>
                    <a:pt x="1108" y="20491"/>
                  </a:cubicBezTo>
                  <a:cubicBezTo>
                    <a:pt x="1393" y="19539"/>
                    <a:pt x="1643" y="18574"/>
                    <a:pt x="1870" y="17622"/>
                  </a:cubicBezTo>
                  <a:cubicBezTo>
                    <a:pt x="2322" y="15705"/>
                    <a:pt x="2667" y="13764"/>
                    <a:pt x="2953" y="11812"/>
                  </a:cubicBezTo>
                  <a:cubicBezTo>
                    <a:pt x="3239" y="9883"/>
                    <a:pt x="3441" y="7918"/>
                    <a:pt x="3548" y="5954"/>
                  </a:cubicBezTo>
                  <a:cubicBezTo>
                    <a:pt x="3608" y="4965"/>
                    <a:pt x="3632" y="3989"/>
                    <a:pt x="3632" y="2989"/>
                  </a:cubicBezTo>
                  <a:cubicBezTo>
                    <a:pt x="3632" y="2501"/>
                    <a:pt x="3620" y="2013"/>
                    <a:pt x="3608" y="1501"/>
                  </a:cubicBezTo>
                  <a:cubicBezTo>
                    <a:pt x="3596" y="1001"/>
                    <a:pt x="3560" y="513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-7882116" y="4641217"/>
              <a:ext cx="416943" cy="91144"/>
            </a:xfrm>
            <a:custGeom>
              <a:rect b="b" l="l" r="r" t="t"/>
              <a:pathLst>
                <a:path extrusionOk="0" h="2863" w="13097">
                  <a:moveTo>
                    <a:pt x="2450" y="1"/>
                  </a:moveTo>
                  <a:cubicBezTo>
                    <a:pt x="2216" y="1"/>
                    <a:pt x="1982" y="4"/>
                    <a:pt x="1750" y="9"/>
                  </a:cubicBezTo>
                  <a:cubicBezTo>
                    <a:pt x="1465" y="21"/>
                    <a:pt x="1167" y="44"/>
                    <a:pt x="881" y="68"/>
                  </a:cubicBezTo>
                  <a:cubicBezTo>
                    <a:pt x="583" y="104"/>
                    <a:pt x="298" y="128"/>
                    <a:pt x="0" y="187"/>
                  </a:cubicBezTo>
                  <a:cubicBezTo>
                    <a:pt x="262" y="354"/>
                    <a:pt x="524" y="485"/>
                    <a:pt x="762" y="616"/>
                  </a:cubicBezTo>
                  <a:cubicBezTo>
                    <a:pt x="1012" y="747"/>
                    <a:pt x="1274" y="878"/>
                    <a:pt x="1536" y="997"/>
                  </a:cubicBezTo>
                  <a:cubicBezTo>
                    <a:pt x="2060" y="1211"/>
                    <a:pt x="2584" y="1426"/>
                    <a:pt x="3119" y="1604"/>
                  </a:cubicBezTo>
                  <a:cubicBezTo>
                    <a:pt x="4167" y="1961"/>
                    <a:pt x="5263" y="2223"/>
                    <a:pt x="6346" y="2438"/>
                  </a:cubicBezTo>
                  <a:cubicBezTo>
                    <a:pt x="7430" y="2640"/>
                    <a:pt x="8549" y="2783"/>
                    <a:pt x="9668" y="2842"/>
                  </a:cubicBezTo>
                  <a:cubicBezTo>
                    <a:pt x="9996" y="2856"/>
                    <a:pt x="10328" y="2862"/>
                    <a:pt x="10659" y="2862"/>
                  </a:cubicBezTo>
                  <a:cubicBezTo>
                    <a:pt x="10893" y="2862"/>
                    <a:pt x="11127" y="2859"/>
                    <a:pt x="11359" y="2854"/>
                  </a:cubicBezTo>
                  <a:cubicBezTo>
                    <a:pt x="11644" y="2842"/>
                    <a:pt x="11942" y="2819"/>
                    <a:pt x="12228" y="2795"/>
                  </a:cubicBezTo>
                  <a:cubicBezTo>
                    <a:pt x="12525" y="2783"/>
                    <a:pt x="12799" y="2735"/>
                    <a:pt x="13097" y="2676"/>
                  </a:cubicBezTo>
                  <a:cubicBezTo>
                    <a:pt x="12859" y="2509"/>
                    <a:pt x="12597" y="2378"/>
                    <a:pt x="12347" y="2247"/>
                  </a:cubicBezTo>
                  <a:cubicBezTo>
                    <a:pt x="12085" y="2104"/>
                    <a:pt x="11835" y="1985"/>
                    <a:pt x="11573" y="1866"/>
                  </a:cubicBezTo>
                  <a:cubicBezTo>
                    <a:pt x="11049" y="1652"/>
                    <a:pt x="10525" y="1438"/>
                    <a:pt x="9989" y="1259"/>
                  </a:cubicBezTo>
                  <a:cubicBezTo>
                    <a:pt x="8930" y="902"/>
                    <a:pt x="7846" y="640"/>
                    <a:pt x="6763" y="425"/>
                  </a:cubicBezTo>
                  <a:cubicBezTo>
                    <a:pt x="5679" y="223"/>
                    <a:pt x="4560" y="80"/>
                    <a:pt x="3441" y="21"/>
                  </a:cubicBezTo>
                  <a:cubicBezTo>
                    <a:pt x="3113" y="7"/>
                    <a:pt x="2781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4731850" y="4141325"/>
            <a:ext cx="48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🐍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2"/>
          <p:cNvSpPr/>
          <p:nvPr/>
        </p:nvSpPr>
        <p:spPr>
          <a:xfrm>
            <a:off x="3683633" y="1109991"/>
            <a:ext cx="1611300" cy="1281300"/>
          </a:xfrm>
          <a:prstGeom prst="roundRect">
            <a:avLst>
              <a:gd fmla="val 1512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2"/>
          <p:cNvSpPr/>
          <p:nvPr/>
        </p:nvSpPr>
        <p:spPr>
          <a:xfrm>
            <a:off x="6274733" y="1109991"/>
            <a:ext cx="1611300" cy="1281300"/>
          </a:xfrm>
          <a:prstGeom prst="roundRect">
            <a:avLst>
              <a:gd fmla="val 15127" name="adj"/>
            </a:avLst>
          </a:prstGeom>
          <a:solidFill>
            <a:srgbClr val="2D4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2"/>
          <p:cNvSpPr/>
          <p:nvPr/>
        </p:nvSpPr>
        <p:spPr>
          <a:xfrm>
            <a:off x="1090283" y="1109991"/>
            <a:ext cx="1611300" cy="1281300"/>
          </a:xfrm>
          <a:prstGeom prst="roundRect">
            <a:avLst>
              <a:gd fmla="val 1512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2"/>
          <p:cNvSpPr/>
          <p:nvPr/>
        </p:nvSpPr>
        <p:spPr>
          <a:xfrm>
            <a:off x="574325" y="2624675"/>
            <a:ext cx="8002500" cy="1979400"/>
          </a:xfrm>
          <a:prstGeom prst="roundRect">
            <a:avLst>
              <a:gd fmla="val 7343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2"/>
          <p:cNvSpPr txBox="1"/>
          <p:nvPr>
            <p:ph idx="1" type="subTitle"/>
          </p:nvPr>
        </p:nvSpPr>
        <p:spPr>
          <a:xfrm>
            <a:off x="3477300" y="3260163"/>
            <a:ext cx="21939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both of them </a:t>
            </a:r>
            <a:r>
              <a:rPr lang="en"/>
              <a:t> try to maximize their individual benefits</a:t>
            </a:r>
            <a:r>
              <a:rPr lang="en"/>
              <a:t> but if 1 collides it’s game over for both </a:t>
            </a:r>
            <a:endParaRPr/>
          </a:p>
        </p:txBody>
      </p:sp>
      <p:sp>
        <p:nvSpPr>
          <p:cNvPr id="1122" name="Google Shape;1122;p32"/>
          <p:cNvSpPr txBox="1"/>
          <p:nvPr>
            <p:ph idx="2" type="title"/>
          </p:nvPr>
        </p:nvSpPr>
        <p:spPr>
          <a:xfrm>
            <a:off x="3476700" y="2951288"/>
            <a:ext cx="21945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Snakes</a:t>
            </a:r>
            <a:endParaRPr/>
          </a:p>
        </p:txBody>
      </p:sp>
      <p:sp>
        <p:nvSpPr>
          <p:cNvPr id="1123" name="Google Shape;1123;p32"/>
          <p:cNvSpPr txBox="1"/>
          <p:nvPr>
            <p:ph idx="3" type="subTitle"/>
          </p:nvPr>
        </p:nvSpPr>
        <p:spPr>
          <a:xfrm>
            <a:off x="881700" y="3260163"/>
            <a:ext cx="21978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original</a:t>
            </a:r>
            <a:endParaRPr/>
          </a:p>
        </p:txBody>
      </p:sp>
      <p:sp>
        <p:nvSpPr>
          <p:cNvPr id="1124" name="Google Shape;1124;p32"/>
          <p:cNvSpPr txBox="1"/>
          <p:nvPr>
            <p:ph idx="4" type="title"/>
          </p:nvPr>
        </p:nvSpPr>
        <p:spPr>
          <a:xfrm>
            <a:off x="881700" y="2951288"/>
            <a:ext cx="2198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Snake</a:t>
            </a:r>
            <a:endParaRPr/>
          </a:p>
        </p:txBody>
      </p:sp>
      <p:sp>
        <p:nvSpPr>
          <p:cNvPr id="1125" name="Google Shape;1125;p32"/>
          <p:cNvSpPr txBox="1"/>
          <p:nvPr>
            <p:ph idx="5" type="subTitle"/>
          </p:nvPr>
        </p:nvSpPr>
        <p:spPr>
          <a:xfrm>
            <a:off x="6067800" y="3260163"/>
            <a:ext cx="21939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Game + Mongoose trying to eat snake &amp; gets partial reward for eating food</a:t>
            </a:r>
            <a:endParaRPr/>
          </a:p>
        </p:txBody>
      </p:sp>
      <p:sp>
        <p:nvSpPr>
          <p:cNvPr id="1126" name="Google Shape;1126;p32"/>
          <p:cNvSpPr txBox="1"/>
          <p:nvPr>
            <p:ph idx="6" type="title"/>
          </p:nvPr>
        </p:nvSpPr>
        <p:spPr>
          <a:xfrm>
            <a:off x="6067800" y="2951288"/>
            <a:ext cx="21945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&amp; Mongoose</a:t>
            </a:r>
            <a:endParaRPr/>
          </a:p>
        </p:txBody>
      </p:sp>
      <p:sp>
        <p:nvSpPr>
          <p:cNvPr id="1127" name="Google Shape;1127;p32"/>
          <p:cNvSpPr/>
          <p:nvPr/>
        </p:nvSpPr>
        <p:spPr>
          <a:xfrm>
            <a:off x="1174950" y="1180550"/>
            <a:ext cx="1377000" cy="1281300"/>
          </a:xfrm>
          <a:prstGeom prst="roundRect">
            <a:avLst>
              <a:gd fmla="val 11388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2"/>
          <p:cNvSpPr/>
          <p:nvPr/>
        </p:nvSpPr>
        <p:spPr>
          <a:xfrm>
            <a:off x="3768300" y="1180546"/>
            <a:ext cx="1611300" cy="1281300"/>
          </a:xfrm>
          <a:prstGeom prst="roundRect">
            <a:avLst>
              <a:gd fmla="val 11388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2"/>
          <p:cNvSpPr/>
          <p:nvPr/>
        </p:nvSpPr>
        <p:spPr>
          <a:xfrm>
            <a:off x="6359400" y="1180546"/>
            <a:ext cx="1611300" cy="1281300"/>
          </a:xfrm>
          <a:prstGeom prst="roundRect">
            <a:avLst>
              <a:gd fmla="val 11388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32"/>
          <p:cNvGrpSpPr/>
          <p:nvPr/>
        </p:nvGrpSpPr>
        <p:grpSpPr>
          <a:xfrm>
            <a:off x="468300" y="1715575"/>
            <a:ext cx="490200" cy="397450"/>
            <a:chOff x="2686050" y="381000"/>
            <a:chExt cx="490200" cy="397450"/>
          </a:xfrm>
        </p:grpSpPr>
        <p:sp>
          <p:nvSpPr>
            <p:cNvPr id="1131" name="Google Shape;1131;p32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32"/>
          <p:cNvGrpSpPr/>
          <p:nvPr/>
        </p:nvGrpSpPr>
        <p:grpSpPr>
          <a:xfrm>
            <a:off x="3032175" y="1122925"/>
            <a:ext cx="490200" cy="397450"/>
            <a:chOff x="2686050" y="381000"/>
            <a:chExt cx="490200" cy="397450"/>
          </a:xfrm>
        </p:grpSpPr>
        <p:sp>
          <p:nvSpPr>
            <p:cNvPr id="1135" name="Google Shape;1135;p32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32"/>
          <p:cNvGrpSpPr/>
          <p:nvPr/>
        </p:nvGrpSpPr>
        <p:grpSpPr>
          <a:xfrm>
            <a:off x="5181000" y="1902125"/>
            <a:ext cx="490200" cy="397450"/>
            <a:chOff x="2686050" y="381000"/>
            <a:chExt cx="490200" cy="397450"/>
          </a:xfrm>
        </p:grpSpPr>
        <p:sp>
          <p:nvSpPr>
            <p:cNvPr id="1139" name="Google Shape;1139;p32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32"/>
          <p:cNvGrpSpPr/>
          <p:nvPr/>
        </p:nvGrpSpPr>
        <p:grpSpPr>
          <a:xfrm>
            <a:off x="8262300" y="1457625"/>
            <a:ext cx="490200" cy="397450"/>
            <a:chOff x="2686050" y="381000"/>
            <a:chExt cx="490200" cy="397450"/>
          </a:xfrm>
        </p:grpSpPr>
        <p:sp>
          <p:nvSpPr>
            <p:cNvPr id="1143" name="Google Shape;1143;p32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6" name="Google Shape;1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00" y="867000"/>
            <a:ext cx="1825850" cy="1705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</p:pic>
      <p:grpSp>
        <p:nvGrpSpPr>
          <p:cNvPr id="1147" name="Google Shape;1147;p32"/>
          <p:cNvGrpSpPr/>
          <p:nvPr/>
        </p:nvGrpSpPr>
        <p:grpSpPr>
          <a:xfrm>
            <a:off x="6708899" y="1333087"/>
            <a:ext cx="912302" cy="976123"/>
            <a:chOff x="1547800" y="-1264125"/>
            <a:chExt cx="759050" cy="812150"/>
          </a:xfrm>
        </p:grpSpPr>
        <p:sp>
          <p:nvSpPr>
            <p:cNvPr id="1148" name="Google Shape;1148;p32"/>
            <p:cNvSpPr/>
            <p:nvPr/>
          </p:nvSpPr>
          <p:spPr>
            <a:xfrm>
              <a:off x="2038925" y="-946725"/>
              <a:ext cx="267925" cy="494750"/>
            </a:xfrm>
            <a:custGeom>
              <a:rect b="b" l="l" r="r" t="t"/>
              <a:pathLst>
                <a:path extrusionOk="0" h="19790" w="10717">
                  <a:moveTo>
                    <a:pt x="1049" y="1"/>
                  </a:moveTo>
                  <a:lnTo>
                    <a:pt x="1" y="10419"/>
                  </a:lnTo>
                  <a:lnTo>
                    <a:pt x="4025" y="19789"/>
                  </a:lnTo>
                  <a:lnTo>
                    <a:pt x="10716" y="19789"/>
                  </a:lnTo>
                  <a:cubicBezTo>
                    <a:pt x="10716" y="19789"/>
                    <a:pt x="8335" y="8633"/>
                    <a:pt x="5811" y="4763"/>
                  </a:cubicBezTo>
                  <a:cubicBezTo>
                    <a:pt x="3275" y="894"/>
                    <a:pt x="1049" y="1"/>
                    <a:pt x="1049" y="1"/>
                  </a:cubicBezTo>
                  <a:close/>
                </a:path>
              </a:pathLst>
            </a:custGeom>
            <a:solidFill>
              <a:srgbClr val="2D4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2094900" y="-727925"/>
              <a:ext cx="89325" cy="275950"/>
            </a:xfrm>
            <a:custGeom>
              <a:rect b="b" l="l" r="r" t="t"/>
              <a:pathLst>
                <a:path extrusionOk="0" h="11038" w="3573">
                  <a:moveTo>
                    <a:pt x="1334" y="0"/>
                  </a:moveTo>
                  <a:lnTo>
                    <a:pt x="0" y="11037"/>
                  </a:lnTo>
                  <a:lnTo>
                    <a:pt x="3572" y="11037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1674300" y="-1264125"/>
              <a:ext cx="465275" cy="812150"/>
            </a:xfrm>
            <a:custGeom>
              <a:rect b="b" l="l" r="r" t="t"/>
              <a:pathLst>
                <a:path extrusionOk="0" h="32486" w="18611">
                  <a:moveTo>
                    <a:pt x="10921" y="1"/>
                  </a:moveTo>
                  <a:cubicBezTo>
                    <a:pt x="9150" y="1"/>
                    <a:pt x="7296" y="490"/>
                    <a:pt x="6251" y="1529"/>
                  </a:cubicBezTo>
                  <a:cubicBezTo>
                    <a:pt x="4025" y="3767"/>
                    <a:pt x="4323" y="13733"/>
                    <a:pt x="4323" y="13733"/>
                  </a:cubicBezTo>
                  <a:cubicBezTo>
                    <a:pt x="4323" y="13733"/>
                    <a:pt x="2084" y="14328"/>
                    <a:pt x="1048" y="16114"/>
                  </a:cubicBezTo>
                  <a:cubicBezTo>
                    <a:pt x="1" y="17900"/>
                    <a:pt x="2084" y="32485"/>
                    <a:pt x="2084" y="32485"/>
                  </a:cubicBezTo>
                  <a:lnTo>
                    <a:pt x="18610" y="32485"/>
                  </a:lnTo>
                  <a:cubicBezTo>
                    <a:pt x="18610" y="32485"/>
                    <a:pt x="18086" y="17233"/>
                    <a:pt x="17717" y="14626"/>
                  </a:cubicBezTo>
                  <a:cubicBezTo>
                    <a:pt x="17562" y="13590"/>
                    <a:pt x="14883" y="12399"/>
                    <a:pt x="14883" y="12399"/>
                  </a:cubicBezTo>
                  <a:lnTo>
                    <a:pt x="15336" y="5553"/>
                  </a:lnTo>
                  <a:cubicBezTo>
                    <a:pt x="15336" y="5553"/>
                    <a:pt x="16229" y="4065"/>
                    <a:pt x="15336" y="1827"/>
                  </a:cubicBezTo>
                  <a:cubicBezTo>
                    <a:pt x="14860" y="639"/>
                    <a:pt x="12944" y="1"/>
                    <a:pt x="10921" y="1"/>
                  </a:cubicBezTo>
                  <a:close/>
                </a:path>
              </a:pathLst>
            </a:custGeom>
            <a:solidFill>
              <a:srgbClr val="2D4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1836225" y="-1176100"/>
              <a:ext cx="248650" cy="135325"/>
            </a:xfrm>
            <a:custGeom>
              <a:rect b="b" l="l" r="r" t="t"/>
              <a:pathLst>
                <a:path extrusionOk="0" h="5413" w="9946">
                  <a:moveTo>
                    <a:pt x="5463" y="1"/>
                  </a:moveTo>
                  <a:cubicBezTo>
                    <a:pt x="3286" y="1"/>
                    <a:pt x="953" y="294"/>
                    <a:pt x="953" y="294"/>
                  </a:cubicBezTo>
                  <a:cubicBezTo>
                    <a:pt x="953" y="294"/>
                    <a:pt x="1" y="4485"/>
                    <a:pt x="1144" y="5259"/>
                  </a:cubicBezTo>
                  <a:cubicBezTo>
                    <a:pt x="1305" y="5368"/>
                    <a:pt x="1478" y="5413"/>
                    <a:pt x="1666" y="5413"/>
                  </a:cubicBezTo>
                  <a:cubicBezTo>
                    <a:pt x="2552" y="5413"/>
                    <a:pt x="3758" y="4414"/>
                    <a:pt x="5478" y="4414"/>
                  </a:cubicBezTo>
                  <a:cubicBezTo>
                    <a:pt x="5984" y="4414"/>
                    <a:pt x="6533" y="4500"/>
                    <a:pt x="7133" y="4723"/>
                  </a:cubicBezTo>
                  <a:cubicBezTo>
                    <a:pt x="7430" y="4834"/>
                    <a:pt x="7686" y="4884"/>
                    <a:pt x="7905" y="4884"/>
                  </a:cubicBezTo>
                  <a:cubicBezTo>
                    <a:pt x="9946" y="4884"/>
                    <a:pt x="8859" y="556"/>
                    <a:pt x="8859" y="556"/>
                  </a:cubicBezTo>
                  <a:cubicBezTo>
                    <a:pt x="8276" y="129"/>
                    <a:pt x="6903" y="1"/>
                    <a:pt x="5463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2025550" y="-1065775"/>
              <a:ext cx="40200" cy="111650"/>
            </a:xfrm>
            <a:custGeom>
              <a:rect b="b" l="l" r="r" t="t"/>
              <a:pathLst>
                <a:path extrusionOk="0" h="4466" w="1608">
                  <a:moveTo>
                    <a:pt x="798" y="1"/>
                  </a:moveTo>
                  <a:cubicBezTo>
                    <a:pt x="369" y="1"/>
                    <a:pt x="0" y="1001"/>
                    <a:pt x="0" y="2227"/>
                  </a:cubicBezTo>
                  <a:cubicBezTo>
                    <a:pt x="0" y="3465"/>
                    <a:pt x="357" y="4465"/>
                    <a:pt x="798" y="4465"/>
                  </a:cubicBezTo>
                  <a:cubicBezTo>
                    <a:pt x="1250" y="4465"/>
                    <a:pt x="1607" y="3465"/>
                    <a:pt x="1607" y="2227"/>
                  </a:cubicBezTo>
                  <a:cubicBezTo>
                    <a:pt x="1607" y="1001"/>
                    <a:pt x="1250" y="1"/>
                    <a:pt x="798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1884450" y="-1104100"/>
              <a:ext cx="163150" cy="149675"/>
            </a:xfrm>
            <a:custGeom>
              <a:rect b="b" l="l" r="r" t="t"/>
              <a:pathLst>
                <a:path extrusionOk="0" h="5987" w="6526">
                  <a:moveTo>
                    <a:pt x="3536" y="0"/>
                  </a:moveTo>
                  <a:cubicBezTo>
                    <a:pt x="3407" y="0"/>
                    <a:pt x="3278" y="75"/>
                    <a:pt x="3191" y="224"/>
                  </a:cubicBezTo>
                  <a:lnTo>
                    <a:pt x="3120" y="355"/>
                  </a:lnTo>
                  <a:cubicBezTo>
                    <a:pt x="2703" y="1105"/>
                    <a:pt x="2001" y="1545"/>
                    <a:pt x="1251" y="1545"/>
                  </a:cubicBezTo>
                  <a:lnTo>
                    <a:pt x="0" y="1545"/>
                  </a:lnTo>
                  <a:lnTo>
                    <a:pt x="0" y="5986"/>
                  </a:lnTo>
                  <a:lnTo>
                    <a:pt x="6525" y="5986"/>
                  </a:lnTo>
                  <a:lnTo>
                    <a:pt x="6525" y="1545"/>
                  </a:lnTo>
                  <a:lnTo>
                    <a:pt x="5858" y="1545"/>
                  </a:lnTo>
                  <a:cubicBezTo>
                    <a:pt x="5168" y="1545"/>
                    <a:pt x="4525" y="1176"/>
                    <a:pt x="4096" y="533"/>
                  </a:cubicBezTo>
                  <a:lnTo>
                    <a:pt x="3858" y="188"/>
                  </a:lnTo>
                  <a:cubicBezTo>
                    <a:pt x="3773" y="63"/>
                    <a:pt x="3655" y="0"/>
                    <a:pt x="3536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1845750" y="-1071125"/>
              <a:ext cx="75925" cy="117900"/>
            </a:xfrm>
            <a:custGeom>
              <a:rect b="b" l="l" r="r" t="t"/>
              <a:pathLst>
                <a:path extrusionOk="0" h="4716" w="3037">
                  <a:moveTo>
                    <a:pt x="1120" y="0"/>
                  </a:moveTo>
                  <a:cubicBezTo>
                    <a:pt x="513" y="0"/>
                    <a:pt x="1" y="1048"/>
                    <a:pt x="1" y="2358"/>
                  </a:cubicBezTo>
                  <a:cubicBezTo>
                    <a:pt x="1" y="3655"/>
                    <a:pt x="513" y="4715"/>
                    <a:pt x="1120" y="4715"/>
                  </a:cubicBezTo>
                  <a:lnTo>
                    <a:pt x="1929" y="4715"/>
                  </a:lnTo>
                  <a:cubicBezTo>
                    <a:pt x="2549" y="4715"/>
                    <a:pt x="3037" y="3655"/>
                    <a:pt x="3037" y="2358"/>
                  </a:cubicBezTo>
                  <a:cubicBezTo>
                    <a:pt x="3037" y="1060"/>
                    <a:pt x="2537" y="0"/>
                    <a:pt x="1929" y="0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1849325" y="-1065475"/>
              <a:ext cx="49725" cy="105700"/>
            </a:xfrm>
            <a:custGeom>
              <a:rect b="b" l="l" r="r" t="t"/>
              <a:pathLst>
                <a:path extrusionOk="0" h="4228" w="1989">
                  <a:moveTo>
                    <a:pt x="989" y="0"/>
                  </a:moveTo>
                  <a:cubicBezTo>
                    <a:pt x="441" y="24"/>
                    <a:pt x="1" y="953"/>
                    <a:pt x="1" y="2120"/>
                  </a:cubicBezTo>
                  <a:cubicBezTo>
                    <a:pt x="1" y="3275"/>
                    <a:pt x="441" y="4227"/>
                    <a:pt x="989" y="4227"/>
                  </a:cubicBezTo>
                  <a:cubicBezTo>
                    <a:pt x="1548" y="4227"/>
                    <a:pt x="1989" y="3287"/>
                    <a:pt x="1989" y="2120"/>
                  </a:cubicBezTo>
                  <a:cubicBezTo>
                    <a:pt x="1989" y="953"/>
                    <a:pt x="1548" y="0"/>
                    <a:pt x="989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1881475" y="-1167175"/>
              <a:ext cx="160150" cy="41600"/>
            </a:xfrm>
            <a:custGeom>
              <a:rect b="b" l="l" r="r" t="t"/>
              <a:pathLst>
                <a:path extrusionOk="0" h="1664" w="6406">
                  <a:moveTo>
                    <a:pt x="1089" y="1"/>
                  </a:moveTo>
                  <a:cubicBezTo>
                    <a:pt x="558" y="1"/>
                    <a:pt x="291" y="58"/>
                    <a:pt x="167" y="306"/>
                  </a:cubicBezTo>
                  <a:cubicBezTo>
                    <a:pt x="0" y="628"/>
                    <a:pt x="179" y="1163"/>
                    <a:pt x="512" y="1378"/>
                  </a:cubicBezTo>
                  <a:cubicBezTo>
                    <a:pt x="661" y="1471"/>
                    <a:pt x="817" y="1507"/>
                    <a:pt x="983" y="1507"/>
                  </a:cubicBezTo>
                  <a:cubicBezTo>
                    <a:pt x="1554" y="1507"/>
                    <a:pt x="2256" y="1082"/>
                    <a:pt x="3281" y="1082"/>
                  </a:cubicBezTo>
                  <a:cubicBezTo>
                    <a:pt x="3368" y="1082"/>
                    <a:pt x="3457" y="1085"/>
                    <a:pt x="3548" y="1092"/>
                  </a:cubicBezTo>
                  <a:cubicBezTo>
                    <a:pt x="4637" y="1179"/>
                    <a:pt x="5273" y="1664"/>
                    <a:pt x="5749" y="1664"/>
                  </a:cubicBezTo>
                  <a:cubicBezTo>
                    <a:pt x="5856" y="1664"/>
                    <a:pt x="5955" y="1639"/>
                    <a:pt x="6049" y="1580"/>
                  </a:cubicBezTo>
                  <a:cubicBezTo>
                    <a:pt x="6346" y="1378"/>
                    <a:pt x="6406" y="687"/>
                    <a:pt x="6120" y="318"/>
                  </a:cubicBezTo>
                  <a:cubicBezTo>
                    <a:pt x="5915" y="55"/>
                    <a:pt x="5574" y="2"/>
                    <a:pt x="5105" y="2"/>
                  </a:cubicBezTo>
                  <a:cubicBezTo>
                    <a:pt x="4894" y="2"/>
                    <a:pt x="4657" y="13"/>
                    <a:pt x="4394" y="20"/>
                  </a:cubicBezTo>
                  <a:cubicBezTo>
                    <a:pt x="3941" y="38"/>
                    <a:pt x="3535" y="45"/>
                    <a:pt x="3170" y="45"/>
                  </a:cubicBezTo>
                  <a:cubicBezTo>
                    <a:pt x="2221" y="45"/>
                    <a:pt x="1554" y="1"/>
                    <a:pt x="1089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1940400" y="-1069800"/>
              <a:ext cx="56300" cy="40525"/>
            </a:xfrm>
            <a:custGeom>
              <a:rect b="b" l="l" r="r" t="t"/>
              <a:pathLst>
                <a:path extrusionOk="0" h="1621" w="2252">
                  <a:moveTo>
                    <a:pt x="2249" y="1"/>
                  </a:moveTo>
                  <a:cubicBezTo>
                    <a:pt x="2223" y="1"/>
                    <a:pt x="1898" y="1025"/>
                    <a:pt x="1442" y="1162"/>
                  </a:cubicBezTo>
                  <a:cubicBezTo>
                    <a:pt x="1409" y="1171"/>
                    <a:pt x="1377" y="1176"/>
                    <a:pt x="1344" y="1176"/>
                  </a:cubicBezTo>
                  <a:cubicBezTo>
                    <a:pt x="832" y="1176"/>
                    <a:pt x="291" y="47"/>
                    <a:pt x="99" y="47"/>
                  </a:cubicBezTo>
                  <a:cubicBezTo>
                    <a:pt x="78" y="47"/>
                    <a:pt x="61" y="60"/>
                    <a:pt x="48" y="90"/>
                  </a:cubicBezTo>
                  <a:cubicBezTo>
                    <a:pt x="1" y="209"/>
                    <a:pt x="251" y="519"/>
                    <a:pt x="560" y="1019"/>
                  </a:cubicBezTo>
                  <a:cubicBezTo>
                    <a:pt x="856" y="1484"/>
                    <a:pt x="1030" y="1620"/>
                    <a:pt x="1332" y="1620"/>
                  </a:cubicBezTo>
                  <a:cubicBezTo>
                    <a:pt x="1370" y="1620"/>
                    <a:pt x="1410" y="1618"/>
                    <a:pt x="1453" y="1614"/>
                  </a:cubicBezTo>
                  <a:cubicBezTo>
                    <a:pt x="1846" y="1614"/>
                    <a:pt x="2215" y="519"/>
                    <a:pt x="2251" y="7"/>
                  </a:cubicBezTo>
                  <a:cubicBezTo>
                    <a:pt x="2251" y="3"/>
                    <a:pt x="2251" y="1"/>
                    <a:pt x="2249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1921050" y="-995525"/>
              <a:ext cx="137550" cy="34275"/>
            </a:xfrm>
            <a:custGeom>
              <a:rect b="b" l="l" r="r" t="t"/>
              <a:pathLst>
                <a:path extrusionOk="0" h="1371" w="5502">
                  <a:moveTo>
                    <a:pt x="5502" y="0"/>
                  </a:moveTo>
                  <a:cubicBezTo>
                    <a:pt x="4740" y="125"/>
                    <a:pt x="4165" y="158"/>
                    <a:pt x="3680" y="158"/>
                  </a:cubicBezTo>
                  <a:cubicBezTo>
                    <a:pt x="3195" y="158"/>
                    <a:pt x="2799" y="125"/>
                    <a:pt x="2394" y="119"/>
                  </a:cubicBezTo>
                  <a:cubicBezTo>
                    <a:pt x="1632" y="119"/>
                    <a:pt x="763" y="36"/>
                    <a:pt x="370" y="36"/>
                  </a:cubicBezTo>
                  <a:cubicBezTo>
                    <a:pt x="191" y="36"/>
                    <a:pt x="263" y="179"/>
                    <a:pt x="180" y="608"/>
                  </a:cubicBezTo>
                  <a:cubicBezTo>
                    <a:pt x="72" y="1179"/>
                    <a:pt x="1" y="1251"/>
                    <a:pt x="370" y="1286"/>
                  </a:cubicBezTo>
                  <a:cubicBezTo>
                    <a:pt x="1501" y="1370"/>
                    <a:pt x="1430" y="1310"/>
                    <a:pt x="3525" y="1358"/>
                  </a:cubicBezTo>
                  <a:cubicBezTo>
                    <a:pt x="3677" y="1362"/>
                    <a:pt x="3851" y="1370"/>
                    <a:pt x="4026" y="1370"/>
                  </a:cubicBezTo>
                  <a:cubicBezTo>
                    <a:pt x="4303" y="1370"/>
                    <a:pt x="4583" y="1350"/>
                    <a:pt x="4787" y="1262"/>
                  </a:cubicBezTo>
                  <a:cubicBezTo>
                    <a:pt x="5323" y="1060"/>
                    <a:pt x="5478" y="477"/>
                    <a:pt x="5502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1959800" y="-1091525"/>
              <a:ext cx="25875" cy="40375"/>
            </a:xfrm>
            <a:custGeom>
              <a:rect b="b" l="l" r="r" t="t"/>
              <a:pathLst>
                <a:path extrusionOk="0" h="1615" w="1035">
                  <a:moveTo>
                    <a:pt x="688" y="1"/>
                  </a:moveTo>
                  <a:cubicBezTo>
                    <a:pt x="506" y="1"/>
                    <a:pt x="288" y="229"/>
                    <a:pt x="201" y="447"/>
                  </a:cubicBezTo>
                  <a:cubicBezTo>
                    <a:pt x="1" y="955"/>
                    <a:pt x="408" y="1614"/>
                    <a:pt x="659" y="1614"/>
                  </a:cubicBezTo>
                  <a:cubicBezTo>
                    <a:pt x="661" y="1614"/>
                    <a:pt x="663" y="1614"/>
                    <a:pt x="666" y="1614"/>
                  </a:cubicBezTo>
                  <a:cubicBezTo>
                    <a:pt x="856" y="1590"/>
                    <a:pt x="975" y="1150"/>
                    <a:pt x="1011" y="864"/>
                  </a:cubicBezTo>
                  <a:cubicBezTo>
                    <a:pt x="1035" y="566"/>
                    <a:pt x="975" y="66"/>
                    <a:pt x="737" y="7"/>
                  </a:cubicBezTo>
                  <a:cubicBezTo>
                    <a:pt x="721" y="3"/>
                    <a:pt x="705" y="1"/>
                    <a:pt x="688" y="1"/>
                  </a:cubicBezTo>
                  <a:close/>
                </a:path>
              </a:pathLst>
            </a:custGeom>
            <a:solidFill>
              <a:srgbClr val="45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1679950" y="-686275"/>
              <a:ext cx="98550" cy="234300"/>
            </a:xfrm>
            <a:custGeom>
              <a:rect b="b" l="l" r="r" t="t"/>
              <a:pathLst>
                <a:path extrusionOk="0" h="9372" w="3942">
                  <a:moveTo>
                    <a:pt x="3942" y="1"/>
                  </a:moveTo>
                  <a:lnTo>
                    <a:pt x="1" y="9371"/>
                  </a:lnTo>
                  <a:lnTo>
                    <a:pt x="3347" y="9371"/>
                  </a:lnTo>
                  <a:lnTo>
                    <a:pt x="3942" y="1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1547800" y="-920975"/>
              <a:ext cx="264350" cy="469000"/>
            </a:xfrm>
            <a:custGeom>
              <a:rect b="b" l="l" r="r" t="t"/>
              <a:pathLst>
                <a:path extrusionOk="0" h="18760" w="10574">
                  <a:moveTo>
                    <a:pt x="9113" y="1"/>
                  </a:moveTo>
                  <a:cubicBezTo>
                    <a:pt x="8080" y="1"/>
                    <a:pt x="4343" y="219"/>
                    <a:pt x="2679" y="3281"/>
                  </a:cubicBezTo>
                  <a:cubicBezTo>
                    <a:pt x="751" y="6853"/>
                    <a:pt x="1" y="18759"/>
                    <a:pt x="1" y="18759"/>
                  </a:cubicBezTo>
                  <a:lnTo>
                    <a:pt x="7144" y="18759"/>
                  </a:lnTo>
                  <a:lnTo>
                    <a:pt x="10573" y="3138"/>
                  </a:lnTo>
                  <a:lnTo>
                    <a:pt x="9383" y="7"/>
                  </a:lnTo>
                  <a:cubicBezTo>
                    <a:pt x="9383" y="7"/>
                    <a:pt x="9285" y="1"/>
                    <a:pt x="9113" y="1"/>
                  </a:cubicBezTo>
                  <a:close/>
                </a:path>
              </a:pathLst>
            </a:custGeom>
            <a:solidFill>
              <a:srgbClr val="2D4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1577575" y="-835100"/>
              <a:ext cx="171175" cy="297700"/>
            </a:xfrm>
            <a:custGeom>
              <a:rect b="b" l="l" r="r" t="t"/>
              <a:pathLst>
                <a:path extrusionOk="0" h="11908" w="6847">
                  <a:moveTo>
                    <a:pt x="6846" y="1"/>
                  </a:moveTo>
                  <a:cubicBezTo>
                    <a:pt x="6322" y="263"/>
                    <a:pt x="5834" y="608"/>
                    <a:pt x="5382" y="1001"/>
                  </a:cubicBezTo>
                  <a:cubicBezTo>
                    <a:pt x="4929" y="1370"/>
                    <a:pt x="4489" y="1775"/>
                    <a:pt x="4096" y="2215"/>
                  </a:cubicBezTo>
                  <a:cubicBezTo>
                    <a:pt x="3286" y="3096"/>
                    <a:pt x="2620" y="4097"/>
                    <a:pt x="2084" y="5168"/>
                  </a:cubicBezTo>
                  <a:cubicBezTo>
                    <a:pt x="1560" y="6252"/>
                    <a:pt x="1191" y="7347"/>
                    <a:pt x="845" y="8478"/>
                  </a:cubicBezTo>
                  <a:cubicBezTo>
                    <a:pt x="500" y="9609"/>
                    <a:pt x="203" y="10740"/>
                    <a:pt x="0" y="11907"/>
                  </a:cubicBezTo>
                  <a:cubicBezTo>
                    <a:pt x="464" y="10824"/>
                    <a:pt x="881" y="9716"/>
                    <a:pt x="1298" y="8633"/>
                  </a:cubicBezTo>
                  <a:cubicBezTo>
                    <a:pt x="1512" y="8097"/>
                    <a:pt x="1715" y="7549"/>
                    <a:pt x="1929" y="7014"/>
                  </a:cubicBezTo>
                  <a:cubicBezTo>
                    <a:pt x="2143" y="6454"/>
                    <a:pt x="2369" y="5918"/>
                    <a:pt x="2620" y="5418"/>
                  </a:cubicBezTo>
                  <a:cubicBezTo>
                    <a:pt x="2858" y="4894"/>
                    <a:pt x="3155" y="4406"/>
                    <a:pt x="3453" y="3918"/>
                  </a:cubicBezTo>
                  <a:cubicBezTo>
                    <a:pt x="3751" y="3418"/>
                    <a:pt x="4096" y="2965"/>
                    <a:pt x="4441" y="2501"/>
                  </a:cubicBezTo>
                  <a:cubicBezTo>
                    <a:pt x="5156" y="1608"/>
                    <a:pt x="5941" y="739"/>
                    <a:pt x="6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1851100" y="-902950"/>
              <a:ext cx="214650" cy="52150"/>
            </a:xfrm>
            <a:custGeom>
              <a:rect b="b" l="l" r="r" t="t"/>
              <a:pathLst>
                <a:path extrusionOk="0" h="2086" w="8586">
                  <a:moveTo>
                    <a:pt x="8585" y="0"/>
                  </a:moveTo>
                  <a:lnTo>
                    <a:pt x="8585" y="0"/>
                  </a:lnTo>
                  <a:cubicBezTo>
                    <a:pt x="8323" y="286"/>
                    <a:pt x="8026" y="524"/>
                    <a:pt x="7692" y="738"/>
                  </a:cubicBezTo>
                  <a:cubicBezTo>
                    <a:pt x="7383" y="941"/>
                    <a:pt x="7038" y="1107"/>
                    <a:pt x="6692" y="1227"/>
                  </a:cubicBezTo>
                  <a:cubicBezTo>
                    <a:pt x="6171" y="1406"/>
                    <a:pt x="5616" y="1491"/>
                    <a:pt x="5062" y="1491"/>
                  </a:cubicBezTo>
                  <a:cubicBezTo>
                    <a:pt x="4883" y="1491"/>
                    <a:pt x="4703" y="1482"/>
                    <a:pt x="4525" y="1465"/>
                  </a:cubicBezTo>
                  <a:cubicBezTo>
                    <a:pt x="3763" y="1369"/>
                    <a:pt x="3001" y="1274"/>
                    <a:pt x="2251" y="1119"/>
                  </a:cubicBezTo>
                  <a:cubicBezTo>
                    <a:pt x="1501" y="977"/>
                    <a:pt x="739" y="798"/>
                    <a:pt x="1" y="560"/>
                  </a:cubicBezTo>
                  <a:lnTo>
                    <a:pt x="1" y="560"/>
                  </a:lnTo>
                  <a:cubicBezTo>
                    <a:pt x="644" y="1012"/>
                    <a:pt x="1382" y="1334"/>
                    <a:pt x="2144" y="1584"/>
                  </a:cubicBezTo>
                  <a:cubicBezTo>
                    <a:pt x="2906" y="1822"/>
                    <a:pt x="3680" y="1989"/>
                    <a:pt x="4466" y="2060"/>
                  </a:cubicBezTo>
                  <a:cubicBezTo>
                    <a:pt x="4631" y="2077"/>
                    <a:pt x="4797" y="2085"/>
                    <a:pt x="4963" y="2085"/>
                  </a:cubicBezTo>
                  <a:cubicBezTo>
                    <a:pt x="5623" y="2085"/>
                    <a:pt x="6281" y="1950"/>
                    <a:pt x="6871" y="1655"/>
                  </a:cubicBezTo>
                  <a:cubicBezTo>
                    <a:pt x="7252" y="1477"/>
                    <a:pt x="7573" y="1238"/>
                    <a:pt x="7871" y="953"/>
                  </a:cubicBezTo>
                  <a:cubicBezTo>
                    <a:pt x="8169" y="679"/>
                    <a:pt x="8419" y="357"/>
                    <a:pt x="8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1797525" y="-880925"/>
              <a:ext cx="101825" cy="90025"/>
            </a:xfrm>
            <a:custGeom>
              <a:rect b="b" l="l" r="r" t="t"/>
              <a:pathLst>
                <a:path extrusionOk="0" h="3601" w="4073">
                  <a:moveTo>
                    <a:pt x="1" y="0"/>
                  </a:moveTo>
                  <a:lnTo>
                    <a:pt x="1" y="0"/>
                  </a:lnTo>
                  <a:cubicBezTo>
                    <a:pt x="48" y="488"/>
                    <a:pt x="203" y="965"/>
                    <a:pt x="429" y="1417"/>
                  </a:cubicBezTo>
                  <a:cubicBezTo>
                    <a:pt x="644" y="1858"/>
                    <a:pt x="918" y="2274"/>
                    <a:pt x="1275" y="2655"/>
                  </a:cubicBezTo>
                  <a:cubicBezTo>
                    <a:pt x="1358" y="2739"/>
                    <a:pt x="1477" y="2834"/>
                    <a:pt x="1561" y="2917"/>
                  </a:cubicBezTo>
                  <a:cubicBezTo>
                    <a:pt x="1680" y="2989"/>
                    <a:pt x="1775" y="3084"/>
                    <a:pt x="1894" y="3144"/>
                  </a:cubicBezTo>
                  <a:cubicBezTo>
                    <a:pt x="2108" y="3274"/>
                    <a:pt x="2346" y="3382"/>
                    <a:pt x="2585" y="3453"/>
                  </a:cubicBezTo>
                  <a:cubicBezTo>
                    <a:pt x="2900" y="3551"/>
                    <a:pt x="3215" y="3601"/>
                    <a:pt x="3527" y="3601"/>
                  </a:cubicBezTo>
                  <a:cubicBezTo>
                    <a:pt x="3710" y="3601"/>
                    <a:pt x="3892" y="3584"/>
                    <a:pt x="4073" y="3548"/>
                  </a:cubicBezTo>
                  <a:cubicBezTo>
                    <a:pt x="3597" y="3405"/>
                    <a:pt x="3168" y="3227"/>
                    <a:pt x="2763" y="3024"/>
                  </a:cubicBezTo>
                  <a:cubicBezTo>
                    <a:pt x="2573" y="2917"/>
                    <a:pt x="2382" y="2798"/>
                    <a:pt x="2204" y="2667"/>
                  </a:cubicBezTo>
                  <a:cubicBezTo>
                    <a:pt x="2108" y="2608"/>
                    <a:pt x="2037" y="2536"/>
                    <a:pt x="1953" y="2453"/>
                  </a:cubicBezTo>
                  <a:cubicBezTo>
                    <a:pt x="1870" y="2382"/>
                    <a:pt x="1787" y="2322"/>
                    <a:pt x="1715" y="2239"/>
                  </a:cubicBezTo>
                  <a:cubicBezTo>
                    <a:pt x="1394" y="1905"/>
                    <a:pt x="1120" y="1548"/>
                    <a:pt x="834" y="1179"/>
                  </a:cubicBezTo>
                  <a:cubicBezTo>
                    <a:pt x="549" y="810"/>
                    <a:pt x="287" y="4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5" name="Google Shape;1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325" y="864200"/>
            <a:ext cx="1825850" cy="17052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</p:pic>
      <p:pic>
        <p:nvPicPr>
          <p:cNvPr id="1166" name="Google Shape;11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723" y="893860"/>
            <a:ext cx="1645900" cy="16459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33"/>
          <p:cNvGrpSpPr/>
          <p:nvPr/>
        </p:nvGrpSpPr>
        <p:grpSpPr>
          <a:xfrm>
            <a:off x="-42424" y="531728"/>
            <a:ext cx="9186389" cy="4080055"/>
            <a:chOff x="-2589625" y="980600"/>
            <a:chExt cx="4282100" cy="1910675"/>
          </a:xfrm>
        </p:grpSpPr>
        <p:sp>
          <p:nvSpPr>
            <p:cNvPr id="1172" name="Google Shape;1172;p33"/>
            <p:cNvSpPr/>
            <p:nvPr/>
          </p:nvSpPr>
          <p:spPr>
            <a:xfrm>
              <a:off x="-2589625" y="980600"/>
              <a:ext cx="4282100" cy="1910675"/>
            </a:xfrm>
            <a:custGeom>
              <a:rect b="b" l="l" r="r" t="t"/>
              <a:pathLst>
                <a:path extrusionOk="0" h="76427" w="171284">
                  <a:moveTo>
                    <a:pt x="160199" y="1"/>
                  </a:moveTo>
                  <a:lnTo>
                    <a:pt x="107586" y="3323"/>
                  </a:lnTo>
                  <a:lnTo>
                    <a:pt x="108931" y="4704"/>
                  </a:lnTo>
                  <a:lnTo>
                    <a:pt x="70045" y="8192"/>
                  </a:lnTo>
                  <a:lnTo>
                    <a:pt x="76903" y="3323"/>
                  </a:lnTo>
                  <a:lnTo>
                    <a:pt x="76903" y="3323"/>
                  </a:lnTo>
                  <a:lnTo>
                    <a:pt x="227" y="9109"/>
                  </a:lnTo>
                  <a:lnTo>
                    <a:pt x="1" y="76427"/>
                  </a:lnTo>
                  <a:lnTo>
                    <a:pt x="1" y="76427"/>
                  </a:lnTo>
                  <a:lnTo>
                    <a:pt x="21551" y="74415"/>
                  </a:lnTo>
                  <a:lnTo>
                    <a:pt x="19979" y="76427"/>
                  </a:lnTo>
                  <a:lnTo>
                    <a:pt x="57508" y="73141"/>
                  </a:lnTo>
                  <a:lnTo>
                    <a:pt x="57508" y="73141"/>
                  </a:lnTo>
                  <a:lnTo>
                    <a:pt x="54734" y="74843"/>
                  </a:lnTo>
                  <a:lnTo>
                    <a:pt x="54734" y="74843"/>
                  </a:lnTo>
                  <a:lnTo>
                    <a:pt x="99775" y="69712"/>
                  </a:lnTo>
                  <a:lnTo>
                    <a:pt x="92881" y="73569"/>
                  </a:lnTo>
                  <a:lnTo>
                    <a:pt x="171284" y="66473"/>
                  </a:lnTo>
                  <a:lnTo>
                    <a:pt x="171284" y="3323"/>
                  </a:lnTo>
                  <a:lnTo>
                    <a:pt x="152389" y="5597"/>
                  </a:lnTo>
                  <a:lnTo>
                    <a:pt x="160199" y="1"/>
                  </a:lnTo>
                  <a:close/>
                </a:path>
              </a:pathLst>
            </a:custGeom>
            <a:solidFill>
              <a:srgbClr val="D44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-2589625" y="1091925"/>
              <a:ext cx="4282100" cy="1717200"/>
            </a:xfrm>
            <a:custGeom>
              <a:rect b="b" l="l" r="r" t="t"/>
              <a:pathLst>
                <a:path extrusionOk="0" h="68688" w="171284">
                  <a:moveTo>
                    <a:pt x="148638" y="1"/>
                  </a:moveTo>
                  <a:lnTo>
                    <a:pt x="63449" y="6394"/>
                  </a:lnTo>
                  <a:lnTo>
                    <a:pt x="68188" y="2370"/>
                  </a:lnTo>
                  <a:lnTo>
                    <a:pt x="1" y="8168"/>
                  </a:lnTo>
                  <a:lnTo>
                    <a:pt x="1" y="68688"/>
                  </a:lnTo>
                  <a:lnTo>
                    <a:pt x="34541" y="66378"/>
                  </a:lnTo>
                  <a:lnTo>
                    <a:pt x="30195" y="68688"/>
                  </a:lnTo>
                  <a:lnTo>
                    <a:pt x="108729" y="61568"/>
                  </a:lnTo>
                  <a:lnTo>
                    <a:pt x="103395" y="64878"/>
                  </a:lnTo>
                  <a:lnTo>
                    <a:pt x="171284" y="58401"/>
                  </a:lnTo>
                  <a:lnTo>
                    <a:pt x="171284" y="1489"/>
                  </a:lnTo>
                  <a:lnTo>
                    <a:pt x="144578" y="3287"/>
                  </a:lnTo>
                  <a:lnTo>
                    <a:pt x="148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-2589625" y="1020800"/>
              <a:ext cx="1165650" cy="121450"/>
            </a:xfrm>
            <a:custGeom>
              <a:rect b="b" l="l" r="r" t="t"/>
              <a:pathLst>
                <a:path extrusionOk="0" h="4858" w="46626">
                  <a:moveTo>
                    <a:pt x="46626" y="0"/>
                  </a:moveTo>
                  <a:lnTo>
                    <a:pt x="1" y="1762"/>
                  </a:lnTo>
                  <a:lnTo>
                    <a:pt x="1" y="4858"/>
                  </a:lnTo>
                  <a:lnTo>
                    <a:pt x="46626" y="0"/>
                  </a:lnTo>
                  <a:close/>
                </a:path>
              </a:pathLst>
            </a:custGeom>
            <a:solidFill>
              <a:srgbClr val="D44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551550" y="2751350"/>
              <a:ext cx="1137650" cy="110175"/>
            </a:xfrm>
            <a:custGeom>
              <a:rect b="b" l="l" r="r" t="t"/>
              <a:pathLst>
                <a:path extrusionOk="0" h="4407" w="45506">
                  <a:moveTo>
                    <a:pt x="45506" y="1"/>
                  </a:moveTo>
                  <a:lnTo>
                    <a:pt x="0" y="4406"/>
                  </a:lnTo>
                  <a:lnTo>
                    <a:pt x="45506" y="4406"/>
                  </a:lnTo>
                  <a:lnTo>
                    <a:pt x="45506" y="1"/>
                  </a:lnTo>
                  <a:close/>
                </a:path>
              </a:pathLst>
            </a:custGeom>
            <a:solidFill>
              <a:srgbClr val="D44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-2589625" y="1327375"/>
              <a:ext cx="1112075" cy="197975"/>
            </a:xfrm>
            <a:custGeom>
              <a:rect b="b" l="l" r="r" t="t"/>
              <a:pathLst>
                <a:path extrusionOk="0" h="7919" w="44483">
                  <a:moveTo>
                    <a:pt x="44482" y="1"/>
                  </a:moveTo>
                  <a:lnTo>
                    <a:pt x="1" y="3680"/>
                  </a:lnTo>
                  <a:lnTo>
                    <a:pt x="179" y="7918"/>
                  </a:lnTo>
                  <a:lnTo>
                    <a:pt x="44482" y="1"/>
                  </a:lnTo>
                  <a:close/>
                </a:path>
              </a:pathLst>
            </a:custGeom>
            <a:solidFill>
              <a:srgbClr val="D44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781925" y="2352500"/>
              <a:ext cx="910550" cy="156300"/>
            </a:xfrm>
            <a:custGeom>
              <a:rect b="b" l="l" r="r" t="t"/>
              <a:pathLst>
                <a:path extrusionOk="0" h="6252" w="36422">
                  <a:moveTo>
                    <a:pt x="36291" y="1"/>
                  </a:moveTo>
                  <a:lnTo>
                    <a:pt x="1" y="6251"/>
                  </a:lnTo>
                  <a:lnTo>
                    <a:pt x="36422" y="3168"/>
                  </a:lnTo>
                  <a:lnTo>
                    <a:pt x="36291" y="1"/>
                  </a:lnTo>
                  <a:close/>
                </a:path>
              </a:pathLst>
            </a:custGeom>
            <a:solidFill>
              <a:srgbClr val="D440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8" name="Google Shape;1178;p33"/>
          <p:cNvSpPr txBox="1"/>
          <p:nvPr>
            <p:ph type="title"/>
          </p:nvPr>
        </p:nvSpPr>
        <p:spPr>
          <a:xfrm rot="-351741">
            <a:off x="2127717" y="1320672"/>
            <a:ext cx="6367803" cy="240117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Game Over</a:t>
            </a:r>
            <a:r>
              <a:rPr lang="en">
                <a:solidFill>
                  <a:schemeClr val="accent2"/>
                </a:solidFill>
              </a:rPr>
              <a:t>!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179" name="Google Shape;1179;p33"/>
          <p:cNvGrpSpPr/>
          <p:nvPr/>
        </p:nvGrpSpPr>
        <p:grpSpPr>
          <a:xfrm>
            <a:off x="-255230" y="90095"/>
            <a:ext cx="4570087" cy="6097609"/>
            <a:chOff x="-845650" y="3341300"/>
            <a:chExt cx="1766900" cy="2357475"/>
          </a:xfrm>
        </p:grpSpPr>
        <p:sp>
          <p:nvSpPr>
            <p:cNvPr id="1180" name="Google Shape;1180;p33"/>
            <p:cNvSpPr/>
            <p:nvPr/>
          </p:nvSpPr>
          <p:spPr>
            <a:xfrm>
              <a:off x="73500" y="5644575"/>
              <a:ext cx="383425" cy="54200"/>
            </a:xfrm>
            <a:custGeom>
              <a:rect b="b" l="l" r="r" t="t"/>
              <a:pathLst>
                <a:path extrusionOk="0" h="2168" w="15337">
                  <a:moveTo>
                    <a:pt x="1" y="0"/>
                  </a:moveTo>
                  <a:lnTo>
                    <a:pt x="1" y="298"/>
                  </a:lnTo>
                  <a:lnTo>
                    <a:pt x="1" y="1239"/>
                  </a:lnTo>
                  <a:lnTo>
                    <a:pt x="1" y="2167"/>
                  </a:lnTo>
                  <a:lnTo>
                    <a:pt x="1168" y="2167"/>
                  </a:lnTo>
                  <a:lnTo>
                    <a:pt x="1168" y="1846"/>
                  </a:lnTo>
                  <a:cubicBezTo>
                    <a:pt x="1168" y="1513"/>
                    <a:pt x="1430" y="1251"/>
                    <a:pt x="1763" y="1251"/>
                  </a:cubicBezTo>
                  <a:cubicBezTo>
                    <a:pt x="2084" y="1251"/>
                    <a:pt x="2358" y="1513"/>
                    <a:pt x="2358" y="1846"/>
                  </a:cubicBezTo>
                  <a:lnTo>
                    <a:pt x="2358" y="2167"/>
                  </a:lnTo>
                  <a:lnTo>
                    <a:pt x="3513" y="2167"/>
                  </a:lnTo>
                  <a:lnTo>
                    <a:pt x="3513" y="1846"/>
                  </a:lnTo>
                  <a:cubicBezTo>
                    <a:pt x="3513" y="1513"/>
                    <a:pt x="3787" y="1251"/>
                    <a:pt x="4109" y="1251"/>
                  </a:cubicBezTo>
                  <a:cubicBezTo>
                    <a:pt x="4442" y="1251"/>
                    <a:pt x="4704" y="1513"/>
                    <a:pt x="4704" y="1846"/>
                  </a:cubicBezTo>
                  <a:lnTo>
                    <a:pt x="4704" y="2167"/>
                  </a:lnTo>
                  <a:lnTo>
                    <a:pt x="5871" y="2167"/>
                  </a:lnTo>
                  <a:lnTo>
                    <a:pt x="5871" y="1846"/>
                  </a:lnTo>
                  <a:cubicBezTo>
                    <a:pt x="5871" y="1513"/>
                    <a:pt x="6133" y="1251"/>
                    <a:pt x="6466" y="1251"/>
                  </a:cubicBezTo>
                  <a:cubicBezTo>
                    <a:pt x="6787" y="1251"/>
                    <a:pt x="7061" y="1513"/>
                    <a:pt x="7061" y="1846"/>
                  </a:cubicBezTo>
                  <a:lnTo>
                    <a:pt x="7061" y="2167"/>
                  </a:lnTo>
                  <a:lnTo>
                    <a:pt x="8216" y="2167"/>
                  </a:lnTo>
                  <a:lnTo>
                    <a:pt x="8216" y="1846"/>
                  </a:lnTo>
                  <a:cubicBezTo>
                    <a:pt x="8216" y="1513"/>
                    <a:pt x="8490" y="1251"/>
                    <a:pt x="8811" y="1251"/>
                  </a:cubicBezTo>
                  <a:cubicBezTo>
                    <a:pt x="9145" y="1251"/>
                    <a:pt x="9407" y="1513"/>
                    <a:pt x="9407" y="1846"/>
                  </a:cubicBezTo>
                  <a:lnTo>
                    <a:pt x="9407" y="2167"/>
                  </a:lnTo>
                  <a:lnTo>
                    <a:pt x="10574" y="2167"/>
                  </a:lnTo>
                  <a:lnTo>
                    <a:pt x="10574" y="1846"/>
                  </a:lnTo>
                  <a:cubicBezTo>
                    <a:pt x="10574" y="1513"/>
                    <a:pt x="10836" y="1251"/>
                    <a:pt x="11169" y="1251"/>
                  </a:cubicBezTo>
                  <a:cubicBezTo>
                    <a:pt x="11490" y="1251"/>
                    <a:pt x="11764" y="1513"/>
                    <a:pt x="11764" y="1846"/>
                  </a:cubicBezTo>
                  <a:lnTo>
                    <a:pt x="11764" y="2167"/>
                  </a:lnTo>
                  <a:lnTo>
                    <a:pt x="12991" y="2167"/>
                  </a:lnTo>
                  <a:lnTo>
                    <a:pt x="12991" y="1846"/>
                  </a:lnTo>
                  <a:cubicBezTo>
                    <a:pt x="12991" y="1513"/>
                    <a:pt x="13253" y="1251"/>
                    <a:pt x="13586" y="1251"/>
                  </a:cubicBezTo>
                  <a:cubicBezTo>
                    <a:pt x="13907" y="1251"/>
                    <a:pt x="14181" y="1513"/>
                    <a:pt x="14181" y="1846"/>
                  </a:cubicBezTo>
                  <a:lnTo>
                    <a:pt x="14181" y="2167"/>
                  </a:lnTo>
                  <a:lnTo>
                    <a:pt x="15336" y="2167"/>
                  </a:lnTo>
                  <a:lnTo>
                    <a:pt x="15324" y="5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5650" y="5338875"/>
              <a:ext cx="401550" cy="321500"/>
            </a:xfrm>
            <a:custGeom>
              <a:rect b="b" l="l" r="r" t="t"/>
              <a:pathLst>
                <a:path extrusionOk="0" h="12860" w="16062">
                  <a:moveTo>
                    <a:pt x="1322" y="1"/>
                  </a:moveTo>
                  <a:lnTo>
                    <a:pt x="0" y="203"/>
                  </a:lnTo>
                  <a:lnTo>
                    <a:pt x="715" y="12859"/>
                  </a:lnTo>
                  <a:lnTo>
                    <a:pt x="16062" y="12859"/>
                  </a:lnTo>
                  <a:cubicBezTo>
                    <a:pt x="16062" y="12848"/>
                    <a:pt x="16012" y="9974"/>
                    <a:pt x="12609" y="8883"/>
                  </a:cubicBezTo>
                  <a:cubicBezTo>
                    <a:pt x="11733" y="8600"/>
                    <a:pt x="10872" y="8501"/>
                    <a:pt x="10096" y="8501"/>
                  </a:cubicBezTo>
                  <a:cubicBezTo>
                    <a:pt x="8288" y="8501"/>
                    <a:pt x="6942" y="9038"/>
                    <a:pt x="6942" y="9038"/>
                  </a:cubicBezTo>
                  <a:lnTo>
                    <a:pt x="1322" y="1"/>
                  </a:lnTo>
                  <a:close/>
                  <a:moveTo>
                    <a:pt x="16062" y="12859"/>
                  </a:moveTo>
                  <a:cubicBezTo>
                    <a:pt x="16062" y="12859"/>
                    <a:pt x="16062" y="12860"/>
                    <a:pt x="16062" y="12860"/>
                  </a:cubicBezTo>
                  <a:cubicBezTo>
                    <a:pt x="16062" y="12860"/>
                    <a:pt x="16062" y="12859"/>
                    <a:pt x="16062" y="12859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88100" y="5318950"/>
              <a:ext cx="368225" cy="332800"/>
            </a:xfrm>
            <a:custGeom>
              <a:rect b="b" l="l" r="r" t="t"/>
              <a:pathLst>
                <a:path extrusionOk="0" h="13312" w="14729">
                  <a:moveTo>
                    <a:pt x="5632" y="0"/>
                  </a:moveTo>
                  <a:lnTo>
                    <a:pt x="0" y="810"/>
                  </a:lnTo>
                  <a:lnTo>
                    <a:pt x="1393" y="11537"/>
                  </a:lnTo>
                  <a:lnTo>
                    <a:pt x="4989" y="10156"/>
                  </a:lnTo>
                  <a:lnTo>
                    <a:pt x="3298" y="12061"/>
                  </a:lnTo>
                  <a:cubicBezTo>
                    <a:pt x="3298" y="12061"/>
                    <a:pt x="6109" y="11321"/>
                    <a:pt x="8401" y="11321"/>
                  </a:cubicBezTo>
                  <a:cubicBezTo>
                    <a:pt x="8852" y="11321"/>
                    <a:pt x="9283" y="11350"/>
                    <a:pt x="9668" y="11418"/>
                  </a:cubicBezTo>
                  <a:cubicBezTo>
                    <a:pt x="11359" y="11728"/>
                    <a:pt x="13609" y="12752"/>
                    <a:pt x="14728" y="13311"/>
                  </a:cubicBezTo>
                  <a:cubicBezTo>
                    <a:pt x="14609" y="12430"/>
                    <a:pt x="14073" y="10073"/>
                    <a:pt x="11716" y="9275"/>
                  </a:cubicBezTo>
                  <a:cubicBezTo>
                    <a:pt x="10903" y="8995"/>
                    <a:pt x="10096" y="8894"/>
                    <a:pt x="9355" y="8894"/>
                  </a:cubicBezTo>
                  <a:cubicBezTo>
                    <a:pt x="7452" y="8894"/>
                    <a:pt x="5989" y="9561"/>
                    <a:pt x="5989" y="9561"/>
                  </a:cubicBezTo>
                  <a:lnTo>
                    <a:pt x="5632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-678975" y="5644575"/>
              <a:ext cx="382825" cy="54200"/>
            </a:xfrm>
            <a:custGeom>
              <a:rect b="b" l="l" r="r" t="t"/>
              <a:pathLst>
                <a:path extrusionOk="0" h="2168" w="15313">
                  <a:moveTo>
                    <a:pt x="15312" y="0"/>
                  </a:moveTo>
                  <a:lnTo>
                    <a:pt x="1" y="524"/>
                  </a:lnTo>
                  <a:lnTo>
                    <a:pt x="37" y="2167"/>
                  </a:lnTo>
                  <a:lnTo>
                    <a:pt x="1203" y="2167"/>
                  </a:lnTo>
                  <a:lnTo>
                    <a:pt x="1203" y="1846"/>
                  </a:lnTo>
                  <a:cubicBezTo>
                    <a:pt x="1203" y="1513"/>
                    <a:pt x="1465" y="1251"/>
                    <a:pt x="1799" y="1251"/>
                  </a:cubicBezTo>
                  <a:cubicBezTo>
                    <a:pt x="2120" y="1251"/>
                    <a:pt x="2394" y="1513"/>
                    <a:pt x="2394" y="1846"/>
                  </a:cubicBezTo>
                  <a:lnTo>
                    <a:pt x="2394" y="2167"/>
                  </a:lnTo>
                  <a:lnTo>
                    <a:pt x="3549" y="2167"/>
                  </a:lnTo>
                  <a:lnTo>
                    <a:pt x="3549" y="1846"/>
                  </a:lnTo>
                  <a:cubicBezTo>
                    <a:pt x="3549" y="1513"/>
                    <a:pt x="3823" y="1251"/>
                    <a:pt x="4144" y="1251"/>
                  </a:cubicBezTo>
                  <a:cubicBezTo>
                    <a:pt x="4478" y="1251"/>
                    <a:pt x="4740" y="1513"/>
                    <a:pt x="4740" y="1846"/>
                  </a:cubicBezTo>
                  <a:lnTo>
                    <a:pt x="4740" y="2167"/>
                  </a:lnTo>
                  <a:lnTo>
                    <a:pt x="5906" y="2167"/>
                  </a:lnTo>
                  <a:lnTo>
                    <a:pt x="5906" y="1846"/>
                  </a:lnTo>
                  <a:cubicBezTo>
                    <a:pt x="5906" y="1513"/>
                    <a:pt x="6168" y="1251"/>
                    <a:pt x="6502" y="1251"/>
                  </a:cubicBezTo>
                  <a:cubicBezTo>
                    <a:pt x="6823" y="1251"/>
                    <a:pt x="7097" y="1513"/>
                    <a:pt x="7097" y="1846"/>
                  </a:cubicBezTo>
                  <a:lnTo>
                    <a:pt x="7097" y="2167"/>
                  </a:lnTo>
                  <a:lnTo>
                    <a:pt x="8252" y="2167"/>
                  </a:lnTo>
                  <a:lnTo>
                    <a:pt x="8252" y="1846"/>
                  </a:lnTo>
                  <a:cubicBezTo>
                    <a:pt x="8252" y="1513"/>
                    <a:pt x="8526" y="1251"/>
                    <a:pt x="8847" y="1251"/>
                  </a:cubicBezTo>
                  <a:cubicBezTo>
                    <a:pt x="9181" y="1251"/>
                    <a:pt x="9443" y="1513"/>
                    <a:pt x="9443" y="1846"/>
                  </a:cubicBezTo>
                  <a:lnTo>
                    <a:pt x="9443" y="2167"/>
                  </a:lnTo>
                  <a:lnTo>
                    <a:pt x="10609" y="2167"/>
                  </a:lnTo>
                  <a:lnTo>
                    <a:pt x="10609" y="1846"/>
                  </a:lnTo>
                  <a:cubicBezTo>
                    <a:pt x="10609" y="1513"/>
                    <a:pt x="10871" y="1251"/>
                    <a:pt x="11205" y="1251"/>
                  </a:cubicBezTo>
                  <a:cubicBezTo>
                    <a:pt x="11526" y="1251"/>
                    <a:pt x="11800" y="1513"/>
                    <a:pt x="11800" y="1846"/>
                  </a:cubicBezTo>
                  <a:lnTo>
                    <a:pt x="11800" y="2167"/>
                  </a:lnTo>
                  <a:lnTo>
                    <a:pt x="12955" y="2167"/>
                  </a:lnTo>
                  <a:lnTo>
                    <a:pt x="12955" y="1846"/>
                  </a:lnTo>
                  <a:cubicBezTo>
                    <a:pt x="12955" y="1513"/>
                    <a:pt x="13229" y="1251"/>
                    <a:pt x="13550" y="1251"/>
                  </a:cubicBezTo>
                  <a:cubicBezTo>
                    <a:pt x="13884" y="1251"/>
                    <a:pt x="14145" y="1513"/>
                    <a:pt x="14145" y="1846"/>
                  </a:cubicBezTo>
                  <a:lnTo>
                    <a:pt x="14145" y="2167"/>
                  </a:lnTo>
                  <a:lnTo>
                    <a:pt x="15312" y="2167"/>
                  </a:lnTo>
                  <a:lnTo>
                    <a:pt x="15312" y="1239"/>
                  </a:lnTo>
                  <a:lnTo>
                    <a:pt x="15312" y="298"/>
                  </a:lnTo>
                  <a:lnTo>
                    <a:pt x="15312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-680150" y="5338875"/>
              <a:ext cx="401550" cy="321500"/>
            </a:xfrm>
            <a:custGeom>
              <a:rect b="b" l="l" r="r" t="t"/>
              <a:pathLst>
                <a:path extrusionOk="0" h="12860" w="16062">
                  <a:moveTo>
                    <a:pt x="14752" y="1"/>
                  </a:moveTo>
                  <a:lnTo>
                    <a:pt x="9120" y="9038"/>
                  </a:lnTo>
                  <a:cubicBezTo>
                    <a:pt x="9120" y="9038"/>
                    <a:pt x="7774" y="8501"/>
                    <a:pt x="5967" y="8501"/>
                  </a:cubicBezTo>
                  <a:cubicBezTo>
                    <a:pt x="5190" y="8501"/>
                    <a:pt x="4329" y="8600"/>
                    <a:pt x="3453" y="8883"/>
                  </a:cubicBezTo>
                  <a:cubicBezTo>
                    <a:pt x="62" y="9974"/>
                    <a:pt x="12" y="12848"/>
                    <a:pt x="0" y="12859"/>
                  </a:cubicBezTo>
                  <a:lnTo>
                    <a:pt x="15347" y="12859"/>
                  </a:lnTo>
                  <a:lnTo>
                    <a:pt x="16062" y="203"/>
                  </a:lnTo>
                  <a:lnTo>
                    <a:pt x="14752" y="1"/>
                  </a:lnTo>
                  <a:close/>
                  <a:moveTo>
                    <a:pt x="0" y="12859"/>
                  </a:moveTo>
                  <a:cubicBezTo>
                    <a:pt x="0" y="12859"/>
                    <a:pt x="0" y="12860"/>
                    <a:pt x="0" y="12860"/>
                  </a:cubicBezTo>
                  <a:cubicBezTo>
                    <a:pt x="0" y="12860"/>
                    <a:pt x="0" y="12859"/>
                    <a:pt x="0" y="12859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-678975" y="5318950"/>
              <a:ext cx="367925" cy="332800"/>
            </a:xfrm>
            <a:custGeom>
              <a:rect b="b" l="l" r="r" t="t"/>
              <a:pathLst>
                <a:path extrusionOk="0" h="13312" w="14717">
                  <a:moveTo>
                    <a:pt x="9085" y="0"/>
                  </a:moveTo>
                  <a:lnTo>
                    <a:pt x="8728" y="9561"/>
                  </a:lnTo>
                  <a:cubicBezTo>
                    <a:pt x="8728" y="9561"/>
                    <a:pt x="7265" y="8894"/>
                    <a:pt x="5362" y="8894"/>
                  </a:cubicBezTo>
                  <a:cubicBezTo>
                    <a:pt x="4622" y="8894"/>
                    <a:pt x="3815" y="8995"/>
                    <a:pt x="3001" y="9275"/>
                  </a:cubicBezTo>
                  <a:cubicBezTo>
                    <a:pt x="668" y="10073"/>
                    <a:pt x="120" y="12430"/>
                    <a:pt x="1" y="13311"/>
                  </a:cubicBezTo>
                  <a:cubicBezTo>
                    <a:pt x="1108" y="12752"/>
                    <a:pt x="3358" y="11728"/>
                    <a:pt x="5061" y="11418"/>
                  </a:cubicBezTo>
                  <a:cubicBezTo>
                    <a:pt x="5444" y="11350"/>
                    <a:pt x="5874" y="11321"/>
                    <a:pt x="6324" y="11321"/>
                  </a:cubicBezTo>
                  <a:cubicBezTo>
                    <a:pt x="8612" y="11321"/>
                    <a:pt x="11431" y="12061"/>
                    <a:pt x="11431" y="12061"/>
                  </a:cubicBezTo>
                  <a:lnTo>
                    <a:pt x="9728" y="10156"/>
                  </a:lnTo>
                  <a:lnTo>
                    <a:pt x="13336" y="11537"/>
                  </a:lnTo>
                  <a:lnTo>
                    <a:pt x="14717" y="810"/>
                  </a:lnTo>
                  <a:lnTo>
                    <a:pt x="9085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-498575" y="3341300"/>
              <a:ext cx="758750" cy="2042250"/>
            </a:xfrm>
            <a:custGeom>
              <a:rect b="b" l="l" r="r" t="t"/>
              <a:pathLst>
                <a:path extrusionOk="0" h="81690" w="30350">
                  <a:moveTo>
                    <a:pt x="9634" y="1"/>
                  </a:moveTo>
                  <a:cubicBezTo>
                    <a:pt x="8207" y="1"/>
                    <a:pt x="6731" y="248"/>
                    <a:pt x="5548" y="870"/>
                  </a:cubicBezTo>
                  <a:cubicBezTo>
                    <a:pt x="2369" y="2561"/>
                    <a:pt x="3751" y="13193"/>
                    <a:pt x="3751" y="13193"/>
                  </a:cubicBezTo>
                  <a:cubicBezTo>
                    <a:pt x="3751" y="13193"/>
                    <a:pt x="2524" y="14408"/>
                    <a:pt x="1262" y="18551"/>
                  </a:cubicBezTo>
                  <a:cubicBezTo>
                    <a:pt x="0" y="22682"/>
                    <a:pt x="3512" y="41363"/>
                    <a:pt x="3024" y="47900"/>
                  </a:cubicBezTo>
                  <a:cubicBezTo>
                    <a:pt x="2608" y="53472"/>
                    <a:pt x="1155" y="74903"/>
                    <a:pt x="786" y="80404"/>
                  </a:cubicBezTo>
                  <a:cubicBezTo>
                    <a:pt x="738" y="81094"/>
                    <a:pt x="1298" y="81690"/>
                    <a:pt x="1988" y="81690"/>
                  </a:cubicBezTo>
                  <a:lnTo>
                    <a:pt x="8287" y="81690"/>
                  </a:lnTo>
                  <a:cubicBezTo>
                    <a:pt x="8954" y="81690"/>
                    <a:pt x="9489" y="81142"/>
                    <a:pt x="9489" y="80475"/>
                  </a:cubicBezTo>
                  <a:cubicBezTo>
                    <a:pt x="9454" y="74862"/>
                    <a:pt x="9524" y="54351"/>
                    <a:pt x="14035" y="54351"/>
                  </a:cubicBezTo>
                  <a:cubicBezTo>
                    <a:pt x="14059" y="54351"/>
                    <a:pt x="14084" y="54352"/>
                    <a:pt x="14109" y="54353"/>
                  </a:cubicBezTo>
                  <a:cubicBezTo>
                    <a:pt x="18633" y="54579"/>
                    <a:pt x="21003" y="74391"/>
                    <a:pt x="21550" y="80285"/>
                  </a:cubicBezTo>
                  <a:cubicBezTo>
                    <a:pt x="21622" y="81082"/>
                    <a:pt x="22289" y="81690"/>
                    <a:pt x="23098" y="81690"/>
                  </a:cubicBezTo>
                  <a:lnTo>
                    <a:pt x="28694" y="81690"/>
                  </a:lnTo>
                  <a:cubicBezTo>
                    <a:pt x="29611" y="81690"/>
                    <a:pt x="30349" y="80892"/>
                    <a:pt x="30242" y="79975"/>
                  </a:cubicBezTo>
                  <a:cubicBezTo>
                    <a:pt x="29373" y="72296"/>
                    <a:pt x="25777" y="41280"/>
                    <a:pt x="22729" y="30088"/>
                  </a:cubicBezTo>
                  <a:cubicBezTo>
                    <a:pt x="19229" y="17253"/>
                    <a:pt x="14097" y="14253"/>
                    <a:pt x="14097" y="14253"/>
                  </a:cubicBezTo>
                  <a:cubicBezTo>
                    <a:pt x="14097" y="14253"/>
                    <a:pt x="14240" y="6609"/>
                    <a:pt x="14097" y="6049"/>
                  </a:cubicBezTo>
                  <a:cubicBezTo>
                    <a:pt x="13954" y="5478"/>
                    <a:pt x="15502" y="2799"/>
                    <a:pt x="14788" y="1525"/>
                  </a:cubicBezTo>
                  <a:cubicBezTo>
                    <a:pt x="14338" y="716"/>
                    <a:pt x="12058" y="1"/>
                    <a:pt x="9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-357200" y="3429825"/>
              <a:ext cx="248650" cy="135325"/>
            </a:xfrm>
            <a:custGeom>
              <a:rect b="b" l="l" r="r" t="t"/>
              <a:pathLst>
                <a:path extrusionOk="0" h="5413" w="9946">
                  <a:moveTo>
                    <a:pt x="5462" y="1"/>
                  </a:moveTo>
                  <a:cubicBezTo>
                    <a:pt x="3286" y="1"/>
                    <a:pt x="953" y="294"/>
                    <a:pt x="953" y="294"/>
                  </a:cubicBezTo>
                  <a:cubicBezTo>
                    <a:pt x="953" y="294"/>
                    <a:pt x="1" y="4485"/>
                    <a:pt x="1144" y="5259"/>
                  </a:cubicBezTo>
                  <a:cubicBezTo>
                    <a:pt x="1305" y="5368"/>
                    <a:pt x="1478" y="5413"/>
                    <a:pt x="1666" y="5413"/>
                  </a:cubicBezTo>
                  <a:cubicBezTo>
                    <a:pt x="2552" y="5413"/>
                    <a:pt x="3758" y="4414"/>
                    <a:pt x="5478" y="4414"/>
                  </a:cubicBezTo>
                  <a:cubicBezTo>
                    <a:pt x="5984" y="4414"/>
                    <a:pt x="6533" y="4500"/>
                    <a:pt x="7132" y="4723"/>
                  </a:cubicBezTo>
                  <a:cubicBezTo>
                    <a:pt x="7430" y="4834"/>
                    <a:pt x="7686" y="4884"/>
                    <a:pt x="7905" y="4884"/>
                  </a:cubicBezTo>
                  <a:cubicBezTo>
                    <a:pt x="9946" y="4884"/>
                    <a:pt x="8859" y="556"/>
                    <a:pt x="8859" y="556"/>
                  </a:cubicBezTo>
                  <a:cubicBezTo>
                    <a:pt x="8276" y="129"/>
                    <a:pt x="6903" y="1"/>
                    <a:pt x="5462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-167900" y="3540150"/>
              <a:ext cx="40225" cy="111650"/>
            </a:xfrm>
            <a:custGeom>
              <a:rect b="b" l="l" r="r" t="t"/>
              <a:pathLst>
                <a:path extrusionOk="0" h="4466" w="1609">
                  <a:moveTo>
                    <a:pt x="811" y="0"/>
                  </a:moveTo>
                  <a:cubicBezTo>
                    <a:pt x="358" y="0"/>
                    <a:pt x="1" y="1001"/>
                    <a:pt x="1" y="2227"/>
                  </a:cubicBezTo>
                  <a:cubicBezTo>
                    <a:pt x="1" y="3465"/>
                    <a:pt x="358" y="4465"/>
                    <a:pt x="811" y="4465"/>
                  </a:cubicBezTo>
                  <a:cubicBezTo>
                    <a:pt x="1251" y="4465"/>
                    <a:pt x="1608" y="3465"/>
                    <a:pt x="1608" y="2227"/>
                  </a:cubicBezTo>
                  <a:cubicBezTo>
                    <a:pt x="1608" y="1001"/>
                    <a:pt x="1251" y="0"/>
                    <a:pt x="811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-308975" y="3501825"/>
              <a:ext cx="163125" cy="149375"/>
            </a:xfrm>
            <a:custGeom>
              <a:rect b="b" l="l" r="r" t="t"/>
              <a:pathLst>
                <a:path extrusionOk="0" h="5975" w="6525">
                  <a:moveTo>
                    <a:pt x="3536" y="0"/>
                  </a:moveTo>
                  <a:cubicBezTo>
                    <a:pt x="3407" y="0"/>
                    <a:pt x="3278" y="75"/>
                    <a:pt x="3191" y="224"/>
                  </a:cubicBezTo>
                  <a:lnTo>
                    <a:pt x="3120" y="355"/>
                  </a:lnTo>
                  <a:cubicBezTo>
                    <a:pt x="2703" y="1105"/>
                    <a:pt x="2001" y="1545"/>
                    <a:pt x="1250" y="1545"/>
                  </a:cubicBezTo>
                  <a:lnTo>
                    <a:pt x="0" y="1545"/>
                  </a:lnTo>
                  <a:lnTo>
                    <a:pt x="0" y="5974"/>
                  </a:lnTo>
                  <a:lnTo>
                    <a:pt x="6525" y="5974"/>
                  </a:lnTo>
                  <a:lnTo>
                    <a:pt x="6525" y="1545"/>
                  </a:lnTo>
                  <a:lnTo>
                    <a:pt x="5858" y="1545"/>
                  </a:lnTo>
                  <a:cubicBezTo>
                    <a:pt x="5168" y="1545"/>
                    <a:pt x="4525" y="1176"/>
                    <a:pt x="4096" y="533"/>
                  </a:cubicBezTo>
                  <a:lnTo>
                    <a:pt x="3858" y="188"/>
                  </a:lnTo>
                  <a:cubicBezTo>
                    <a:pt x="3773" y="63"/>
                    <a:pt x="3654" y="0"/>
                    <a:pt x="3536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-347675" y="3534800"/>
              <a:ext cx="75925" cy="117600"/>
            </a:xfrm>
            <a:custGeom>
              <a:rect b="b" l="l" r="r" t="t"/>
              <a:pathLst>
                <a:path extrusionOk="0" h="4704" w="3037">
                  <a:moveTo>
                    <a:pt x="1120" y="0"/>
                  </a:moveTo>
                  <a:cubicBezTo>
                    <a:pt x="512" y="0"/>
                    <a:pt x="1" y="1060"/>
                    <a:pt x="1" y="2358"/>
                  </a:cubicBezTo>
                  <a:cubicBezTo>
                    <a:pt x="1" y="3643"/>
                    <a:pt x="512" y="4703"/>
                    <a:pt x="1120" y="4703"/>
                  </a:cubicBezTo>
                  <a:lnTo>
                    <a:pt x="1929" y="4703"/>
                  </a:lnTo>
                  <a:cubicBezTo>
                    <a:pt x="2548" y="4703"/>
                    <a:pt x="3037" y="3643"/>
                    <a:pt x="3037" y="2358"/>
                  </a:cubicBezTo>
                  <a:cubicBezTo>
                    <a:pt x="3037" y="1060"/>
                    <a:pt x="2537" y="0"/>
                    <a:pt x="1929" y="0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-344100" y="3540450"/>
              <a:ext cx="49725" cy="105700"/>
            </a:xfrm>
            <a:custGeom>
              <a:rect b="b" l="l" r="r" t="t"/>
              <a:pathLst>
                <a:path extrusionOk="0" h="4228" w="1989">
                  <a:moveTo>
                    <a:pt x="989" y="0"/>
                  </a:moveTo>
                  <a:cubicBezTo>
                    <a:pt x="441" y="12"/>
                    <a:pt x="0" y="953"/>
                    <a:pt x="0" y="2120"/>
                  </a:cubicBezTo>
                  <a:cubicBezTo>
                    <a:pt x="0" y="3275"/>
                    <a:pt x="441" y="4227"/>
                    <a:pt x="989" y="4227"/>
                  </a:cubicBezTo>
                  <a:cubicBezTo>
                    <a:pt x="1548" y="4227"/>
                    <a:pt x="1989" y="3286"/>
                    <a:pt x="1989" y="2120"/>
                  </a:cubicBezTo>
                  <a:cubicBezTo>
                    <a:pt x="1989" y="953"/>
                    <a:pt x="1548" y="0"/>
                    <a:pt x="989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-312250" y="3438650"/>
              <a:ext cx="161950" cy="41800"/>
            </a:xfrm>
            <a:custGeom>
              <a:rect b="b" l="l" r="r" t="t"/>
              <a:pathLst>
                <a:path extrusionOk="0" h="1672" w="6478">
                  <a:moveTo>
                    <a:pt x="5166" y="1"/>
                  </a:moveTo>
                  <a:cubicBezTo>
                    <a:pt x="4951" y="1"/>
                    <a:pt x="4710" y="13"/>
                    <a:pt x="4441" y="24"/>
                  </a:cubicBezTo>
                  <a:cubicBezTo>
                    <a:pt x="3983" y="42"/>
                    <a:pt x="3572" y="49"/>
                    <a:pt x="3202" y="49"/>
                  </a:cubicBezTo>
                  <a:cubicBezTo>
                    <a:pt x="2240" y="49"/>
                    <a:pt x="1564" y="5"/>
                    <a:pt x="1093" y="5"/>
                  </a:cubicBezTo>
                  <a:cubicBezTo>
                    <a:pt x="555" y="5"/>
                    <a:pt x="285" y="62"/>
                    <a:pt x="167" y="310"/>
                  </a:cubicBezTo>
                  <a:cubicBezTo>
                    <a:pt x="0" y="631"/>
                    <a:pt x="179" y="1167"/>
                    <a:pt x="512" y="1382"/>
                  </a:cubicBezTo>
                  <a:cubicBezTo>
                    <a:pt x="659" y="1475"/>
                    <a:pt x="813" y="1511"/>
                    <a:pt x="980" y="1511"/>
                  </a:cubicBezTo>
                  <a:cubicBezTo>
                    <a:pt x="1551" y="1511"/>
                    <a:pt x="2266" y="1086"/>
                    <a:pt x="3293" y="1086"/>
                  </a:cubicBezTo>
                  <a:cubicBezTo>
                    <a:pt x="3380" y="1086"/>
                    <a:pt x="3469" y="1089"/>
                    <a:pt x="3560" y="1096"/>
                  </a:cubicBezTo>
                  <a:cubicBezTo>
                    <a:pt x="4664" y="1183"/>
                    <a:pt x="5304" y="1672"/>
                    <a:pt x="5773" y="1672"/>
                  </a:cubicBezTo>
                  <a:cubicBezTo>
                    <a:pt x="5881" y="1672"/>
                    <a:pt x="5979" y="1646"/>
                    <a:pt x="6073" y="1584"/>
                  </a:cubicBezTo>
                  <a:cubicBezTo>
                    <a:pt x="6418" y="1393"/>
                    <a:pt x="6477" y="715"/>
                    <a:pt x="6180" y="322"/>
                  </a:cubicBezTo>
                  <a:cubicBezTo>
                    <a:pt x="5975" y="60"/>
                    <a:pt x="5636" y="1"/>
                    <a:pt x="5166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-252425" y="3537000"/>
              <a:ext cx="56575" cy="41600"/>
            </a:xfrm>
            <a:custGeom>
              <a:rect b="b" l="l" r="r" t="t"/>
              <a:pathLst>
                <a:path extrusionOk="0" h="1664" w="2263">
                  <a:moveTo>
                    <a:pt x="2261" y="0"/>
                  </a:moveTo>
                  <a:cubicBezTo>
                    <a:pt x="2233" y="0"/>
                    <a:pt x="1920" y="1026"/>
                    <a:pt x="1465" y="1162"/>
                  </a:cubicBezTo>
                  <a:cubicBezTo>
                    <a:pt x="1433" y="1172"/>
                    <a:pt x="1400" y="1176"/>
                    <a:pt x="1368" y="1176"/>
                  </a:cubicBezTo>
                  <a:cubicBezTo>
                    <a:pt x="853" y="1176"/>
                    <a:pt x="295" y="47"/>
                    <a:pt x="99" y="47"/>
                  </a:cubicBezTo>
                  <a:cubicBezTo>
                    <a:pt x="77" y="47"/>
                    <a:pt x="60" y="61"/>
                    <a:pt x="48" y="91"/>
                  </a:cubicBezTo>
                  <a:cubicBezTo>
                    <a:pt x="1" y="222"/>
                    <a:pt x="262" y="519"/>
                    <a:pt x="584" y="1043"/>
                  </a:cubicBezTo>
                  <a:cubicBezTo>
                    <a:pt x="902" y="1542"/>
                    <a:pt x="1089" y="1663"/>
                    <a:pt x="1436" y="1663"/>
                  </a:cubicBezTo>
                  <a:cubicBezTo>
                    <a:pt x="1453" y="1663"/>
                    <a:pt x="1471" y="1663"/>
                    <a:pt x="1489" y="1662"/>
                  </a:cubicBezTo>
                  <a:cubicBezTo>
                    <a:pt x="1846" y="1627"/>
                    <a:pt x="2239" y="531"/>
                    <a:pt x="2263" y="7"/>
                  </a:cubicBezTo>
                  <a:cubicBezTo>
                    <a:pt x="2263" y="2"/>
                    <a:pt x="2262" y="0"/>
                    <a:pt x="2261" y="0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-233625" y="3514400"/>
              <a:ext cx="25875" cy="40350"/>
            </a:xfrm>
            <a:custGeom>
              <a:rect b="b" l="l" r="r" t="t"/>
              <a:pathLst>
                <a:path extrusionOk="0" h="1614" w="1035">
                  <a:moveTo>
                    <a:pt x="688" y="1"/>
                  </a:moveTo>
                  <a:cubicBezTo>
                    <a:pt x="506" y="1"/>
                    <a:pt x="288" y="229"/>
                    <a:pt x="201" y="447"/>
                  </a:cubicBezTo>
                  <a:cubicBezTo>
                    <a:pt x="0" y="954"/>
                    <a:pt x="408" y="1614"/>
                    <a:pt x="659" y="1614"/>
                  </a:cubicBezTo>
                  <a:cubicBezTo>
                    <a:pt x="661" y="1614"/>
                    <a:pt x="663" y="1614"/>
                    <a:pt x="665" y="1614"/>
                  </a:cubicBezTo>
                  <a:cubicBezTo>
                    <a:pt x="856" y="1590"/>
                    <a:pt x="975" y="1149"/>
                    <a:pt x="1011" y="864"/>
                  </a:cubicBezTo>
                  <a:cubicBezTo>
                    <a:pt x="1034" y="566"/>
                    <a:pt x="975" y="66"/>
                    <a:pt x="737" y="6"/>
                  </a:cubicBezTo>
                  <a:cubicBezTo>
                    <a:pt x="721" y="3"/>
                    <a:pt x="704" y="1"/>
                    <a:pt x="688" y="1"/>
                  </a:cubicBezTo>
                  <a:close/>
                </a:path>
              </a:pathLst>
            </a:custGeom>
            <a:solidFill>
              <a:srgbClr val="45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-208075" y="3675875"/>
              <a:ext cx="826625" cy="213150"/>
            </a:xfrm>
            <a:custGeom>
              <a:rect b="b" l="l" r="r" t="t"/>
              <a:pathLst>
                <a:path extrusionOk="0" h="8526" w="33065">
                  <a:moveTo>
                    <a:pt x="33064" y="1"/>
                  </a:moveTo>
                  <a:lnTo>
                    <a:pt x="1" y="989"/>
                  </a:lnTo>
                  <a:lnTo>
                    <a:pt x="2215" y="8526"/>
                  </a:lnTo>
                  <a:lnTo>
                    <a:pt x="33064" y="5406"/>
                  </a:lnTo>
                  <a:lnTo>
                    <a:pt x="33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-759025" y="3716125"/>
              <a:ext cx="402450" cy="731000"/>
            </a:xfrm>
            <a:custGeom>
              <a:rect b="b" l="l" r="r" t="t"/>
              <a:pathLst>
                <a:path extrusionOk="0" h="29240" w="16098">
                  <a:moveTo>
                    <a:pt x="14181" y="0"/>
                  </a:moveTo>
                  <a:cubicBezTo>
                    <a:pt x="13488" y="0"/>
                    <a:pt x="11048" y="310"/>
                    <a:pt x="9287" y="4439"/>
                  </a:cubicBezTo>
                  <a:cubicBezTo>
                    <a:pt x="7215" y="9285"/>
                    <a:pt x="0" y="28192"/>
                    <a:pt x="0" y="28192"/>
                  </a:cubicBezTo>
                  <a:lnTo>
                    <a:pt x="5310" y="29240"/>
                  </a:lnTo>
                  <a:lnTo>
                    <a:pt x="16097" y="7666"/>
                  </a:lnTo>
                  <a:lnTo>
                    <a:pt x="14371" y="10"/>
                  </a:lnTo>
                  <a:cubicBezTo>
                    <a:pt x="14371" y="10"/>
                    <a:pt x="14303" y="0"/>
                    <a:pt x="14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528025" y="3646125"/>
              <a:ext cx="393225" cy="197350"/>
            </a:xfrm>
            <a:custGeom>
              <a:rect b="b" l="l" r="r" t="t"/>
              <a:pathLst>
                <a:path extrusionOk="0" h="7894" w="15729">
                  <a:moveTo>
                    <a:pt x="1" y="0"/>
                  </a:moveTo>
                  <a:lnTo>
                    <a:pt x="1" y="7894"/>
                  </a:lnTo>
                  <a:lnTo>
                    <a:pt x="7823" y="5727"/>
                  </a:lnTo>
                  <a:lnTo>
                    <a:pt x="7847" y="5775"/>
                  </a:lnTo>
                  <a:cubicBezTo>
                    <a:pt x="7847" y="5775"/>
                    <a:pt x="10859" y="5775"/>
                    <a:pt x="11919" y="5191"/>
                  </a:cubicBezTo>
                  <a:cubicBezTo>
                    <a:pt x="12979" y="4620"/>
                    <a:pt x="12693" y="2560"/>
                    <a:pt x="12693" y="2560"/>
                  </a:cubicBezTo>
                  <a:cubicBezTo>
                    <a:pt x="12693" y="2560"/>
                    <a:pt x="15729" y="2536"/>
                    <a:pt x="15729" y="1679"/>
                  </a:cubicBezTo>
                  <a:cubicBezTo>
                    <a:pt x="15729" y="1399"/>
                    <a:pt x="14780" y="1307"/>
                    <a:pt x="13511" y="1307"/>
                  </a:cubicBezTo>
                  <a:cubicBezTo>
                    <a:pt x="11969" y="1307"/>
                    <a:pt x="9955" y="1443"/>
                    <a:pt x="8597" y="15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-845650" y="4339950"/>
              <a:ext cx="270000" cy="386325"/>
            </a:xfrm>
            <a:custGeom>
              <a:rect b="b" l="l" r="r" t="t"/>
              <a:pathLst>
                <a:path extrusionOk="0" h="15453" w="10800">
                  <a:moveTo>
                    <a:pt x="3870" y="0"/>
                  </a:moveTo>
                  <a:lnTo>
                    <a:pt x="1977" y="7644"/>
                  </a:lnTo>
                  <a:cubicBezTo>
                    <a:pt x="1334" y="8371"/>
                    <a:pt x="0" y="10073"/>
                    <a:pt x="12" y="11657"/>
                  </a:cubicBezTo>
                  <a:cubicBezTo>
                    <a:pt x="36" y="13740"/>
                    <a:pt x="2489" y="14478"/>
                    <a:pt x="2489" y="14478"/>
                  </a:cubicBezTo>
                  <a:cubicBezTo>
                    <a:pt x="2489" y="14478"/>
                    <a:pt x="2798" y="15229"/>
                    <a:pt x="3822" y="15431"/>
                  </a:cubicBezTo>
                  <a:cubicBezTo>
                    <a:pt x="3894" y="15446"/>
                    <a:pt x="3964" y="15453"/>
                    <a:pt x="4033" y="15453"/>
                  </a:cubicBezTo>
                  <a:cubicBezTo>
                    <a:pt x="4946" y="15453"/>
                    <a:pt x="5552" y="14214"/>
                    <a:pt x="4644" y="14026"/>
                  </a:cubicBezTo>
                  <a:cubicBezTo>
                    <a:pt x="3644" y="13812"/>
                    <a:pt x="2941" y="11549"/>
                    <a:pt x="3620" y="10668"/>
                  </a:cubicBezTo>
                  <a:cubicBezTo>
                    <a:pt x="3897" y="10308"/>
                    <a:pt x="4319" y="10154"/>
                    <a:pt x="4726" y="10154"/>
                  </a:cubicBezTo>
                  <a:cubicBezTo>
                    <a:pt x="5300" y="10154"/>
                    <a:pt x="5843" y="10459"/>
                    <a:pt x="5906" y="10918"/>
                  </a:cubicBezTo>
                  <a:cubicBezTo>
                    <a:pt x="6013" y="11692"/>
                    <a:pt x="5132" y="12323"/>
                    <a:pt x="5370" y="12823"/>
                  </a:cubicBezTo>
                  <a:cubicBezTo>
                    <a:pt x="5421" y="12923"/>
                    <a:pt x="5531" y="12970"/>
                    <a:pt x="5673" y="12970"/>
                  </a:cubicBezTo>
                  <a:cubicBezTo>
                    <a:pt x="6226" y="12970"/>
                    <a:pt x="7270" y="12256"/>
                    <a:pt x="7251" y="11157"/>
                  </a:cubicBezTo>
                  <a:cubicBezTo>
                    <a:pt x="7227" y="10347"/>
                    <a:pt x="6846" y="9525"/>
                    <a:pt x="6537" y="8978"/>
                  </a:cubicBezTo>
                  <a:lnTo>
                    <a:pt x="10799" y="1894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560775" y="3676175"/>
              <a:ext cx="291725" cy="107025"/>
            </a:xfrm>
            <a:custGeom>
              <a:rect b="b" l="l" r="r" t="t"/>
              <a:pathLst>
                <a:path extrusionOk="0" h="4281" w="11669">
                  <a:moveTo>
                    <a:pt x="11157" y="2108"/>
                  </a:moveTo>
                  <a:cubicBezTo>
                    <a:pt x="11157" y="2120"/>
                    <a:pt x="11192" y="2537"/>
                    <a:pt x="10799" y="2739"/>
                  </a:cubicBezTo>
                  <a:cubicBezTo>
                    <a:pt x="10490" y="2918"/>
                    <a:pt x="9406" y="2965"/>
                    <a:pt x="9013" y="2965"/>
                  </a:cubicBezTo>
                  <a:cubicBezTo>
                    <a:pt x="9002" y="2787"/>
                    <a:pt x="8942" y="2596"/>
                    <a:pt x="8835" y="2382"/>
                  </a:cubicBezTo>
                  <a:lnTo>
                    <a:pt x="11157" y="2108"/>
                  </a:lnTo>
                  <a:close/>
                  <a:moveTo>
                    <a:pt x="0" y="1"/>
                  </a:moveTo>
                  <a:lnTo>
                    <a:pt x="0" y="1644"/>
                  </a:lnTo>
                  <a:lnTo>
                    <a:pt x="7037" y="1834"/>
                  </a:lnTo>
                  <a:lnTo>
                    <a:pt x="7811" y="2429"/>
                  </a:lnTo>
                  <a:cubicBezTo>
                    <a:pt x="7811" y="2429"/>
                    <a:pt x="8546" y="3271"/>
                    <a:pt x="8868" y="3271"/>
                  </a:cubicBezTo>
                  <a:cubicBezTo>
                    <a:pt x="8886" y="3271"/>
                    <a:pt x="8903" y="3269"/>
                    <a:pt x="8918" y="3263"/>
                  </a:cubicBezTo>
                  <a:cubicBezTo>
                    <a:pt x="8918" y="3263"/>
                    <a:pt x="10704" y="3084"/>
                    <a:pt x="10847" y="3037"/>
                  </a:cubicBezTo>
                  <a:cubicBezTo>
                    <a:pt x="11014" y="2977"/>
                    <a:pt x="11097" y="2977"/>
                    <a:pt x="11097" y="2977"/>
                  </a:cubicBezTo>
                  <a:lnTo>
                    <a:pt x="11097" y="2977"/>
                  </a:lnTo>
                  <a:cubicBezTo>
                    <a:pt x="11097" y="2977"/>
                    <a:pt x="10835" y="3656"/>
                    <a:pt x="10597" y="3727"/>
                  </a:cubicBezTo>
                  <a:cubicBezTo>
                    <a:pt x="10379" y="3787"/>
                    <a:pt x="9792" y="3953"/>
                    <a:pt x="9436" y="3953"/>
                  </a:cubicBezTo>
                  <a:cubicBezTo>
                    <a:pt x="9363" y="3953"/>
                    <a:pt x="9300" y="3946"/>
                    <a:pt x="9252" y="3930"/>
                  </a:cubicBezTo>
                  <a:lnTo>
                    <a:pt x="8966" y="3846"/>
                  </a:lnTo>
                  <a:lnTo>
                    <a:pt x="8966" y="3846"/>
                  </a:lnTo>
                  <a:cubicBezTo>
                    <a:pt x="8966" y="3846"/>
                    <a:pt x="8906" y="4180"/>
                    <a:pt x="9180" y="4263"/>
                  </a:cubicBezTo>
                  <a:cubicBezTo>
                    <a:pt x="9226" y="4275"/>
                    <a:pt x="9293" y="4281"/>
                    <a:pt x="9374" y="4281"/>
                  </a:cubicBezTo>
                  <a:cubicBezTo>
                    <a:pt x="9525" y="4281"/>
                    <a:pt x="9724" y="4262"/>
                    <a:pt x="9918" y="4239"/>
                  </a:cubicBezTo>
                  <a:cubicBezTo>
                    <a:pt x="10192" y="4168"/>
                    <a:pt x="10430" y="4096"/>
                    <a:pt x="10609" y="3989"/>
                  </a:cubicBezTo>
                  <a:cubicBezTo>
                    <a:pt x="11668" y="3418"/>
                    <a:pt x="11383" y="1358"/>
                    <a:pt x="11383" y="1358"/>
                  </a:cubicBezTo>
                  <a:lnTo>
                    <a:pt x="11383" y="1358"/>
                  </a:lnTo>
                  <a:cubicBezTo>
                    <a:pt x="11383" y="1358"/>
                    <a:pt x="11228" y="1417"/>
                    <a:pt x="11073" y="1632"/>
                  </a:cubicBezTo>
                  <a:cubicBezTo>
                    <a:pt x="10918" y="1810"/>
                    <a:pt x="9252" y="2060"/>
                    <a:pt x="8692" y="2144"/>
                  </a:cubicBezTo>
                  <a:cubicBezTo>
                    <a:pt x="8299" y="1536"/>
                    <a:pt x="7644" y="977"/>
                    <a:pt x="7323" y="977"/>
                  </a:cubicBezTo>
                  <a:cubicBezTo>
                    <a:pt x="6835" y="97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-721525" y="4387275"/>
              <a:ext cx="102125" cy="187250"/>
            </a:xfrm>
            <a:custGeom>
              <a:rect b="b" l="l" r="r" t="t"/>
              <a:pathLst>
                <a:path extrusionOk="0" h="7490" w="4085">
                  <a:moveTo>
                    <a:pt x="1953" y="1"/>
                  </a:moveTo>
                  <a:lnTo>
                    <a:pt x="0" y="6049"/>
                  </a:lnTo>
                  <a:cubicBezTo>
                    <a:pt x="0" y="6049"/>
                    <a:pt x="84" y="7490"/>
                    <a:pt x="715" y="7490"/>
                  </a:cubicBezTo>
                  <a:cubicBezTo>
                    <a:pt x="1358" y="7490"/>
                    <a:pt x="822" y="6358"/>
                    <a:pt x="822" y="6358"/>
                  </a:cubicBezTo>
                  <a:lnTo>
                    <a:pt x="4084" y="77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-378025" y="3710100"/>
              <a:ext cx="150625" cy="79350"/>
            </a:xfrm>
            <a:custGeom>
              <a:rect b="b" l="l" r="r" t="t"/>
              <a:pathLst>
                <a:path extrusionOk="0" h="3174" w="6025">
                  <a:moveTo>
                    <a:pt x="83" y="1"/>
                  </a:moveTo>
                  <a:lnTo>
                    <a:pt x="83" y="1"/>
                  </a:lnTo>
                  <a:cubicBezTo>
                    <a:pt x="0" y="632"/>
                    <a:pt x="131" y="1311"/>
                    <a:pt x="524" y="1906"/>
                  </a:cubicBezTo>
                  <a:cubicBezTo>
                    <a:pt x="703" y="2192"/>
                    <a:pt x="964" y="2442"/>
                    <a:pt x="1262" y="2620"/>
                  </a:cubicBezTo>
                  <a:cubicBezTo>
                    <a:pt x="1572" y="2799"/>
                    <a:pt x="1905" y="2918"/>
                    <a:pt x="2215" y="2989"/>
                  </a:cubicBezTo>
                  <a:cubicBezTo>
                    <a:pt x="2755" y="3119"/>
                    <a:pt x="3294" y="3174"/>
                    <a:pt x="3834" y="3174"/>
                  </a:cubicBezTo>
                  <a:cubicBezTo>
                    <a:pt x="3937" y="3174"/>
                    <a:pt x="4040" y="3172"/>
                    <a:pt x="4143" y="3168"/>
                  </a:cubicBezTo>
                  <a:cubicBezTo>
                    <a:pt x="4774" y="3156"/>
                    <a:pt x="5406" y="3085"/>
                    <a:pt x="6025" y="2930"/>
                  </a:cubicBezTo>
                  <a:cubicBezTo>
                    <a:pt x="5394" y="2823"/>
                    <a:pt x="4763" y="2775"/>
                    <a:pt x="4155" y="2692"/>
                  </a:cubicBezTo>
                  <a:cubicBezTo>
                    <a:pt x="3548" y="2608"/>
                    <a:pt x="2929" y="2525"/>
                    <a:pt x="2358" y="2394"/>
                  </a:cubicBezTo>
                  <a:cubicBezTo>
                    <a:pt x="2060" y="2323"/>
                    <a:pt x="1786" y="2227"/>
                    <a:pt x="1536" y="2120"/>
                  </a:cubicBezTo>
                  <a:cubicBezTo>
                    <a:pt x="1298" y="2001"/>
                    <a:pt x="1072" y="1823"/>
                    <a:pt x="881" y="1608"/>
                  </a:cubicBezTo>
                  <a:cubicBezTo>
                    <a:pt x="488" y="1192"/>
                    <a:pt x="238" y="608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-294100" y="3757425"/>
              <a:ext cx="169700" cy="99150"/>
            </a:xfrm>
            <a:custGeom>
              <a:rect b="b" l="l" r="r" t="t"/>
              <a:pathLst>
                <a:path extrusionOk="0" h="3966" w="6788">
                  <a:moveTo>
                    <a:pt x="6632" y="1"/>
                  </a:moveTo>
                  <a:cubicBezTo>
                    <a:pt x="6632" y="382"/>
                    <a:pt x="6585" y="763"/>
                    <a:pt x="6513" y="1120"/>
                  </a:cubicBezTo>
                  <a:cubicBezTo>
                    <a:pt x="6418" y="1454"/>
                    <a:pt x="6275" y="1787"/>
                    <a:pt x="6061" y="2049"/>
                  </a:cubicBezTo>
                  <a:cubicBezTo>
                    <a:pt x="5859" y="2323"/>
                    <a:pt x="5597" y="2561"/>
                    <a:pt x="5323" y="2739"/>
                  </a:cubicBezTo>
                  <a:cubicBezTo>
                    <a:pt x="5025" y="2906"/>
                    <a:pt x="4704" y="3061"/>
                    <a:pt x="4370" y="3156"/>
                  </a:cubicBezTo>
                  <a:cubicBezTo>
                    <a:pt x="3692" y="3359"/>
                    <a:pt x="2965" y="3454"/>
                    <a:pt x="2239" y="3478"/>
                  </a:cubicBezTo>
                  <a:cubicBezTo>
                    <a:pt x="1953" y="3492"/>
                    <a:pt x="1662" y="3498"/>
                    <a:pt x="1369" y="3498"/>
                  </a:cubicBezTo>
                  <a:cubicBezTo>
                    <a:pt x="919" y="3498"/>
                    <a:pt x="462" y="3483"/>
                    <a:pt x="1" y="3454"/>
                  </a:cubicBezTo>
                  <a:lnTo>
                    <a:pt x="1" y="3454"/>
                  </a:lnTo>
                  <a:cubicBezTo>
                    <a:pt x="703" y="3740"/>
                    <a:pt x="1465" y="3882"/>
                    <a:pt x="2227" y="3942"/>
                  </a:cubicBezTo>
                  <a:cubicBezTo>
                    <a:pt x="2417" y="3957"/>
                    <a:pt x="2610" y="3965"/>
                    <a:pt x="2804" y="3965"/>
                  </a:cubicBezTo>
                  <a:cubicBezTo>
                    <a:pt x="3378" y="3965"/>
                    <a:pt x="3965" y="3894"/>
                    <a:pt x="4525" y="3716"/>
                  </a:cubicBezTo>
                  <a:cubicBezTo>
                    <a:pt x="4918" y="3597"/>
                    <a:pt x="5275" y="3418"/>
                    <a:pt x="5620" y="3204"/>
                  </a:cubicBezTo>
                  <a:cubicBezTo>
                    <a:pt x="5942" y="2966"/>
                    <a:pt x="6240" y="2644"/>
                    <a:pt x="6430" y="2287"/>
                  </a:cubicBezTo>
                  <a:cubicBezTo>
                    <a:pt x="6644" y="1930"/>
                    <a:pt x="6751" y="1537"/>
                    <a:pt x="6775" y="1144"/>
                  </a:cubicBezTo>
                  <a:cubicBezTo>
                    <a:pt x="6787" y="739"/>
                    <a:pt x="6763" y="358"/>
                    <a:pt x="6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-41375" y="3716350"/>
              <a:ext cx="358100" cy="67000"/>
            </a:xfrm>
            <a:custGeom>
              <a:rect b="b" l="l" r="r" t="t"/>
              <a:pathLst>
                <a:path extrusionOk="0" h="2680" w="14324">
                  <a:moveTo>
                    <a:pt x="14323" y="1"/>
                  </a:moveTo>
                  <a:lnTo>
                    <a:pt x="14323" y="1"/>
                  </a:lnTo>
                  <a:cubicBezTo>
                    <a:pt x="13121" y="108"/>
                    <a:pt x="11906" y="275"/>
                    <a:pt x="10704" y="453"/>
                  </a:cubicBezTo>
                  <a:cubicBezTo>
                    <a:pt x="10097" y="525"/>
                    <a:pt x="9501" y="644"/>
                    <a:pt x="8906" y="739"/>
                  </a:cubicBezTo>
                  <a:lnTo>
                    <a:pt x="7120" y="1049"/>
                  </a:lnTo>
                  <a:lnTo>
                    <a:pt x="5334" y="1406"/>
                  </a:lnTo>
                  <a:cubicBezTo>
                    <a:pt x="4739" y="1537"/>
                    <a:pt x="4143" y="1656"/>
                    <a:pt x="3548" y="1787"/>
                  </a:cubicBezTo>
                  <a:cubicBezTo>
                    <a:pt x="2357" y="2061"/>
                    <a:pt x="1179" y="2346"/>
                    <a:pt x="0" y="2680"/>
                  </a:cubicBezTo>
                  <a:cubicBezTo>
                    <a:pt x="1203" y="2596"/>
                    <a:pt x="2417" y="2430"/>
                    <a:pt x="3620" y="2227"/>
                  </a:cubicBezTo>
                  <a:cubicBezTo>
                    <a:pt x="4227" y="2144"/>
                    <a:pt x="4822" y="2025"/>
                    <a:pt x="5417" y="1942"/>
                  </a:cubicBezTo>
                  <a:lnTo>
                    <a:pt x="7203" y="1632"/>
                  </a:lnTo>
                  <a:lnTo>
                    <a:pt x="8989" y="1287"/>
                  </a:lnTo>
                  <a:cubicBezTo>
                    <a:pt x="9585" y="1156"/>
                    <a:pt x="10180" y="1037"/>
                    <a:pt x="10775" y="894"/>
                  </a:cubicBezTo>
                  <a:cubicBezTo>
                    <a:pt x="11966" y="632"/>
                    <a:pt x="13145" y="346"/>
                    <a:pt x="14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-619425" y="3944075"/>
              <a:ext cx="172050" cy="212250"/>
            </a:xfrm>
            <a:custGeom>
              <a:rect b="b" l="l" r="r" t="t"/>
              <a:pathLst>
                <a:path extrusionOk="0" h="8490" w="6882">
                  <a:moveTo>
                    <a:pt x="6882" y="0"/>
                  </a:moveTo>
                  <a:lnTo>
                    <a:pt x="6882" y="0"/>
                  </a:lnTo>
                  <a:cubicBezTo>
                    <a:pt x="6215" y="643"/>
                    <a:pt x="5596" y="1298"/>
                    <a:pt x="4977" y="1989"/>
                  </a:cubicBezTo>
                  <a:cubicBezTo>
                    <a:pt x="4370" y="2667"/>
                    <a:pt x="3786" y="3370"/>
                    <a:pt x="3215" y="4072"/>
                  </a:cubicBezTo>
                  <a:cubicBezTo>
                    <a:pt x="2643" y="4763"/>
                    <a:pt x="2084" y="5477"/>
                    <a:pt x="1548" y="6227"/>
                  </a:cubicBezTo>
                  <a:cubicBezTo>
                    <a:pt x="988" y="6953"/>
                    <a:pt x="476" y="7704"/>
                    <a:pt x="0" y="8489"/>
                  </a:cubicBezTo>
                  <a:cubicBezTo>
                    <a:pt x="667" y="7846"/>
                    <a:pt x="1286" y="7192"/>
                    <a:pt x="1905" y="6513"/>
                  </a:cubicBezTo>
                  <a:cubicBezTo>
                    <a:pt x="2512" y="5822"/>
                    <a:pt x="3096" y="5144"/>
                    <a:pt x="3667" y="4429"/>
                  </a:cubicBezTo>
                  <a:cubicBezTo>
                    <a:pt x="4239" y="3727"/>
                    <a:pt x="4798" y="3012"/>
                    <a:pt x="5334" y="2262"/>
                  </a:cubicBezTo>
                  <a:cubicBezTo>
                    <a:pt x="5894" y="1536"/>
                    <a:pt x="6418" y="798"/>
                    <a:pt x="6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-319700" y="3978900"/>
              <a:ext cx="291425" cy="503350"/>
            </a:xfrm>
            <a:custGeom>
              <a:rect b="b" l="l" r="r" t="t"/>
              <a:pathLst>
                <a:path extrusionOk="0" h="20134" w="11657">
                  <a:moveTo>
                    <a:pt x="11657" y="0"/>
                  </a:moveTo>
                  <a:cubicBezTo>
                    <a:pt x="11240" y="1977"/>
                    <a:pt x="10752" y="3905"/>
                    <a:pt x="10169" y="5894"/>
                  </a:cubicBezTo>
                  <a:cubicBezTo>
                    <a:pt x="9585" y="7811"/>
                    <a:pt x="8918" y="9704"/>
                    <a:pt x="8085" y="11502"/>
                  </a:cubicBezTo>
                  <a:cubicBezTo>
                    <a:pt x="7656" y="12383"/>
                    <a:pt x="7144" y="13240"/>
                    <a:pt x="6549" y="14026"/>
                  </a:cubicBezTo>
                  <a:cubicBezTo>
                    <a:pt x="5954" y="14823"/>
                    <a:pt x="5311" y="15574"/>
                    <a:pt x="4620" y="16288"/>
                  </a:cubicBezTo>
                  <a:cubicBezTo>
                    <a:pt x="3215" y="17705"/>
                    <a:pt x="1668" y="19003"/>
                    <a:pt x="1" y="20134"/>
                  </a:cubicBezTo>
                  <a:cubicBezTo>
                    <a:pt x="1799" y="19205"/>
                    <a:pt x="3454" y="18002"/>
                    <a:pt x="4942" y="16621"/>
                  </a:cubicBezTo>
                  <a:lnTo>
                    <a:pt x="5489" y="16086"/>
                  </a:lnTo>
                  <a:cubicBezTo>
                    <a:pt x="5668" y="15907"/>
                    <a:pt x="5835" y="15716"/>
                    <a:pt x="6013" y="15538"/>
                  </a:cubicBezTo>
                  <a:cubicBezTo>
                    <a:pt x="6192" y="15335"/>
                    <a:pt x="6359" y="15145"/>
                    <a:pt x="6525" y="14954"/>
                  </a:cubicBezTo>
                  <a:lnTo>
                    <a:pt x="6775" y="14657"/>
                  </a:lnTo>
                  <a:cubicBezTo>
                    <a:pt x="6859" y="14562"/>
                    <a:pt x="6942" y="14466"/>
                    <a:pt x="7013" y="14359"/>
                  </a:cubicBezTo>
                  <a:lnTo>
                    <a:pt x="7454" y="13728"/>
                  </a:lnTo>
                  <a:cubicBezTo>
                    <a:pt x="7537" y="13633"/>
                    <a:pt x="7597" y="13514"/>
                    <a:pt x="7668" y="13407"/>
                  </a:cubicBezTo>
                  <a:lnTo>
                    <a:pt x="7871" y="13073"/>
                  </a:lnTo>
                  <a:lnTo>
                    <a:pt x="8085" y="12752"/>
                  </a:lnTo>
                  <a:cubicBezTo>
                    <a:pt x="8145" y="12633"/>
                    <a:pt x="8204" y="12526"/>
                    <a:pt x="8264" y="12406"/>
                  </a:cubicBezTo>
                  <a:lnTo>
                    <a:pt x="8621" y="11716"/>
                  </a:lnTo>
                  <a:lnTo>
                    <a:pt x="8930" y="11025"/>
                  </a:lnTo>
                  <a:cubicBezTo>
                    <a:pt x="8978" y="10906"/>
                    <a:pt x="9038" y="10787"/>
                    <a:pt x="9085" y="10668"/>
                  </a:cubicBezTo>
                  <a:lnTo>
                    <a:pt x="9216" y="10311"/>
                  </a:lnTo>
                  <a:cubicBezTo>
                    <a:pt x="9323" y="10073"/>
                    <a:pt x="9407" y="9835"/>
                    <a:pt x="9502" y="9597"/>
                  </a:cubicBezTo>
                  <a:lnTo>
                    <a:pt x="9752" y="8882"/>
                  </a:lnTo>
                  <a:cubicBezTo>
                    <a:pt x="10085" y="7918"/>
                    <a:pt x="10383" y="6942"/>
                    <a:pt x="10621" y="5965"/>
                  </a:cubicBezTo>
                  <a:cubicBezTo>
                    <a:pt x="11121" y="4001"/>
                    <a:pt x="11478" y="2000"/>
                    <a:pt x="1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97625" y="4671250"/>
              <a:ext cx="21450" cy="352725"/>
            </a:xfrm>
            <a:custGeom>
              <a:rect b="b" l="l" r="r" t="t"/>
              <a:pathLst>
                <a:path extrusionOk="0" h="14109" w="858">
                  <a:moveTo>
                    <a:pt x="798" y="0"/>
                  </a:moveTo>
                  <a:cubicBezTo>
                    <a:pt x="619" y="1155"/>
                    <a:pt x="488" y="2334"/>
                    <a:pt x="381" y="3512"/>
                  </a:cubicBezTo>
                  <a:cubicBezTo>
                    <a:pt x="322" y="4084"/>
                    <a:pt x="274" y="4679"/>
                    <a:pt x="238" y="5263"/>
                  </a:cubicBezTo>
                  <a:lnTo>
                    <a:pt x="131" y="7025"/>
                  </a:lnTo>
                  <a:lnTo>
                    <a:pt x="48" y="8799"/>
                  </a:lnTo>
                  <a:cubicBezTo>
                    <a:pt x="36" y="9394"/>
                    <a:pt x="12" y="9966"/>
                    <a:pt x="12" y="10561"/>
                  </a:cubicBezTo>
                  <a:cubicBezTo>
                    <a:pt x="0" y="11740"/>
                    <a:pt x="0" y="12930"/>
                    <a:pt x="48" y="14109"/>
                  </a:cubicBezTo>
                  <a:cubicBezTo>
                    <a:pt x="226" y="12942"/>
                    <a:pt x="369" y="11775"/>
                    <a:pt x="465" y="10597"/>
                  </a:cubicBezTo>
                  <a:cubicBezTo>
                    <a:pt x="524" y="10013"/>
                    <a:pt x="572" y="9418"/>
                    <a:pt x="619" y="8835"/>
                  </a:cubicBezTo>
                  <a:lnTo>
                    <a:pt x="727" y="7084"/>
                  </a:lnTo>
                  <a:lnTo>
                    <a:pt x="798" y="5310"/>
                  </a:lnTo>
                  <a:cubicBezTo>
                    <a:pt x="810" y="4715"/>
                    <a:pt x="846" y="4132"/>
                    <a:pt x="846" y="3536"/>
                  </a:cubicBezTo>
                  <a:cubicBezTo>
                    <a:pt x="858" y="2369"/>
                    <a:pt x="858" y="1179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-375950" y="4726300"/>
              <a:ext cx="104200" cy="321500"/>
            </a:xfrm>
            <a:custGeom>
              <a:rect b="b" l="l" r="r" t="t"/>
              <a:pathLst>
                <a:path extrusionOk="0" h="12860" w="4168">
                  <a:moveTo>
                    <a:pt x="4168" y="1"/>
                  </a:moveTo>
                  <a:lnTo>
                    <a:pt x="4168" y="1"/>
                  </a:lnTo>
                  <a:cubicBezTo>
                    <a:pt x="3715" y="1037"/>
                    <a:pt x="3298" y="2084"/>
                    <a:pt x="2906" y="3144"/>
                  </a:cubicBezTo>
                  <a:cubicBezTo>
                    <a:pt x="2715" y="3680"/>
                    <a:pt x="2536" y="4192"/>
                    <a:pt x="2346" y="4728"/>
                  </a:cubicBezTo>
                  <a:lnTo>
                    <a:pt x="1810" y="6335"/>
                  </a:lnTo>
                  <a:lnTo>
                    <a:pt x="1298" y="7942"/>
                  </a:lnTo>
                  <a:cubicBezTo>
                    <a:pt x="1132" y="8478"/>
                    <a:pt x="977" y="9014"/>
                    <a:pt x="822" y="9573"/>
                  </a:cubicBezTo>
                  <a:cubicBezTo>
                    <a:pt x="524" y="10657"/>
                    <a:pt x="227" y="11740"/>
                    <a:pt x="0" y="12859"/>
                  </a:cubicBezTo>
                  <a:cubicBezTo>
                    <a:pt x="465" y="11836"/>
                    <a:pt x="881" y="10776"/>
                    <a:pt x="1274" y="9716"/>
                  </a:cubicBezTo>
                  <a:cubicBezTo>
                    <a:pt x="1465" y="9192"/>
                    <a:pt x="1643" y="8657"/>
                    <a:pt x="1834" y="8121"/>
                  </a:cubicBezTo>
                  <a:lnTo>
                    <a:pt x="2370" y="6513"/>
                  </a:lnTo>
                  <a:lnTo>
                    <a:pt x="2882" y="4906"/>
                  </a:lnTo>
                  <a:cubicBezTo>
                    <a:pt x="3037" y="4370"/>
                    <a:pt x="3203" y="3835"/>
                    <a:pt x="3358" y="3287"/>
                  </a:cubicBezTo>
                  <a:cubicBezTo>
                    <a:pt x="3656" y="2203"/>
                    <a:pt x="3953" y="1120"/>
                    <a:pt x="4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80650" y="5076650"/>
              <a:ext cx="146475" cy="283975"/>
            </a:xfrm>
            <a:custGeom>
              <a:rect b="b" l="l" r="r" t="t"/>
              <a:pathLst>
                <a:path extrusionOk="0" h="11359" w="5859">
                  <a:moveTo>
                    <a:pt x="4251" y="0"/>
                  </a:moveTo>
                  <a:lnTo>
                    <a:pt x="4251" y="0"/>
                  </a:lnTo>
                  <a:cubicBezTo>
                    <a:pt x="4073" y="679"/>
                    <a:pt x="3965" y="1358"/>
                    <a:pt x="3906" y="2060"/>
                  </a:cubicBezTo>
                  <a:cubicBezTo>
                    <a:pt x="3846" y="2751"/>
                    <a:pt x="3846" y="3453"/>
                    <a:pt x="3894" y="4156"/>
                  </a:cubicBezTo>
                  <a:cubicBezTo>
                    <a:pt x="3930" y="4858"/>
                    <a:pt x="4049" y="5561"/>
                    <a:pt x="4215" y="6239"/>
                  </a:cubicBezTo>
                  <a:cubicBezTo>
                    <a:pt x="4394" y="6918"/>
                    <a:pt x="4573" y="7585"/>
                    <a:pt x="4763" y="8251"/>
                  </a:cubicBezTo>
                  <a:cubicBezTo>
                    <a:pt x="4858" y="8573"/>
                    <a:pt x="4966" y="8906"/>
                    <a:pt x="5049" y="9228"/>
                  </a:cubicBezTo>
                  <a:cubicBezTo>
                    <a:pt x="5144" y="9561"/>
                    <a:pt x="5227" y="9894"/>
                    <a:pt x="5263" y="10192"/>
                  </a:cubicBezTo>
                  <a:cubicBezTo>
                    <a:pt x="5275" y="10347"/>
                    <a:pt x="5275" y="10490"/>
                    <a:pt x="5239" y="10597"/>
                  </a:cubicBezTo>
                  <a:cubicBezTo>
                    <a:pt x="5227" y="10633"/>
                    <a:pt x="5227" y="10645"/>
                    <a:pt x="5216" y="10668"/>
                  </a:cubicBezTo>
                  <a:cubicBezTo>
                    <a:pt x="5204" y="10692"/>
                    <a:pt x="5180" y="10716"/>
                    <a:pt x="5168" y="10740"/>
                  </a:cubicBezTo>
                  <a:lnTo>
                    <a:pt x="5144" y="10752"/>
                  </a:lnTo>
                  <a:cubicBezTo>
                    <a:pt x="5120" y="10764"/>
                    <a:pt x="5096" y="10764"/>
                    <a:pt x="5061" y="10775"/>
                  </a:cubicBezTo>
                  <a:cubicBezTo>
                    <a:pt x="4942" y="10823"/>
                    <a:pt x="4787" y="10859"/>
                    <a:pt x="4620" y="10871"/>
                  </a:cubicBezTo>
                  <a:cubicBezTo>
                    <a:pt x="4465" y="10883"/>
                    <a:pt x="4287" y="10895"/>
                    <a:pt x="4132" y="10906"/>
                  </a:cubicBezTo>
                  <a:cubicBezTo>
                    <a:pt x="3672" y="10938"/>
                    <a:pt x="3217" y="10949"/>
                    <a:pt x="2760" y="10949"/>
                  </a:cubicBezTo>
                  <a:cubicBezTo>
                    <a:pt x="2531" y="10949"/>
                    <a:pt x="2302" y="10946"/>
                    <a:pt x="2072" y="10942"/>
                  </a:cubicBezTo>
                  <a:cubicBezTo>
                    <a:pt x="1382" y="10930"/>
                    <a:pt x="703" y="10906"/>
                    <a:pt x="1" y="10895"/>
                  </a:cubicBezTo>
                  <a:lnTo>
                    <a:pt x="1" y="10895"/>
                  </a:lnTo>
                  <a:cubicBezTo>
                    <a:pt x="679" y="11049"/>
                    <a:pt x="1358" y="11156"/>
                    <a:pt x="2072" y="11216"/>
                  </a:cubicBezTo>
                  <a:cubicBezTo>
                    <a:pt x="2763" y="11287"/>
                    <a:pt x="3453" y="11359"/>
                    <a:pt x="4156" y="11359"/>
                  </a:cubicBezTo>
                  <a:cubicBezTo>
                    <a:pt x="4513" y="11359"/>
                    <a:pt x="4858" y="11359"/>
                    <a:pt x="5263" y="11252"/>
                  </a:cubicBezTo>
                  <a:cubicBezTo>
                    <a:pt x="5323" y="11240"/>
                    <a:pt x="5358" y="11228"/>
                    <a:pt x="5418" y="11192"/>
                  </a:cubicBezTo>
                  <a:cubicBezTo>
                    <a:pt x="5454" y="11180"/>
                    <a:pt x="5477" y="11180"/>
                    <a:pt x="5513" y="11156"/>
                  </a:cubicBezTo>
                  <a:cubicBezTo>
                    <a:pt x="5537" y="11133"/>
                    <a:pt x="5573" y="11109"/>
                    <a:pt x="5597" y="11073"/>
                  </a:cubicBezTo>
                  <a:cubicBezTo>
                    <a:pt x="5632" y="11037"/>
                    <a:pt x="5680" y="10978"/>
                    <a:pt x="5704" y="10930"/>
                  </a:cubicBezTo>
                  <a:cubicBezTo>
                    <a:pt x="5739" y="10871"/>
                    <a:pt x="5751" y="10823"/>
                    <a:pt x="5775" y="10764"/>
                  </a:cubicBezTo>
                  <a:cubicBezTo>
                    <a:pt x="5835" y="10537"/>
                    <a:pt x="5858" y="10335"/>
                    <a:pt x="5835" y="10144"/>
                  </a:cubicBezTo>
                  <a:cubicBezTo>
                    <a:pt x="5811" y="9752"/>
                    <a:pt x="5716" y="9406"/>
                    <a:pt x="5632" y="9073"/>
                  </a:cubicBezTo>
                  <a:cubicBezTo>
                    <a:pt x="5537" y="8740"/>
                    <a:pt x="5442" y="8394"/>
                    <a:pt x="5347" y="8073"/>
                  </a:cubicBezTo>
                  <a:cubicBezTo>
                    <a:pt x="5144" y="7418"/>
                    <a:pt x="4942" y="6751"/>
                    <a:pt x="4763" y="6096"/>
                  </a:cubicBezTo>
                  <a:cubicBezTo>
                    <a:pt x="4573" y="5453"/>
                    <a:pt x="4442" y="4787"/>
                    <a:pt x="4346" y="4108"/>
                  </a:cubicBezTo>
                  <a:cubicBezTo>
                    <a:pt x="4275" y="3441"/>
                    <a:pt x="4215" y="2763"/>
                    <a:pt x="4204" y="2072"/>
                  </a:cubicBezTo>
                  <a:cubicBezTo>
                    <a:pt x="4192" y="1393"/>
                    <a:pt x="4204" y="691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-436375" y="5076650"/>
              <a:ext cx="146175" cy="283975"/>
            </a:xfrm>
            <a:custGeom>
              <a:rect b="b" l="l" r="r" t="t"/>
              <a:pathLst>
                <a:path extrusionOk="0" h="11359" w="5847">
                  <a:moveTo>
                    <a:pt x="4239" y="0"/>
                  </a:moveTo>
                  <a:cubicBezTo>
                    <a:pt x="4060" y="679"/>
                    <a:pt x="3953" y="1358"/>
                    <a:pt x="3894" y="2060"/>
                  </a:cubicBezTo>
                  <a:cubicBezTo>
                    <a:pt x="3834" y="2751"/>
                    <a:pt x="3834" y="3453"/>
                    <a:pt x="3882" y="4156"/>
                  </a:cubicBezTo>
                  <a:cubicBezTo>
                    <a:pt x="3930" y="4858"/>
                    <a:pt x="4049" y="5561"/>
                    <a:pt x="4203" y="6239"/>
                  </a:cubicBezTo>
                  <a:cubicBezTo>
                    <a:pt x="4382" y="6918"/>
                    <a:pt x="4561" y="7585"/>
                    <a:pt x="4763" y="8251"/>
                  </a:cubicBezTo>
                  <a:cubicBezTo>
                    <a:pt x="4846" y="8573"/>
                    <a:pt x="4953" y="8906"/>
                    <a:pt x="5037" y="9228"/>
                  </a:cubicBezTo>
                  <a:cubicBezTo>
                    <a:pt x="5132" y="9561"/>
                    <a:pt x="5227" y="9894"/>
                    <a:pt x="5251" y="10192"/>
                  </a:cubicBezTo>
                  <a:cubicBezTo>
                    <a:pt x="5263" y="10347"/>
                    <a:pt x="5263" y="10490"/>
                    <a:pt x="5239" y="10597"/>
                  </a:cubicBezTo>
                  <a:cubicBezTo>
                    <a:pt x="5227" y="10633"/>
                    <a:pt x="5227" y="10645"/>
                    <a:pt x="5203" y="10668"/>
                  </a:cubicBezTo>
                  <a:cubicBezTo>
                    <a:pt x="5192" y="10692"/>
                    <a:pt x="5180" y="10716"/>
                    <a:pt x="5156" y="10740"/>
                  </a:cubicBezTo>
                  <a:lnTo>
                    <a:pt x="5132" y="10752"/>
                  </a:lnTo>
                  <a:cubicBezTo>
                    <a:pt x="5120" y="10764"/>
                    <a:pt x="5084" y="10764"/>
                    <a:pt x="5061" y="10775"/>
                  </a:cubicBezTo>
                  <a:cubicBezTo>
                    <a:pt x="4942" y="10823"/>
                    <a:pt x="4775" y="10859"/>
                    <a:pt x="4608" y="10871"/>
                  </a:cubicBezTo>
                  <a:cubicBezTo>
                    <a:pt x="4465" y="10883"/>
                    <a:pt x="4287" y="10895"/>
                    <a:pt x="4120" y="10906"/>
                  </a:cubicBezTo>
                  <a:cubicBezTo>
                    <a:pt x="3660" y="10938"/>
                    <a:pt x="3205" y="10949"/>
                    <a:pt x="2748" y="10949"/>
                  </a:cubicBezTo>
                  <a:cubicBezTo>
                    <a:pt x="2519" y="10949"/>
                    <a:pt x="2290" y="10946"/>
                    <a:pt x="2060" y="10942"/>
                  </a:cubicBezTo>
                  <a:cubicBezTo>
                    <a:pt x="1382" y="10930"/>
                    <a:pt x="691" y="10906"/>
                    <a:pt x="0" y="10895"/>
                  </a:cubicBezTo>
                  <a:lnTo>
                    <a:pt x="0" y="10895"/>
                  </a:lnTo>
                  <a:cubicBezTo>
                    <a:pt x="679" y="11049"/>
                    <a:pt x="1370" y="11156"/>
                    <a:pt x="2072" y="11216"/>
                  </a:cubicBezTo>
                  <a:cubicBezTo>
                    <a:pt x="2751" y="11287"/>
                    <a:pt x="3453" y="11359"/>
                    <a:pt x="4156" y="11359"/>
                  </a:cubicBezTo>
                  <a:cubicBezTo>
                    <a:pt x="4513" y="11359"/>
                    <a:pt x="4846" y="11359"/>
                    <a:pt x="5251" y="11252"/>
                  </a:cubicBezTo>
                  <a:cubicBezTo>
                    <a:pt x="5311" y="11240"/>
                    <a:pt x="5358" y="11228"/>
                    <a:pt x="5418" y="11192"/>
                  </a:cubicBezTo>
                  <a:cubicBezTo>
                    <a:pt x="5442" y="11180"/>
                    <a:pt x="5477" y="11180"/>
                    <a:pt x="5501" y="11156"/>
                  </a:cubicBezTo>
                  <a:cubicBezTo>
                    <a:pt x="5537" y="11133"/>
                    <a:pt x="5561" y="11109"/>
                    <a:pt x="5596" y="11073"/>
                  </a:cubicBezTo>
                  <a:cubicBezTo>
                    <a:pt x="5620" y="11037"/>
                    <a:pt x="5668" y="10978"/>
                    <a:pt x="5704" y="10930"/>
                  </a:cubicBezTo>
                  <a:cubicBezTo>
                    <a:pt x="5727" y="10871"/>
                    <a:pt x="5739" y="10823"/>
                    <a:pt x="5775" y="10764"/>
                  </a:cubicBezTo>
                  <a:cubicBezTo>
                    <a:pt x="5835" y="10537"/>
                    <a:pt x="5846" y="10335"/>
                    <a:pt x="5835" y="10144"/>
                  </a:cubicBezTo>
                  <a:cubicBezTo>
                    <a:pt x="5799" y="9752"/>
                    <a:pt x="5715" y="9406"/>
                    <a:pt x="5620" y="9073"/>
                  </a:cubicBezTo>
                  <a:cubicBezTo>
                    <a:pt x="5537" y="8740"/>
                    <a:pt x="5430" y="8394"/>
                    <a:pt x="5346" y="8073"/>
                  </a:cubicBezTo>
                  <a:cubicBezTo>
                    <a:pt x="5132" y="7418"/>
                    <a:pt x="4942" y="6751"/>
                    <a:pt x="4763" y="6096"/>
                  </a:cubicBezTo>
                  <a:cubicBezTo>
                    <a:pt x="4561" y="5453"/>
                    <a:pt x="4430" y="4787"/>
                    <a:pt x="4346" y="4108"/>
                  </a:cubicBezTo>
                  <a:cubicBezTo>
                    <a:pt x="4263" y="3441"/>
                    <a:pt x="4203" y="2763"/>
                    <a:pt x="4191" y="2072"/>
                  </a:cubicBezTo>
                  <a:cubicBezTo>
                    <a:pt x="4180" y="1393"/>
                    <a:pt x="4191" y="691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-231600" y="4551875"/>
              <a:ext cx="238150" cy="119100"/>
            </a:xfrm>
            <a:custGeom>
              <a:rect b="b" l="l" r="r" t="t"/>
              <a:pathLst>
                <a:path extrusionOk="0" h="4764" w="9526">
                  <a:moveTo>
                    <a:pt x="9526" y="1"/>
                  </a:moveTo>
                  <a:cubicBezTo>
                    <a:pt x="8681" y="275"/>
                    <a:pt x="7859" y="620"/>
                    <a:pt x="7049" y="977"/>
                  </a:cubicBezTo>
                  <a:cubicBezTo>
                    <a:pt x="6228" y="1334"/>
                    <a:pt x="5442" y="1727"/>
                    <a:pt x="4632" y="2108"/>
                  </a:cubicBezTo>
                  <a:cubicBezTo>
                    <a:pt x="3847" y="2513"/>
                    <a:pt x="3061" y="2930"/>
                    <a:pt x="2287" y="3358"/>
                  </a:cubicBezTo>
                  <a:cubicBezTo>
                    <a:pt x="1513" y="3787"/>
                    <a:pt x="751" y="4251"/>
                    <a:pt x="1" y="4763"/>
                  </a:cubicBezTo>
                  <a:cubicBezTo>
                    <a:pt x="656" y="4537"/>
                    <a:pt x="1287" y="4287"/>
                    <a:pt x="1906" y="4013"/>
                  </a:cubicBezTo>
                  <a:cubicBezTo>
                    <a:pt x="2406" y="3989"/>
                    <a:pt x="2906" y="3930"/>
                    <a:pt x="3382" y="3846"/>
                  </a:cubicBezTo>
                  <a:cubicBezTo>
                    <a:pt x="4025" y="3763"/>
                    <a:pt x="4680" y="3632"/>
                    <a:pt x="5299" y="3489"/>
                  </a:cubicBezTo>
                  <a:cubicBezTo>
                    <a:pt x="5942" y="3358"/>
                    <a:pt x="6573" y="3192"/>
                    <a:pt x="7204" y="3013"/>
                  </a:cubicBezTo>
                  <a:cubicBezTo>
                    <a:pt x="7835" y="2834"/>
                    <a:pt x="8466" y="2632"/>
                    <a:pt x="9074" y="2382"/>
                  </a:cubicBezTo>
                  <a:lnTo>
                    <a:pt x="9074" y="2382"/>
                  </a:lnTo>
                  <a:cubicBezTo>
                    <a:pt x="8395" y="2394"/>
                    <a:pt x="7764" y="2477"/>
                    <a:pt x="7109" y="2572"/>
                  </a:cubicBezTo>
                  <a:cubicBezTo>
                    <a:pt x="6478" y="2680"/>
                    <a:pt x="5835" y="2799"/>
                    <a:pt x="5204" y="2930"/>
                  </a:cubicBezTo>
                  <a:cubicBezTo>
                    <a:pt x="4573" y="3061"/>
                    <a:pt x="3966" y="3215"/>
                    <a:pt x="3359" y="3394"/>
                  </a:cubicBezTo>
                  <a:cubicBezTo>
                    <a:pt x="3870" y="3156"/>
                    <a:pt x="4382" y="2894"/>
                    <a:pt x="4906" y="2644"/>
                  </a:cubicBezTo>
                  <a:cubicBezTo>
                    <a:pt x="5692" y="2239"/>
                    <a:pt x="6478" y="1822"/>
                    <a:pt x="7252" y="1394"/>
                  </a:cubicBezTo>
                  <a:cubicBezTo>
                    <a:pt x="8026" y="965"/>
                    <a:pt x="8788" y="501"/>
                    <a:pt x="9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33"/>
          <p:cNvSpPr txBox="1"/>
          <p:nvPr/>
        </p:nvSpPr>
        <p:spPr>
          <a:xfrm>
            <a:off x="4739850" y="2978925"/>
            <a:ext cx="325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By -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18BCS001 (Aakash Tiwari)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18BCS092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(Yashdeep Shetty)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"/>
          <p:cNvSpPr/>
          <p:nvPr/>
        </p:nvSpPr>
        <p:spPr>
          <a:xfrm>
            <a:off x="726725" y="2636825"/>
            <a:ext cx="3661800" cy="125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4768925" y="2636825"/>
            <a:ext cx="3661800" cy="125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726725" y="1250875"/>
            <a:ext cx="3661800" cy="125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4768925" y="1250875"/>
            <a:ext cx="3661800" cy="125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 txBox="1"/>
          <p:nvPr>
            <p:ph idx="9" type="title"/>
          </p:nvPr>
        </p:nvSpPr>
        <p:spPr>
          <a:xfrm>
            <a:off x="1501325" y="1416538"/>
            <a:ext cx="2630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(Q-learning)</a:t>
            </a:r>
            <a:endParaRPr/>
          </a:p>
        </p:txBody>
      </p:sp>
      <p:sp>
        <p:nvSpPr>
          <p:cNvPr id="525" name="Google Shape;525;p24"/>
          <p:cNvSpPr txBox="1"/>
          <p:nvPr>
            <p:ph idx="13" type="title"/>
          </p:nvPr>
        </p:nvSpPr>
        <p:spPr>
          <a:xfrm>
            <a:off x="5647925" y="1416538"/>
            <a:ext cx="2630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Framework</a:t>
            </a:r>
            <a:endParaRPr/>
          </a:p>
        </p:txBody>
      </p:sp>
      <p:sp>
        <p:nvSpPr>
          <p:cNvPr id="526" name="Google Shape;526;p24"/>
          <p:cNvSpPr txBox="1"/>
          <p:nvPr>
            <p:ph idx="14" type="title"/>
          </p:nvPr>
        </p:nvSpPr>
        <p:spPr>
          <a:xfrm>
            <a:off x="1605725" y="2801488"/>
            <a:ext cx="26304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27" name="Google Shape;527;p24"/>
          <p:cNvSpPr txBox="1"/>
          <p:nvPr>
            <p:ph idx="15" type="title"/>
          </p:nvPr>
        </p:nvSpPr>
        <p:spPr>
          <a:xfrm>
            <a:off x="5509475" y="2801500"/>
            <a:ext cx="27690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Alterations made to the game</a:t>
            </a:r>
            <a:endParaRPr sz="2300"/>
          </a:p>
        </p:txBody>
      </p:sp>
      <p:sp>
        <p:nvSpPr>
          <p:cNvPr id="528" name="Google Shape;528;p24"/>
          <p:cNvSpPr txBox="1"/>
          <p:nvPr>
            <p:ph idx="8" type="title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29" name="Google Shape;529;p24"/>
          <p:cNvSpPr txBox="1"/>
          <p:nvPr>
            <p:ph type="title"/>
          </p:nvPr>
        </p:nvSpPr>
        <p:spPr>
          <a:xfrm>
            <a:off x="994228" y="1603288"/>
            <a:ext cx="6231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0" name="Google Shape;530;p24"/>
          <p:cNvSpPr txBox="1"/>
          <p:nvPr>
            <p:ph idx="1" type="subTitle"/>
          </p:nvPr>
        </p:nvSpPr>
        <p:spPr>
          <a:xfrm>
            <a:off x="1606625" y="1725413"/>
            <a:ext cx="2629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r>
              <a:rPr lang="en"/>
              <a:t> Q-Learning</a:t>
            </a:r>
            <a:endParaRPr sz="1500"/>
          </a:p>
        </p:txBody>
      </p:sp>
      <p:sp>
        <p:nvSpPr>
          <p:cNvPr id="531" name="Google Shape;531;p24"/>
          <p:cNvSpPr txBox="1"/>
          <p:nvPr>
            <p:ph idx="2" type="title"/>
          </p:nvPr>
        </p:nvSpPr>
        <p:spPr>
          <a:xfrm>
            <a:off x="4961603" y="1603288"/>
            <a:ext cx="6231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2" name="Google Shape;532;p24"/>
          <p:cNvSpPr txBox="1"/>
          <p:nvPr>
            <p:ph idx="7" type="subTitle"/>
          </p:nvPr>
        </p:nvSpPr>
        <p:spPr>
          <a:xfrm>
            <a:off x="5650325" y="3112369"/>
            <a:ext cx="262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implementations of the game 🐍</a:t>
            </a:r>
            <a:endParaRPr sz="1500"/>
          </a:p>
        </p:txBody>
      </p:sp>
      <p:sp>
        <p:nvSpPr>
          <p:cNvPr id="533" name="Google Shape;533;p24"/>
          <p:cNvSpPr txBox="1"/>
          <p:nvPr>
            <p:ph idx="3" type="title"/>
          </p:nvPr>
        </p:nvSpPr>
        <p:spPr>
          <a:xfrm>
            <a:off x="994226" y="3030113"/>
            <a:ext cx="6231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4" name="Google Shape;534;p24"/>
          <p:cNvSpPr txBox="1"/>
          <p:nvPr>
            <p:ph idx="4" type="title"/>
          </p:nvPr>
        </p:nvSpPr>
        <p:spPr>
          <a:xfrm>
            <a:off x="4961603" y="3030113"/>
            <a:ext cx="6231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5" name="Google Shape;535;p24"/>
          <p:cNvSpPr txBox="1"/>
          <p:nvPr>
            <p:ph idx="5" type="subTitle"/>
          </p:nvPr>
        </p:nvSpPr>
        <p:spPr>
          <a:xfrm>
            <a:off x="5651525" y="1725413"/>
            <a:ext cx="2626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how the game works.</a:t>
            </a:r>
            <a:endParaRPr sz="1500"/>
          </a:p>
        </p:txBody>
      </p:sp>
      <p:sp>
        <p:nvSpPr>
          <p:cNvPr id="536" name="Google Shape;536;p24"/>
          <p:cNvSpPr txBox="1"/>
          <p:nvPr>
            <p:ph idx="6" type="subTitle"/>
          </p:nvPr>
        </p:nvSpPr>
        <p:spPr>
          <a:xfrm>
            <a:off x="1608125" y="3112369"/>
            <a:ext cx="262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 sz="1500"/>
          </a:p>
        </p:txBody>
      </p:sp>
      <p:sp>
        <p:nvSpPr>
          <p:cNvPr id="537" name="Google Shape;537;p24"/>
          <p:cNvSpPr/>
          <p:nvPr/>
        </p:nvSpPr>
        <p:spPr>
          <a:xfrm>
            <a:off x="726725" y="4128000"/>
            <a:ext cx="7704000" cy="476100"/>
          </a:xfrm>
          <a:prstGeom prst="roundRect">
            <a:avLst>
              <a:gd fmla="val 3079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24"/>
          <p:cNvCxnSpPr/>
          <p:nvPr/>
        </p:nvCxnSpPr>
        <p:spPr>
          <a:xfrm>
            <a:off x="1086550" y="4366050"/>
            <a:ext cx="6949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25"/>
          <p:cNvGrpSpPr/>
          <p:nvPr/>
        </p:nvGrpSpPr>
        <p:grpSpPr>
          <a:xfrm rot="10800000">
            <a:off x="2591526" y="2066785"/>
            <a:ext cx="6725926" cy="3086233"/>
            <a:chOff x="-24224" y="-76200"/>
            <a:chExt cx="9036580" cy="4146491"/>
          </a:xfrm>
        </p:grpSpPr>
        <p:sp>
          <p:nvSpPr>
            <p:cNvPr id="544" name="Google Shape;544;p25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5"/>
          <p:cNvSpPr/>
          <p:nvPr/>
        </p:nvSpPr>
        <p:spPr>
          <a:xfrm rot="5400000">
            <a:off x="961550" y="133350"/>
            <a:ext cx="5153025" cy="4886325"/>
          </a:xfrm>
          <a:prstGeom prst="flowChartManualInput">
            <a:avLst/>
          </a:prstGeom>
          <a:solidFill>
            <a:srgbClr val="D4402D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25"/>
          <p:cNvGrpSpPr/>
          <p:nvPr/>
        </p:nvGrpSpPr>
        <p:grpSpPr>
          <a:xfrm>
            <a:off x="2286726" y="-76202"/>
            <a:ext cx="6725926" cy="3086233"/>
            <a:chOff x="-24224" y="-76200"/>
            <a:chExt cx="9036580" cy="4146491"/>
          </a:xfrm>
        </p:grpSpPr>
        <p:sp>
          <p:nvSpPr>
            <p:cNvPr id="592" name="Google Shape;592;p25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25"/>
          <p:cNvSpPr/>
          <p:nvPr/>
        </p:nvSpPr>
        <p:spPr>
          <a:xfrm rot="5400000">
            <a:off x="-133350" y="133350"/>
            <a:ext cx="5153025" cy="4886325"/>
          </a:xfrm>
          <a:prstGeom prst="flowChartManualInpu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3060350" y="1250875"/>
            <a:ext cx="5026500" cy="24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 txBox="1"/>
          <p:nvPr>
            <p:ph type="title"/>
          </p:nvPr>
        </p:nvSpPr>
        <p:spPr>
          <a:xfrm>
            <a:off x="4220450" y="1598750"/>
            <a:ext cx="363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Theory (Q-Learning)</a:t>
            </a:r>
            <a:endParaRPr sz="4500"/>
          </a:p>
        </p:txBody>
      </p:sp>
      <p:grpSp>
        <p:nvGrpSpPr>
          <p:cNvPr id="641" name="Google Shape;641;p25"/>
          <p:cNvGrpSpPr/>
          <p:nvPr/>
        </p:nvGrpSpPr>
        <p:grpSpPr>
          <a:xfrm>
            <a:off x="323860" y="461698"/>
            <a:ext cx="6428413" cy="7218558"/>
            <a:chOff x="7802450" y="1306075"/>
            <a:chExt cx="3527250" cy="3960800"/>
          </a:xfrm>
        </p:grpSpPr>
        <p:sp>
          <p:nvSpPr>
            <p:cNvPr id="642" name="Google Shape;642;p25"/>
            <p:cNvSpPr/>
            <p:nvPr/>
          </p:nvSpPr>
          <p:spPr>
            <a:xfrm>
              <a:off x="9458025" y="2904350"/>
              <a:ext cx="1484725" cy="1458550"/>
            </a:xfrm>
            <a:custGeom>
              <a:rect b="b" l="l" r="r" t="t"/>
              <a:pathLst>
                <a:path extrusionOk="0" h="58342" w="59389">
                  <a:moveTo>
                    <a:pt x="16371" y="1"/>
                  </a:moveTo>
                  <a:lnTo>
                    <a:pt x="0" y="24111"/>
                  </a:lnTo>
                  <a:lnTo>
                    <a:pt x="27087" y="51638"/>
                  </a:lnTo>
                  <a:lnTo>
                    <a:pt x="57305" y="58341"/>
                  </a:lnTo>
                  <a:lnTo>
                    <a:pt x="59388" y="45387"/>
                  </a:lnTo>
                  <a:lnTo>
                    <a:pt x="36469" y="35719"/>
                  </a:lnTo>
                  <a:lnTo>
                    <a:pt x="16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9458025" y="2904350"/>
              <a:ext cx="809050" cy="966225"/>
            </a:xfrm>
            <a:custGeom>
              <a:rect b="b" l="l" r="r" t="t"/>
              <a:pathLst>
                <a:path extrusionOk="0" h="38649" w="32362">
                  <a:moveTo>
                    <a:pt x="16371" y="1"/>
                  </a:moveTo>
                  <a:lnTo>
                    <a:pt x="0" y="24111"/>
                  </a:lnTo>
                  <a:lnTo>
                    <a:pt x="14300" y="38648"/>
                  </a:lnTo>
                  <a:cubicBezTo>
                    <a:pt x="19693" y="35541"/>
                    <a:pt x="26646" y="31564"/>
                    <a:pt x="32361" y="28409"/>
                  </a:cubicBezTo>
                  <a:lnTo>
                    <a:pt x="16371" y="1"/>
                  </a:ln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8152200" y="1306075"/>
              <a:ext cx="1785950" cy="2055800"/>
            </a:xfrm>
            <a:custGeom>
              <a:rect b="b" l="l" r="r" t="t"/>
              <a:pathLst>
                <a:path extrusionOk="0" h="82232" w="71438">
                  <a:moveTo>
                    <a:pt x="14576" y="1"/>
                  </a:moveTo>
                  <a:cubicBezTo>
                    <a:pt x="10251" y="1"/>
                    <a:pt x="5659" y="2185"/>
                    <a:pt x="3417" y="3353"/>
                  </a:cubicBezTo>
                  <a:cubicBezTo>
                    <a:pt x="0" y="5139"/>
                    <a:pt x="6846" y="20617"/>
                    <a:pt x="6846" y="20617"/>
                  </a:cubicBezTo>
                  <a:lnTo>
                    <a:pt x="10859" y="25534"/>
                  </a:lnTo>
                  <a:lnTo>
                    <a:pt x="10859" y="37143"/>
                  </a:lnTo>
                  <a:cubicBezTo>
                    <a:pt x="10859" y="44132"/>
                    <a:pt x="45542" y="82232"/>
                    <a:pt x="45542" y="82232"/>
                  </a:cubicBezTo>
                  <a:lnTo>
                    <a:pt x="71438" y="69135"/>
                  </a:lnTo>
                  <a:cubicBezTo>
                    <a:pt x="71438" y="69135"/>
                    <a:pt x="50745" y="30142"/>
                    <a:pt x="48518" y="27618"/>
                  </a:cubicBezTo>
                  <a:cubicBezTo>
                    <a:pt x="46280" y="25082"/>
                    <a:pt x="35719" y="24046"/>
                    <a:pt x="31254" y="20617"/>
                  </a:cubicBezTo>
                  <a:cubicBezTo>
                    <a:pt x="26789" y="17200"/>
                    <a:pt x="25896" y="7222"/>
                    <a:pt x="20836" y="2317"/>
                  </a:cubicBezTo>
                  <a:cubicBezTo>
                    <a:pt x="19084" y="614"/>
                    <a:pt x="16867" y="1"/>
                    <a:pt x="14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8732733" y="1959272"/>
              <a:ext cx="682453" cy="978750"/>
            </a:xfrm>
            <a:custGeom>
              <a:rect b="b" l="l" r="r" t="t"/>
              <a:pathLst>
                <a:path extrusionOk="0" h="39150" w="29743">
                  <a:moveTo>
                    <a:pt x="20793" y="1"/>
                  </a:moveTo>
                  <a:cubicBezTo>
                    <a:pt x="17002" y="1"/>
                    <a:pt x="13895" y="2514"/>
                    <a:pt x="13895" y="2514"/>
                  </a:cubicBezTo>
                  <a:lnTo>
                    <a:pt x="3477" y="27362"/>
                  </a:lnTo>
                  <a:lnTo>
                    <a:pt x="1" y="29136"/>
                  </a:lnTo>
                  <a:cubicBezTo>
                    <a:pt x="2715" y="32517"/>
                    <a:pt x="5585" y="35958"/>
                    <a:pt x="8335" y="39149"/>
                  </a:cubicBezTo>
                  <a:lnTo>
                    <a:pt x="20599" y="33041"/>
                  </a:lnTo>
                  <a:cubicBezTo>
                    <a:pt x="20599" y="33041"/>
                    <a:pt x="29743" y="13908"/>
                    <a:pt x="28100" y="5395"/>
                  </a:cubicBezTo>
                  <a:cubicBezTo>
                    <a:pt x="27338" y="4073"/>
                    <a:pt x="26671" y="2918"/>
                    <a:pt x="26111" y="1990"/>
                  </a:cubicBezTo>
                  <a:cubicBezTo>
                    <a:pt x="24347" y="511"/>
                    <a:pt x="22501" y="1"/>
                    <a:pt x="20793" y="1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8442400" y="2855850"/>
              <a:ext cx="1625825" cy="1946075"/>
            </a:xfrm>
            <a:custGeom>
              <a:rect b="b" l="l" r="r" t="t"/>
              <a:pathLst>
                <a:path extrusionOk="0" h="77843" w="65033">
                  <a:moveTo>
                    <a:pt x="45840" y="0"/>
                  </a:moveTo>
                  <a:lnTo>
                    <a:pt x="8038" y="35278"/>
                  </a:lnTo>
                  <a:lnTo>
                    <a:pt x="1" y="75902"/>
                  </a:lnTo>
                  <a:lnTo>
                    <a:pt x="15181" y="77843"/>
                  </a:lnTo>
                  <a:lnTo>
                    <a:pt x="22028" y="49709"/>
                  </a:lnTo>
                  <a:cubicBezTo>
                    <a:pt x="22028" y="49709"/>
                    <a:pt x="54615" y="36766"/>
                    <a:pt x="59830" y="28873"/>
                  </a:cubicBezTo>
                  <a:cubicBezTo>
                    <a:pt x="65033" y="20991"/>
                    <a:pt x="59830" y="7144"/>
                    <a:pt x="59830" y="7144"/>
                  </a:cubicBezTo>
                  <a:lnTo>
                    <a:pt x="45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8304600" y="1900025"/>
              <a:ext cx="1127550" cy="1153175"/>
            </a:xfrm>
            <a:custGeom>
              <a:rect b="b" l="l" r="r" t="t"/>
              <a:pathLst>
                <a:path extrusionOk="0" h="46127" w="45102">
                  <a:moveTo>
                    <a:pt x="33396" y="1"/>
                  </a:moveTo>
                  <a:cubicBezTo>
                    <a:pt x="29603" y="1"/>
                    <a:pt x="26492" y="2514"/>
                    <a:pt x="26492" y="2514"/>
                  </a:cubicBezTo>
                  <a:lnTo>
                    <a:pt x="16074" y="27375"/>
                  </a:lnTo>
                  <a:lnTo>
                    <a:pt x="0" y="37042"/>
                  </a:lnTo>
                  <a:lnTo>
                    <a:pt x="6846" y="46127"/>
                  </a:lnTo>
                  <a:lnTo>
                    <a:pt x="33195" y="33030"/>
                  </a:lnTo>
                  <a:cubicBezTo>
                    <a:pt x="33195" y="33030"/>
                    <a:pt x="45101" y="8170"/>
                    <a:pt x="39291" y="2514"/>
                  </a:cubicBezTo>
                  <a:cubicBezTo>
                    <a:pt x="37358" y="629"/>
                    <a:pt x="35292" y="1"/>
                    <a:pt x="33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7802450" y="4638200"/>
              <a:ext cx="1048075" cy="628675"/>
            </a:xfrm>
            <a:custGeom>
              <a:rect b="b" l="l" r="r" t="t"/>
              <a:pathLst>
                <a:path extrusionOk="0" h="25147" w="41923">
                  <a:moveTo>
                    <a:pt x="25599" y="0"/>
                  </a:moveTo>
                  <a:lnTo>
                    <a:pt x="22920" y="13693"/>
                  </a:lnTo>
                  <a:cubicBezTo>
                    <a:pt x="22920" y="13693"/>
                    <a:pt x="20260" y="12410"/>
                    <a:pt x="14627" y="12410"/>
                  </a:cubicBezTo>
                  <a:cubicBezTo>
                    <a:pt x="13331" y="12410"/>
                    <a:pt x="11878" y="12478"/>
                    <a:pt x="10264" y="12645"/>
                  </a:cubicBezTo>
                  <a:cubicBezTo>
                    <a:pt x="1632" y="13538"/>
                    <a:pt x="1" y="20682"/>
                    <a:pt x="1" y="20682"/>
                  </a:cubicBezTo>
                  <a:lnTo>
                    <a:pt x="37946" y="25146"/>
                  </a:lnTo>
                  <a:lnTo>
                    <a:pt x="41922" y="1822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10589100" y="3879175"/>
              <a:ext cx="740600" cy="986025"/>
            </a:xfrm>
            <a:custGeom>
              <a:rect b="b" l="l" r="r" t="t"/>
              <a:pathLst>
                <a:path extrusionOk="0" h="39441" w="29624">
                  <a:moveTo>
                    <a:pt x="1787" y="1"/>
                  </a:moveTo>
                  <a:lnTo>
                    <a:pt x="1" y="17562"/>
                  </a:lnTo>
                  <a:lnTo>
                    <a:pt x="15931" y="19944"/>
                  </a:lnTo>
                  <a:cubicBezTo>
                    <a:pt x="15931" y="19944"/>
                    <a:pt x="11609" y="26790"/>
                    <a:pt x="14145" y="33338"/>
                  </a:cubicBezTo>
                  <a:cubicBezTo>
                    <a:pt x="16363" y="39091"/>
                    <a:pt x="23985" y="39441"/>
                    <a:pt x="25803" y="39441"/>
                  </a:cubicBezTo>
                  <a:cubicBezTo>
                    <a:pt x="26054" y="39441"/>
                    <a:pt x="26195" y="39434"/>
                    <a:pt x="26195" y="39434"/>
                  </a:cubicBezTo>
                  <a:lnTo>
                    <a:pt x="29624" y="9371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7803650" y="2733200"/>
              <a:ext cx="739100" cy="632375"/>
            </a:xfrm>
            <a:custGeom>
              <a:rect b="b" l="l" r="r" t="t"/>
              <a:pathLst>
                <a:path extrusionOk="0" h="25295" w="29564">
                  <a:moveTo>
                    <a:pt x="20038" y="1"/>
                  </a:moveTo>
                  <a:lnTo>
                    <a:pt x="9180" y="12645"/>
                  </a:lnTo>
                  <a:cubicBezTo>
                    <a:pt x="9180" y="12645"/>
                    <a:pt x="1584" y="17110"/>
                    <a:pt x="691" y="20539"/>
                  </a:cubicBezTo>
                  <a:cubicBezTo>
                    <a:pt x="1" y="23180"/>
                    <a:pt x="5711" y="25294"/>
                    <a:pt x="8615" y="25294"/>
                  </a:cubicBezTo>
                  <a:cubicBezTo>
                    <a:pt x="9469" y="25294"/>
                    <a:pt x="10081" y="25112"/>
                    <a:pt x="10216" y="24706"/>
                  </a:cubicBezTo>
                  <a:cubicBezTo>
                    <a:pt x="10811" y="22920"/>
                    <a:pt x="7239" y="22468"/>
                    <a:pt x="7692" y="21730"/>
                  </a:cubicBezTo>
                  <a:cubicBezTo>
                    <a:pt x="8132" y="20979"/>
                    <a:pt x="10513" y="21730"/>
                    <a:pt x="13347" y="20539"/>
                  </a:cubicBezTo>
                  <a:cubicBezTo>
                    <a:pt x="16169" y="19348"/>
                    <a:pt x="14978" y="17562"/>
                    <a:pt x="14978" y="17562"/>
                  </a:cubicBezTo>
                  <a:lnTo>
                    <a:pt x="29563" y="13990"/>
                  </a:lnTo>
                  <a:lnTo>
                    <a:pt x="20038" y="1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197450" y="1444650"/>
              <a:ext cx="458400" cy="314075"/>
            </a:xfrm>
            <a:custGeom>
              <a:rect b="b" l="l" r="r" t="t"/>
              <a:pathLst>
                <a:path extrusionOk="0" h="12563" w="18336">
                  <a:moveTo>
                    <a:pt x="14109" y="1"/>
                  </a:moveTo>
                  <a:cubicBezTo>
                    <a:pt x="14109" y="1"/>
                    <a:pt x="2000" y="2406"/>
                    <a:pt x="0" y="5204"/>
                  </a:cubicBezTo>
                  <a:cubicBezTo>
                    <a:pt x="0" y="5204"/>
                    <a:pt x="523" y="12563"/>
                    <a:pt x="3583" y="12563"/>
                  </a:cubicBezTo>
                  <a:cubicBezTo>
                    <a:pt x="4159" y="12563"/>
                    <a:pt x="4826" y="12302"/>
                    <a:pt x="5596" y="11681"/>
                  </a:cubicBezTo>
                  <a:cubicBezTo>
                    <a:pt x="7672" y="10013"/>
                    <a:pt x="9713" y="9678"/>
                    <a:pt x="11495" y="9678"/>
                  </a:cubicBezTo>
                  <a:cubicBezTo>
                    <a:pt x="12692" y="9678"/>
                    <a:pt x="13772" y="9829"/>
                    <a:pt x="14668" y="9829"/>
                  </a:cubicBezTo>
                  <a:cubicBezTo>
                    <a:pt x="15552" y="9829"/>
                    <a:pt x="16257" y="9682"/>
                    <a:pt x="16717" y="9097"/>
                  </a:cubicBezTo>
                  <a:cubicBezTo>
                    <a:pt x="18336" y="7025"/>
                    <a:pt x="14109" y="1"/>
                    <a:pt x="14109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8254300" y="1741250"/>
              <a:ext cx="109250" cy="203075"/>
            </a:xfrm>
            <a:custGeom>
              <a:rect b="b" l="l" r="r" t="t"/>
              <a:pathLst>
                <a:path extrusionOk="0" h="8123" w="4370">
                  <a:moveTo>
                    <a:pt x="1044" y="0"/>
                  </a:moveTo>
                  <a:cubicBezTo>
                    <a:pt x="980" y="0"/>
                    <a:pt x="917" y="10"/>
                    <a:pt x="857" y="31"/>
                  </a:cubicBezTo>
                  <a:cubicBezTo>
                    <a:pt x="48" y="281"/>
                    <a:pt x="0" y="2305"/>
                    <a:pt x="738" y="4531"/>
                  </a:cubicBezTo>
                  <a:cubicBezTo>
                    <a:pt x="1421" y="6602"/>
                    <a:pt x="2532" y="8122"/>
                    <a:pt x="3326" y="8122"/>
                  </a:cubicBezTo>
                  <a:cubicBezTo>
                    <a:pt x="3390" y="8122"/>
                    <a:pt x="3453" y="8112"/>
                    <a:pt x="3513" y="8091"/>
                  </a:cubicBezTo>
                  <a:cubicBezTo>
                    <a:pt x="4322" y="7841"/>
                    <a:pt x="4370" y="5817"/>
                    <a:pt x="3632" y="3579"/>
                  </a:cubicBezTo>
                  <a:cubicBezTo>
                    <a:pt x="2960" y="1520"/>
                    <a:pt x="1840" y="0"/>
                    <a:pt x="1044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8273350" y="1628825"/>
              <a:ext cx="359875" cy="314725"/>
            </a:xfrm>
            <a:custGeom>
              <a:rect b="b" l="l" r="r" t="t"/>
              <a:pathLst>
                <a:path extrusionOk="0" h="12589" w="14395">
                  <a:moveTo>
                    <a:pt x="4659" y="1"/>
                  </a:moveTo>
                  <a:cubicBezTo>
                    <a:pt x="4358" y="1"/>
                    <a:pt x="4081" y="198"/>
                    <a:pt x="3977" y="563"/>
                  </a:cubicBezTo>
                  <a:lnTo>
                    <a:pt x="3763" y="1325"/>
                  </a:lnTo>
                  <a:cubicBezTo>
                    <a:pt x="3370" y="2742"/>
                    <a:pt x="2429" y="3778"/>
                    <a:pt x="1191" y="4195"/>
                  </a:cubicBezTo>
                  <a:lnTo>
                    <a:pt x="0" y="4587"/>
                  </a:lnTo>
                  <a:lnTo>
                    <a:pt x="2632" y="12588"/>
                  </a:lnTo>
                  <a:lnTo>
                    <a:pt x="14395" y="8707"/>
                  </a:lnTo>
                  <a:lnTo>
                    <a:pt x="11764" y="694"/>
                  </a:lnTo>
                  <a:lnTo>
                    <a:pt x="9513" y="1444"/>
                  </a:lnTo>
                  <a:cubicBezTo>
                    <a:pt x="9138" y="1565"/>
                    <a:pt x="8751" y="1624"/>
                    <a:pt x="8362" y="1624"/>
                  </a:cubicBezTo>
                  <a:cubicBezTo>
                    <a:pt x="7333" y="1624"/>
                    <a:pt x="6290" y="1210"/>
                    <a:pt x="5418" y="432"/>
                  </a:cubicBezTo>
                  <a:lnTo>
                    <a:pt x="5191" y="218"/>
                  </a:lnTo>
                  <a:cubicBezTo>
                    <a:pt x="5027" y="71"/>
                    <a:pt x="4839" y="1"/>
                    <a:pt x="4659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511775" y="1628475"/>
              <a:ext cx="175625" cy="226500"/>
            </a:xfrm>
            <a:custGeom>
              <a:rect b="b" l="l" r="r" t="t"/>
              <a:pathLst>
                <a:path extrusionOk="0" h="9060" w="7025">
                  <a:moveTo>
                    <a:pt x="3173" y="1"/>
                  </a:moveTo>
                  <a:cubicBezTo>
                    <a:pt x="3061" y="1"/>
                    <a:pt x="2951" y="18"/>
                    <a:pt x="2846" y="53"/>
                  </a:cubicBezTo>
                  <a:cubicBezTo>
                    <a:pt x="2596" y="149"/>
                    <a:pt x="1655" y="446"/>
                    <a:pt x="1393" y="530"/>
                  </a:cubicBezTo>
                  <a:cubicBezTo>
                    <a:pt x="286" y="911"/>
                    <a:pt x="0" y="3089"/>
                    <a:pt x="774" y="5435"/>
                  </a:cubicBezTo>
                  <a:cubicBezTo>
                    <a:pt x="1473" y="7544"/>
                    <a:pt x="2785" y="9060"/>
                    <a:pt x="3858" y="9060"/>
                  </a:cubicBezTo>
                  <a:cubicBezTo>
                    <a:pt x="3972" y="9060"/>
                    <a:pt x="4083" y="9042"/>
                    <a:pt x="4191" y="9007"/>
                  </a:cubicBezTo>
                  <a:cubicBezTo>
                    <a:pt x="4441" y="8912"/>
                    <a:pt x="5382" y="8614"/>
                    <a:pt x="5644" y="8531"/>
                  </a:cubicBezTo>
                  <a:cubicBezTo>
                    <a:pt x="6751" y="8150"/>
                    <a:pt x="7025" y="5971"/>
                    <a:pt x="6251" y="3625"/>
                  </a:cubicBezTo>
                  <a:cubicBezTo>
                    <a:pt x="5552" y="1516"/>
                    <a:pt x="4230" y="1"/>
                    <a:pt x="3173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554625" y="1639900"/>
              <a:ext cx="124450" cy="192050"/>
            </a:xfrm>
            <a:custGeom>
              <a:rect b="b" l="l" r="r" t="t"/>
              <a:pathLst>
                <a:path extrusionOk="0" h="7682" w="4978">
                  <a:moveTo>
                    <a:pt x="1538" y="0"/>
                  </a:moveTo>
                  <a:cubicBezTo>
                    <a:pt x="1435" y="0"/>
                    <a:pt x="1335" y="16"/>
                    <a:pt x="1239" y="49"/>
                  </a:cubicBezTo>
                  <a:cubicBezTo>
                    <a:pt x="239" y="370"/>
                    <a:pt x="1" y="2335"/>
                    <a:pt x="691" y="4442"/>
                  </a:cubicBezTo>
                  <a:cubicBezTo>
                    <a:pt x="1304" y="6333"/>
                    <a:pt x="2479" y="7681"/>
                    <a:pt x="3437" y="7681"/>
                  </a:cubicBezTo>
                  <a:cubicBezTo>
                    <a:pt x="3541" y="7681"/>
                    <a:pt x="3642" y="7666"/>
                    <a:pt x="3739" y="7633"/>
                  </a:cubicBezTo>
                  <a:cubicBezTo>
                    <a:pt x="4739" y="7312"/>
                    <a:pt x="4977" y="5347"/>
                    <a:pt x="4287" y="3251"/>
                  </a:cubicBezTo>
                  <a:cubicBezTo>
                    <a:pt x="3674" y="1350"/>
                    <a:pt x="2490" y="0"/>
                    <a:pt x="1538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233450" y="1470775"/>
              <a:ext cx="287875" cy="152125"/>
            </a:xfrm>
            <a:custGeom>
              <a:rect b="b" l="l" r="r" t="t"/>
              <a:pathLst>
                <a:path extrusionOk="0" h="6085" w="11515">
                  <a:moveTo>
                    <a:pt x="10372" y="1"/>
                  </a:moveTo>
                  <a:cubicBezTo>
                    <a:pt x="9375" y="1"/>
                    <a:pt x="7500" y="1041"/>
                    <a:pt x="3251" y="2277"/>
                  </a:cubicBezTo>
                  <a:cubicBezTo>
                    <a:pt x="1691" y="2718"/>
                    <a:pt x="596" y="2956"/>
                    <a:pt x="298" y="3837"/>
                  </a:cubicBezTo>
                  <a:cubicBezTo>
                    <a:pt x="1" y="4671"/>
                    <a:pt x="513" y="5873"/>
                    <a:pt x="1215" y="6052"/>
                  </a:cubicBezTo>
                  <a:cubicBezTo>
                    <a:pt x="1299" y="6074"/>
                    <a:pt x="1381" y="6084"/>
                    <a:pt x="1461" y="6084"/>
                  </a:cubicBezTo>
                  <a:cubicBezTo>
                    <a:pt x="2428" y="6084"/>
                    <a:pt x="3254" y="4594"/>
                    <a:pt x="5418" y="3682"/>
                  </a:cubicBezTo>
                  <a:cubicBezTo>
                    <a:pt x="8014" y="2611"/>
                    <a:pt x="10062" y="3611"/>
                    <a:pt x="11050" y="2397"/>
                  </a:cubicBezTo>
                  <a:cubicBezTo>
                    <a:pt x="11514" y="1813"/>
                    <a:pt x="11514" y="765"/>
                    <a:pt x="11038" y="265"/>
                  </a:cubicBezTo>
                  <a:cubicBezTo>
                    <a:pt x="10863" y="83"/>
                    <a:pt x="10652" y="1"/>
                    <a:pt x="10372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8362250" y="1675800"/>
              <a:ext cx="104600" cy="92150"/>
            </a:xfrm>
            <a:custGeom>
              <a:rect b="b" l="l" r="r" t="t"/>
              <a:pathLst>
                <a:path extrusionOk="0" h="3686" w="4184">
                  <a:moveTo>
                    <a:pt x="3926" y="1"/>
                  </a:moveTo>
                  <a:cubicBezTo>
                    <a:pt x="3543" y="1"/>
                    <a:pt x="3219" y="2793"/>
                    <a:pt x="2135" y="2804"/>
                  </a:cubicBezTo>
                  <a:cubicBezTo>
                    <a:pt x="2129" y="2804"/>
                    <a:pt x="2123" y="2804"/>
                    <a:pt x="2117" y="2804"/>
                  </a:cubicBezTo>
                  <a:cubicBezTo>
                    <a:pt x="1212" y="2804"/>
                    <a:pt x="49" y="1184"/>
                    <a:pt x="3" y="1184"/>
                  </a:cubicBezTo>
                  <a:lnTo>
                    <a:pt x="3" y="1184"/>
                  </a:lnTo>
                  <a:cubicBezTo>
                    <a:pt x="0" y="1184"/>
                    <a:pt x="1" y="1188"/>
                    <a:pt x="4" y="1196"/>
                  </a:cubicBezTo>
                  <a:cubicBezTo>
                    <a:pt x="344" y="2069"/>
                    <a:pt x="1568" y="3686"/>
                    <a:pt x="2271" y="3686"/>
                  </a:cubicBezTo>
                  <a:cubicBezTo>
                    <a:pt x="2307" y="3686"/>
                    <a:pt x="2341" y="3681"/>
                    <a:pt x="2374" y="3673"/>
                  </a:cubicBezTo>
                  <a:cubicBezTo>
                    <a:pt x="3088" y="3494"/>
                    <a:pt x="3350" y="3197"/>
                    <a:pt x="3636" y="2066"/>
                  </a:cubicBezTo>
                  <a:cubicBezTo>
                    <a:pt x="3898" y="946"/>
                    <a:pt x="4183" y="244"/>
                    <a:pt x="4017" y="53"/>
                  </a:cubicBezTo>
                  <a:cubicBezTo>
                    <a:pt x="3986" y="18"/>
                    <a:pt x="3956" y="1"/>
                    <a:pt x="3926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294175" y="1801650"/>
              <a:ext cx="266725" cy="121450"/>
            </a:xfrm>
            <a:custGeom>
              <a:rect b="b" l="l" r="r" t="t"/>
              <a:pathLst>
                <a:path extrusionOk="0" h="4858" w="10669">
                  <a:moveTo>
                    <a:pt x="9384" y="0"/>
                  </a:moveTo>
                  <a:cubicBezTo>
                    <a:pt x="9356" y="0"/>
                    <a:pt x="9324" y="7"/>
                    <a:pt x="9288" y="20"/>
                  </a:cubicBezTo>
                  <a:cubicBezTo>
                    <a:pt x="8585" y="258"/>
                    <a:pt x="7061" y="949"/>
                    <a:pt x="5692" y="1389"/>
                  </a:cubicBezTo>
                  <a:cubicBezTo>
                    <a:pt x="4239" y="1865"/>
                    <a:pt x="2930" y="2520"/>
                    <a:pt x="1" y="2997"/>
                  </a:cubicBezTo>
                  <a:cubicBezTo>
                    <a:pt x="346" y="3830"/>
                    <a:pt x="965" y="4794"/>
                    <a:pt x="2060" y="4854"/>
                  </a:cubicBezTo>
                  <a:cubicBezTo>
                    <a:pt x="2102" y="4857"/>
                    <a:pt x="2144" y="4858"/>
                    <a:pt x="2186" y="4858"/>
                  </a:cubicBezTo>
                  <a:cubicBezTo>
                    <a:pt x="2881" y="4858"/>
                    <a:pt x="3743" y="4507"/>
                    <a:pt x="4394" y="4282"/>
                  </a:cubicBezTo>
                  <a:cubicBezTo>
                    <a:pt x="8145" y="2949"/>
                    <a:pt x="8061" y="3116"/>
                    <a:pt x="10038" y="2270"/>
                  </a:cubicBezTo>
                  <a:cubicBezTo>
                    <a:pt x="10669" y="1996"/>
                    <a:pt x="10502" y="1901"/>
                    <a:pt x="9966" y="961"/>
                  </a:cubicBezTo>
                  <a:cubicBezTo>
                    <a:pt x="9621" y="334"/>
                    <a:pt x="9588" y="0"/>
                    <a:pt x="9384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8372475" y="1653900"/>
              <a:ext cx="57150" cy="73425"/>
            </a:xfrm>
            <a:custGeom>
              <a:rect b="b" l="l" r="r" t="t"/>
              <a:pathLst>
                <a:path extrusionOk="0" h="2937" w="2286">
                  <a:moveTo>
                    <a:pt x="654" y="0"/>
                  </a:moveTo>
                  <a:cubicBezTo>
                    <a:pt x="557" y="0"/>
                    <a:pt x="467" y="23"/>
                    <a:pt x="393" y="72"/>
                  </a:cubicBezTo>
                  <a:cubicBezTo>
                    <a:pt x="0" y="322"/>
                    <a:pt x="191" y="1263"/>
                    <a:pt x="417" y="1799"/>
                  </a:cubicBezTo>
                  <a:cubicBezTo>
                    <a:pt x="608" y="2261"/>
                    <a:pt x="1056" y="2936"/>
                    <a:pt x="1416" y="2936"/>
                  </a:cubicBezTo>
                  <a:cubicBezTo>
                    <a:pt x="1437" y="2936"/>
                    <a:pt x="1457" y="2934"/>
                    <a:pt x="1476" y="2930"/>
                  </a:cubicBezTo>
                  <a:cubicBezTo>
                    <a:pt x="1941" y="2811"/>
                    <a:pt x="2286" y="1346"/>
                    <a:pt x="1631" y="548"/>
                  </a:cubicBezTo>
                  <a:cubicBezTo>
                    <a:pt x="1393" y="246"/>
                    <a:pt x="979" y="0"/>
                    <a:pt x="654" y="0"/>
                  </a:cubicBezTo>
                  <a:close/>
                </a:path>
              </a:pathLst>
            </a:custGeom>
            <a:solidFill>
              <a:srgbClr val="45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8442125" y="2110200"/>
              <a:ext cx="463175" cy="632850"/>
            </a:xfrm>
            <a:custGeom>
              <a:rect b="b" l="l" r="r" t="t"/>
              <a:pathLst>
                <a:path extrusionOk="0" h="25314" w="18527">
                  <a:moveTo>
                    <a:pt x="18526" y="1"/>
                  </a:moveTo>
                  <a:cubicBezTo>
                    <a:pt x="18074" y="834"/>
                    <a:pt x="17633" y="1656"/>
                    <a:pt x="17228" y="2489"/>
                  </a:cubicBezTo>
                  <a:lnTo>
                    <a:pt x="16585" y="3739"/>
                  </a:lnTo>
                  <a:lnTo>
                    <a:pt x="15954" y="4990"/>
                  </a:lnTo>
                  <a:cubicBezTo>
                    <a:pt x="15538" y="5823"/>
                    <a:pt x="15145" y="6668"/>
                    <a:pt x="14728" y="7502"/>
                  </a:cubicBezTo>
                  <a:cubicBezTo>
                    <a:pt x="14311" y="8347"/>
                    <a:pt x="13907" y="9181"/>
                    <a:pt x="13502" y="10038"/>
                  </a:cubicBezTo>
                  <a:lnTo>
                    <a:pt x="12895" y="11300"/>
                  </a:lnTo>
                  <a:lnTo>
                    <a:pt x="12299" y="12562"/>
                  </a:lnTo>
                  <a:lnTo>
                    <a:pt x="11121" y="15110"/>
                  </a:lnTo>
                  <a:cubicBezTo>
                    <a:pt x="10353" y="16761"/>
                    <a:pt x="9609" y="18434"/>
                    <a:pt x="8887" y="20108"/>
                  </a:cubicBezTo>
                  <a:lnTo>
                    <a:pt x="8887" y="20108"/>
                  </a:lnTo>
                  <a:cubicBezTo>
                    <a:pt x="8171" y="20507"/>
                    <a:pt x="7454" y="20916"/>
                    <a:pt x="6727" y="21325"/>
                  </a:cubicBezTo>
                  <a:lnTo>
                    <a:pt x="5596" y="21968"/>
                  </a:lnTo>
                  <a:lnTo>
                    <a:pt x="4465" y="22623"/>
                  </a:lnTo>
                  <a:cubicBezTo>
                    <a:pt x="3715" y="23051"/>
                    <a:pt x="2965" y="23504"/>
                    <a:pt x="2227" y="23944"/>
                  </a:cubicBezTo>
                  <a:cubicBezTo>
                    <a:pt x="1476" y="24397"/>
                    <a:pt x="738" y="24861"/>
                    <a:pt x="0" y="25314"/>
                  </a:cubicBezTo>
                  <a:cubicBezTo>
                    <a:pt x="798" y="24956"/>
                    <a:pt x="1584" y="24587"/>
                    <a:pt x="2369" y="24218"/>
                  </a:cubicBezTo>
                  <a:cubicBezTo>
                    <a:pt x="3143" y="23825"/>
                    <a:pt x="3929" y="23456"/>
                    <a:pt x="4703" y="23075"/>
                  </a:cubicBezTo>
                  <a:lnTo>
                    <a:pt x="5870" y="22492"/>
                  </a:lnTo>
                  <a:lnTo>
                    <a:pt x="7025" y="21908"/>
                  </a:lnTo>
                  <a:cubicBezTo>
                    <a:pt x="7799" y="21504"/>
                    <a:pt x="8573" y="21123"/>
                    <a:pt x="9346" y="20718"/>
                  </a:cubicBezTo>
                  <a:lnTo>
                    <a:pt x="9466" y="20658"/>
                  </a:lnTo>
                  <a:lnTo>
                    <a:pt x="9525" y="20539"/>
                  </a:lnTo>
                  <a:cubicBezTo>
                    <a:pt x="10335" y="18860"/>
                    <a:pt x="11132" y="17158"/>
                    <a:pt x="11906" y="15467"/>
                  </a:cubicBezTo>
                  <a:lnTo>
                    <a:pt x="13073" y="12919"/>
                  </a:lnTo>
                  <a:lnTo>
                    <a:pt x="13657" y="11645"/>
                  </a:lnTo>
                  <a:lnTo>
                    <a:pt x="14216" y="10359"/>
                  </a:lnTo>
                  <a:cubicBezTo>
                    <a:pt x="14597" y="9502"/>
                    <a:pt x="14978" y="8645"/>
                    <a:pt x="15335" y="7788"/>
                  </a:cubicBezTo>
                  <a:cubicBezTo>
                    <a:pt x="15704" y="6942"/>
                    <a:pt x="16085" y="6073"/>
                    <a:pt x="16443" y="5216"/>
                  </a:cubicBezTo>
                  <a:lnTo>
                    <a:pt x="16978" y="3918"/>
                  </a:lnTo>
                  <a:lnTo>
                    <a:pt x="17490" y="2620"/>
                  </a:lnTo>
                  <a:cubicBezTo>
                    <a:pt x="17848" y="1739"/>
                    <a:pt x="18193" y="882"/>
                    <a:pt x="18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8488550" y="1760175"/>
              <a:ext cx="260775" cy="327725"/>
            </a:xfrm>
            <a:custGeom>
              <a:rect b="b" l="l" r="r" t="t"/>
              <a:pathLst>
                <a:path extrusionOk="0" h="13109" w="10431">
                  <a:moveTo>
                    <a:pt x="10430" y="0"/>
                  </a:moveTo>
                  <a:cubicBezTo>
                    <a:pt x="9978" y="1453"/>
                    <a:pt x="9537" y="2905"/>
                    <a:pt x="9013" y="4334"/>
                  </a:cubicBezTo>
                  <a:cubicBezTo>
                    <a:pt x="8525" y="5763"/>
                    <a:pt x="7978" y="7156"/>
                    <a:pt x="7251" y="8418"/>
                  </a:cubicBezTo>
                  <a:cubicBezTo>
                    <a:pt x="7061" y="8739"/>
                    <a:pt x="6882" y="9049"/>
                    <a:pt x="6656" y="9335"/>
                  </a:cubicBezTo>
                  <a:cubicBezTo>
                    <a:pt x="6561" y="9466"/>
                    <a:pt x="6454" y="9597"/>
                    <a:pt x="6335" y="9728"/>
                  </a:cubicBezTo>
                  <a:cubicBezTo>
                    <a:pt x="6216" y="9847"/>
                    <a:pt x="6096" y="9990"/>
                    <a:pt x="5965" y="10085"/>
                  </a:cubicBezTo>
                  <a:cubicBezTo>
                    <a:pt x="5835" y="10204"/>
                    <a:pt x="5715" y="10299"/>
                    <a:pt x="5561" y="10382"/>
                  </a:cubicBezTo>
                  <a:lnTo>
                    <a:pt x="5084" y="10668"/>
                  </a:lnTo>
                  <a:cubicBezTo>
                    <a:pt x="4763" y="10859"/>
                    <a:pt x="4430" y="11037"/>
                    <a:pt x="4108" y="11216"/>
                  </a:cubicBezTo>
                  <a:cubicBezTo>
                    <a:pt x="2775" y="11918"/>
                    <a:pt x="1429" y="12561"/>
                    <a:pt x="0" y="13109"/>
                  </a:cubicBezTo>
                  <a:cubicBezTo>
                    <a:pt x="1524" y="12918"/>
                    <a:pt x="3001" y="12442"/>
                    <a:pt x="4418" y="11847"/>
                  </a:cubicBezTo>
                  <a:cubicBezTo>
                    <a:pt x="4763" y="11692"/>
                    <a:pt x="5120" y="11514"/>
                    <a:pt x="5454" y="11359"/>
                  </a:cubicBezTo>
                  <a:lnTo>
                    <a:pt x="5977" y="11085"/>
                  </a:lnTo>
                  <a:cubicBezTo>
                    <a:pt x="6156" y="10978"/>
                    <a:pt x="6346" y="10859"/>
                    <a:pt x="6513" y="10728"/>
                  </a:cubicBezTo>
                  <a:cubicBezTo>
                    <a:pt x="6847" y="10478"/>
                    <a:pt x="7120" y="10168"/>
                    <a:pt x="7382" y="9847"/>
                  </a:cubicBezTo>
                  <a:cubicBezTo>
                    <a:pt x="7632" y="9525"/>
                    <a:pt x="7835" y="9192"/>
                    <a:pt x="8049" y="8858"/>
                  </a:cubicBezTo>
                  <a:cubicBezTo>
                    <a:pt x="8835" y="7489"/>
                    <a:pt x="9323" y="6013"/>
                    <a:pt x="9716" y="4525"/>
                  </a:cubicBezTo>
                  <a:cubicBezTo>
                    <a:pt x="9895" y="3774"/>
                    <a:pt x="10061" y="3036"/>
                    <a:pt x="10180" y="2274"/>
                  </a:cubicBezTo>
                  <a:cubicBezTo>
                    <a:pt x="10299" y="1512"/>
                    <a:pt x="10395" y="762"/>
                    <a:pt x="10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8518600" y="2110200"/>
              <a:ext cx="331325" cy="163575"/>
            </a:xfrm>
            <a:custGeom>
              <a:rect b="b" l="l" r="r" t="t"/>
              <a:pathLst>
                <a:path extrusionOk="0" h="6543" w="13253">
                  <a:moveTo>
                    <a:pt x="13253" y="1"/>
                  </a:moveTo>
                  <a:lnTo>
                    <a:pt x="13253" y="1"/>
                  </a:lnTo>
                  <a:cubicBezTo>
                    <a:pt x="12443" y="1072"/>
                    <a:pt x="11586" y="2096"/>
                    <a:pt x="10681" y="3037"/>
                  </a:cubicBezTo>
                  <a:cubicBezTo>
                    <a:pt x="10240" y="3501"/>
                    <a:pt x="9764" y="3942"/>
                    <a:pt x="9252" y="4347"/>
                  </a:cubicBezTo>
                  <a:cubicBezTo>
                    <a:pt x="9121" y="4442"/>
                    <a:pt x="8990" y="4525"/>
                    <a:pt x="8871" y="4632"/>
                  </a:cubicBezTo>
                  <a:cubicBezTo>
                    <a:pt x="8752" y="4716"/>
                    <a:pt x="8609" y="4823"/>
                    <a:pt x="8478" y="4894"/>
                  </a:cubicBezTo>
                  <a:cubicBezTo>
                    <a:pt x="8216" y="5073"/>
                    <a:pt x="7942" y="5216"/>
                    <a:pt x="7657" y="5347"/>
                  </a:cubicBezTo>
                  <a:cubicBezTo>
                    <a:pt x="7383" y="5466"/>
                    <a:pt x="7097" y="5549"/>
                    <a:pt x="6799" y="5609"/>
                  </a:cubicBezTo>
                  <a:cubicBezTo>
                    <a:pt x="6728" y="5633"/>
                    <a:pt x="6645" y="5633"/>
                    <a:pt x="6573" y="5644"/>
                  </a:cubicBezTo>
                  <a:cubicBezTo>
                    <a:pt x="6502" y="5644"/>
                    <a:pt x="6430" y="5656"/>
                    <a:pt x="6347" y="5656"/>
                  </a:cubicBezTo>
                  <a:lnTo>
                    <a:pt x="5895" y="5656"/>
                  </a:lnTo>
                  <a:cubicBezTo>
                    <a:pt x="5240" y="5644"/>
                    <a:pt x="4585" y="5597"/>
                    <a:pt x="3930" y="5537"/>
                  </a:cubicBezTo>
                  <a:cubicBezTo>
                    <a:pt x="3275" y="5478"/>
                    <a:pt x="2620" y="5394"/>
                    <a:pt x="1966" y="5287"/>
                  </a:cubicBezTo>
                  <a:cubicBezTo>
                    <a:pt x="1311" y="5180"/>
                    <a:pt x="656" y="5061"/>
                    <a:pt x="1" y="4894"/>
                  </a:cubicBezTo>
                  <a:lnTo>
                    <a:pt x="1" y="4894"/>
                  </a:lnTo>
                  <a:cubicBezTo>
                    <a:pt x="584" y="5240"/>
                    <a:pt x="1215" y="5490"/>
                    <a:pt x="1882" y="5728"/>
                  </a:cubicBezTo>
                  <a:cubicBezTo>
                    <a:pt x="2525" y="5954"/>
                    <a:pt x="3180" y="6121"/>
                    <a:pt x="3847" y="6252"/>
                  </a:cubicBezTo>
                  <a:cubicBezTo>
                    <a:pt x="4525" y="6383"/>
                    <a:pt x="5192" y="6478"/>
                    <a:pt x="5871" y="6526"/>
                  </a:cubicBezTo>
                  <a:cubicBezTo>
                    <a:pt x="5966" y="6526"/>
                    <a:pt x="6037" y="6537"/>
                    <a:pt x="6133" y="6537"/>
                  </a:cubicBezTo>
                  <a:lnTo>
                    <a:pt x="6407" y="6537"/>
                  </a:lnTo>
                  <a:cubicBezTo>
                    <a:pt x="6438" y="6541"/>
                    <a:pt x="6468" y="6542"/>
                    <a:pt x="6498" y="6542"/>
                  </a:cubicBezTo>
                  <a:cubicBezTo>
                    <a:pt x="6568" y="6542"/>
                    <a:pt x="6633" y="6534"/>
                    <a:pt x="6692" y="6526"/>
                  </a:cubicBezTo>
                  <a:cubicBezTo>
                    <a:pt x="6799" y="6526"/>
                    <a:pt x="6883" y="6502"/>
                    <a:pt x="6978" y="6490"/>
                  </a:cubicBezTo>
                  <a:cubicBezTo>
                    <a:pt x="7347" y="6418"/>
                    <a:pt x="7692" y="6299"/>
                    <a:pt x="8038" y="6168"/>
                  </a:cubicBezTo>
                  <a:cubicBezTo>
                    <a:pt x="8693" y="5871"/>
                    <a:pt x="9288" y="5466"/>
                    <a:pt x="9800" y="5002"/>
                  </a:cubicBezTo>
                  <a:cubicBezTo>
                    <a:pt x="10324" y="4537"/>
                    <a:pt x="10800" y="4037"/>
                    <a:pt x="11217" y="3501"/>
                  </a:cubicBezTo>
                  <a:cubicBezTo>
                    <a:pt x="11633" y="2966"/>
                    <a:pt x="12026" y="2394"/>
                    <a:pt x="12360" y="1823"/>
                  </a:cubicBezTo>
                  <a:cubicBezTo>
                    <a:pt x="12693" y="1239"/>
                    <a:pt x="13015" y="632"/>
                    <a:pt x="13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9041300" y="2954350"/>
              <a:ext cx="440850" cy="411700"/>
            </a:xfrm>
            <a:custGeom>
              <a:rect b="b" l="l" r="r" t="t"/>
              <a:pathLst>
                <a:path extrusionOk="0" h="16468" w="17634">
                  <a:moveTo>
                    <a:pt x="17634" y="1"/>
                  </a:moveTo>
                  <a:cubicBezTo>
                    <a:pt x="16038" y="1239"/>
                    <a:pt x="14514" y="2537"/>
                    <a:pt x="12990" y="3859"/>
                  </a:cubicBezTo>
                  <a:cubicBezTo>
                    <a:pt x="11478" y="5180"/>
                    <a:pt x="9990" y="6537"/>
                    <a:pt x="8513" y="7907"/>
                  </a:cubicBezTo>
                  <a:lnTo>
                    <a:pt x="6323" y="9978"/>
                  </a:lnTo>
                  <a:cubicBezTo>
                    <a:pt x="5596" y="10681"/>
                    <a:pt x="4882" y="11371"/>
                    <a:pt x="4168" y="12086"/>
                  </a:cubicBezTo>
                  <a:cubicBezTo>
                    <a:pt x="2751" y="13515"/>
                    <a:pt x="1346" y="14967"/>
                    <a:pt x="0" y="16467"/>
                  </a:cubicBezTo>
                  <a:cubicBezTo>
                    <a:pt x="1596" y="15229"/>
                    <a:pt x="3144" y="13931"/>
                    <a:pt x="4644" y="12610"/>
                  </a:cubicBezTo>
                  <a:cubicBezTo>
                    <a:pt x="5418" y="11955"/>
                    <a:pt x="6144" y="11276"/>
                    <a:pt x="6906" y="10598"/>
                  </a:cubicBezTo>
                  <a:lnTo>
                    <a:pt x="9121" y="8562"/>
                  </a:lnTo>
                  <a:cubicBezTo>
                    <a:pt x="10597" y="7192"/>
                    <a:pt x="12038" y="5799"/>
                    <a:pt x="13466" y="4382"/>
                  </a:cubicBezTo>
                  <a:cubicBezTo>
                    <a:pt x="14883" y="2954"/>
                    <a:pt x="16300" y="1513"/>
                    <a:pt x="17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8752875" y="3632125"/>
              <a:ext cx="729275" cy="129800"/>
            </a:xfrm>
            <a:custGeom>
              <a:rect b="b" l="l" r="r" t="t"/>
              <a:pathLst>
                <a:path extrusionOk="0" h="5192" w="29171">
                  <a:moveTo>
                    <a:pt x="29171" y="0"/>
                  </a:moveTo>
                  <a:cubicBezTo>
                    <a:pt x="26718" y="239"/>
                    <a:pt x="24265" y="572"/>
                    <a:pt x="21824" y="953"/>
                  </a:cubicBezTo>
                  <a:cubicBezTo>
                    <a:pt x="19384" y="1322"/>
                    <a:pt x="16943" y="1727"/>
                    <a:pt x="14514" y="2155"/>
                  </a:cubicBezTo>
                  <a:lnTo>
                    <a:pt x="10871" y="2822"/>
                  </a:lnTo>
                  <a:cubicBezTo>
                    <a:pt x="9668" y="3072"/>
                    <a:pt x="8442" y="3298"/>
                    <a:pt x="7239" y="3549"/>
                  </a:cubicBezTo>
                  <a:cubicBezTo>
                    <a:pt x="4810" y="4049"/>
                    <a:pt x="2405" y="4584"/>
                    <a:pt x="0" y="5192"/>
                  </a:cubicBezTo>
                  <a:cubicBezTo>
                    <a:pt x="2477" y="4942"/>
                    <a:pt x="4917" y="4596"/>
                    <a:pt x="7358" y="4251"/>
                  </a:cubicBezTo>
                  <a:cubicBezTo>
                    <a:pt x="8573" y="4072"/>
                    <a:pt x="9799" y="3870"/>
                    <a:pt x="11013" y="3668"/>
                  </a:cubicBezTo>
                  <a:lnTo>
                    <a:pt x="14669" y="3048"/>
                  </a:lnTo>
                  <a:cubicBezTo>
                    <a:pt x="17109" y="2620"/>
                    <a:pt x="19515" y="2144"/>
                    <a:pt x="21943" y="1644"/>
                  </a:cubicBezTo>
                  <a:cubicBezTo>
                    <a:pt x="24360" y="1143"/>
                    <a:pt x="26777" y="608"/>
                    <a:pt x="2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749300" y="3888400"/>
              <a:ext cx="74425" cy="226550"/>
            </a:xfrm>
            <a:custGeom>
              <a:rect b="b" l="l" r="r" t="t"/>
              <a:pathLst>
                <a:path extrusionOk="0" h="9062" w="2977">
                  <a:moveTo>
                    <a:pt x="0" y="1"/>
                  </a:moveTo>
                  <a:lnTo>
                    <a:pt x="0" y="1"/>
                  </a:lnTo>
                  <a:cubicBezTo>
                    <a:pt x="72" y="822"/>
                    <a:pt x="227" y="1608"/>
                    <a:pt x="417" y="2346"/>
                  </a:cubicBezTo>
                  <a:cubicBezTo>
                    <a:pt x="608" y="3132"/>
                    <a:pt x="822" y="3894"/>
                    <a:pt x="1072" y="4656"/>
                  </a:cubicBezTo>
                  <a:cubicBezTo>
                    <a:pt x="1322" y="5418"/>
                    <a:pt x="1596" y="6180"/>
                    <a:pt x="1905" y="6906"/>
                  </a:cubicBezTo>
                  <a:cubicBezTo>
                    <a:pt x="2215" y="7633"/>
                    <a:pt x="2548" y="8359"/>
                    <a:pt x="2977" y="9061"/>
                  </a:cubicBezTo>
                  <a:cubicBezTo>
                    <a:pt x="2905" y="8240"/>
                    <a:pt x="2739" y="7454"/>
                    <a:pt x="2560" y="6680"/>
                  </a:cubicBezTo>
                  <a:cubicBezTo>
                    <a:pt x="2358" y="5906"/>
                    <a:pt x="2155" y="5144"/>
                    <a:pt x="1905" y="4394"/>
                  </a:cubicBezTo>
                  <a:cubicBezTo>
                    <a:pt x="1655" y="3644"/>
                    <a:pt x="1381" y="2882"/>
                    <a:pt x="1072" y="2156"/>
                  </a:cubicBezTo>
                  <a:cubicBezTo>
                    <a:pt x="762" y="1429"/>
                    <a:pt x="417" y="70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0062250" y="3631525"/>
              <a:ext cx="52425" cy="398300"/>
            </a:xfrm>
            <a:custGeom>
              <a:rect b="b" l="l" r="r" t="t"/>
              <a:pathLst>
                <a:path extrusionOk="0" h="15932" w="2097">
                  <a:moveTo>
                    <a:pt x="13" y="1"/>
                  </a:moveTo>
                  <a:lnTo>
                    <a:pt x="13" y="1"/>
                  </a:lnTo>
                  <a:cubicBezTo>
                    <a:pt x="1" y="1358"/>
                    <a:pt x="96" y="2703"/>
                    <a:pt x="191" y="4037"/>
                  </a:cubicBezTo>
                  <a:cubicBezTo>
                    <a:pt x="310" y="5358"/>
                    <a:pt x="453" y="6704"/>
                    <a:pt x="632" y="8025"/>
                  </a:cubicBezTo>
                  <a:cubicBezTo>
                    <a:pt x="787" y="9371"/>
                    <a:pt x="1001" y="10681"/>
                    <a:pt x="1239" y="12002"/>
                  </a:cubicBezTo>
                  <a:cubicBezTo>
                    <a:pt x="1477" y="13312"/>
                    <a:pt x="1739" y="14621"/>
                    <a:pt x="2096" y="15931"/>
                  </a:cubicBezTo>
                  <a:cubicBezTo>
                    <a:pt x="2096" y="14574"/>
                    <a:pt x="2025" y="13240"/>
                    <a:pt x="1918" y="11895"/>
                  </a:cubicBezTo>
                  <a:cubicBezTo>
                    <a:pt x="1799" y="10573"/>
                    <a:pt x="1668" y="9228"/>
                    <a:pt x="1489" y="7906"/>
                  </a:cubicBezTo>
                  <a:cubicBezTo>
                    <a:pt x="1322" y="6573"/>
                    <a:pt x="1120" y="5263"/>
                    <a:pt x="882" y="3930"/>
                  </a:cubicBezTo>
                  <a:cubicBezTo>
                    <a:pt x="644" y="2620"/>
                    <a:pt x="370" y="1310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7880425" y="2803750"/>
              <a:ext cx="477775" cy="454900"/>
            </a:xfrm>
            <a:custGeom>
              <a:rect b="b" l="l" r="r" t="t"/>
              <a:pathLst>
                <a:path extrusionOk="0" h="18196" w="19111">
                  <a:moveTo>
                    <a:pt x="16967" y="0"/>
                  </a:moveTo>
                  <a:lnTo>
                    <a:pt x="7442" y="10276"/>
                  </a:lnTo>
                  <a:cubicBezTo>
                    <a:pt x="7442" y="10276"/>
                    <a:pt x="5656" y="11609"/>
                    <a:pt x="3573" y="12800"/>
                  </a:cubicBezTo>
                  <a:cubicBezTo>
                    <a:pt x="1489" y="13990"/>
                    <a:pt x="1" y="16967"/>
                    <a:pt x="156" y="18015"/>
                  </a:cubicBezTo>
                  <a:cubicBezTo>
                    <a:pt x="173" y="18139"/>
                    <a:pt x="227" y="18195"/>
                    <a:pt x="312" y="18195"/>
                  </a:cubicBezTo>
                  <a:cubicBezTo>
                    <a:pt x="937" y="18195"/>
                    <a:pt x="3247" y="15210"/>
                    <a:pt x="5216" y="14288"/>
                  </a:cubicBezTo>
                  <a:cubicBezTo>
                    <a:pt x="7442" y="13252"/>
                    <a:pt x="9228" y="11014"/>
                    <a:pt x="9228" y="11014"/>
                  </a:cubicBezTo>
                  <a:lnTo>
                    <a:pt x="19111" y="4025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25"/>
          <p:cNvSpPr txBox="1"/>
          <p:nvPr>
            <p:ph idx="2" type="title"/>
          </p:nvPr>
        </p:nvSpPr>
        <p:spPr>
          <a:xfrm>
            <a:off x="3527878" y="1830313"/>
            <a:ext cx="6231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69" name="Google Shape;669;p25"/>
          <p:cNvGrpSpPr/>
          <p:nvPr/>
        </p:nvGrpSpPr>
        <p:grpSpPr>
          <a:xfrm>
            <a:off x="604700" y="2181225"/>
            <a:ext cx="490200" cy="397450"/>
            <a:chOff x="2686050" y="381000"/>
            <a:chExt cx="490200" cy="397450"/>
          </a:xfrm>
        </p:grpSpPr>
        <p:sp>
          <p:nvSpPr>
            <p:cNvPr id="670" name="Google Shape;670;p25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25"/>
          <p:cNvSpPr/>
          <p:nvPr/>
        </p:nvSpPr>
        <p:spPr>
          <a:xfrm>
            <a:off x="2909750" y="499025"/>
            <a:ext cx="490200" cy="80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-166350" y="4871000"/>
            <a:ext cx="490200" cy="80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63" y="250625"/>
            <a:ext cx="8552675" cy="46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6"/>
          <p:cNvSpPr/>
          <p:nvPr/>
        </p:nvSpPr>
        <p:spPr>
          <a:xfrm>
            <a:off x="480250" y="1489450"/>
            <a:ext cx="8254800" cy="2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27"/>
          <p:cNvGrpSpPr/>
          <p:nvPr/>
        </p:nvGrpSpPr>
        <p:grpSpPr>
          <a:xfrm rot="10800000">
            <a:off x="2591526" y="2066785"/>
            <a:ext cx="6725926" cy="3086233"/>
            <a:chOff x="-24224" y="-76200"/>
            <a:chExt cx="9036580" cy="4146491"/>
          </a:xfrm>
        </p:grpSpPr>
        <p:sp>
          <p:nvSpPr>
            <p:cNvPr id="686" name="Google Shape;686;p27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27"/>
          <p:cNvSpPr/>
          <p:nvPr/>
        </p:nvSpPr>
        <p:spPr>
          <a:xfrm rot="5400000">
            <a:off x="961550" y="133350"/>
            <a:ext cx="5153025" cy="4886325"/>
          </a:xfrm>
          <a:prstGeom prst="flowChartManualInput">
            <a:avLst/>
          </a:prstGeom>
          <a:solidFill>
            <a:srgbClr val="D4402D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27"/>
          <p:cNvGrpSpPr/>
          <p:nvPr/>
        </p:nvGrpSpPr>
        <p:grpSpPr>
          <a:xfrm>
            <a:off x="2286726" y="-76202"/>
            <a:ext cx="6725926" cy="3086233"/>
            <a:chOff x="-24224" y="-76200"/>
            <a:chExt cx="9036580" cy="4146491"/>
          </a:xfrm>
        </p:grpSpPr>
        <p:sp>
          <p:nvSpPr>
            <p:cNvPr id="734" name="Google Shape;734;p27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27"/>
          <p:cNvSpPr/>
          <p:nvPr/>
        </p:nvSpPr>
        <p:spPr>
          <a:xfrm rot="5400000">
            <a:off x="-133350" y="133350"/>
            <a:ext cx="5153025" cy="4886325"/>
          </a:xfrm>
          <a:prstGeom prst="flowChartManualInpu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7"/>
          <p:cNvSpPr/>
          <p:nvPr/>
        </p:nvSpPr>
        <p:spPr>
          <a:xfrm>
            <a:off x="3060350" y="1250875"/>
            <a:ext cx="5026500" cy="24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7"/>
          <p:cNvSpPr txBox="1"/>
          <p:nvPr>
            <p:ph type="title"/>
          </p:nvPr>
        </p:nvSpPr>
        <p:spPr>
          <a:xfrm>
            <a:off x="4220450" y="1647475"/>
            <a:ext cx="363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Game Framework</a:t>
            </a:r>
            <a:endParaRPr sz="5500"/>
          </a:p>
        </p:txBody>
      </p:sp>
      <p:grpSp>
        <p:nvGrpSpPr>
          <p:cNvPr id="783" name="Google Shape;783;p27"/>
          <p:cNvGrpSpPr/>
          <p:nvPr/>
        </p:nvGrpSpPr>
        <p:grpSpPr>
          <a:xfrm>
            <a:off x="323860" y="461698"/>
            <a:ext cx="6428413" cy="7218558"/>
            <a:chOff x="7802450" y="1306075"/>
            <a:chExt cx="3527250" cy="3960800"/>
          </a:xfrm>
        </p:grpSpPr>
        <p:sp>
          <p:nvSpPr>
            <p:cNvPr id="784" name="Google Shape;784;p27"/>
            <p:cNvSpPr/>
            <p:nvPr/>
          </p:nvSpPr>
          <p:spPr>
            <a:xfrm>
              <a:off x="9458025" y="2904350"/>
              <a:ext cx="1484725" cy="1458550"/>
            </a:xfrm>
            <a:custGeom>
              <a:rect b="b" l="l" r="r" t="t"/>
              <a:pathLst>
                <a:path extrusionOk="0" h="58342" w="59389">
                  <a:moveTo>
                    <a:pt x="16371" y="1"/>
                  </a:moveTo>
                  <a:lnTo>
                    <a:pt x="0" y="24111"/>
                  </a:lnTo>
                  <a:lnTo>
                    <a:pt x="27087" y="51638"/>
                  </a:lnTo>
                  <a:lnTo>
                    <a:pt x="57305" y="58341"/>
                  </a:lnTo>
                  <a:lnTo>
                    <a:pt x="59388" y="45387"/>
                  </a:lnTo>
                  <a:lnTo>
                    <a:pt x="36469" y="35719"/>
                  </a:lnTo>
                  <a:lnTo>
                    <a:pt x="16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9458025" y="2904350"/>
              <a:ext cx="809050" cy="966225"/>
            </a:xfrm>
            <a:custGeom>
              <a:rect b="b" l="l" r="r" t="t"/>
              <a:pathLst>
                <a:path extrusionOk="0" h="38649" w="32362">
                  <a:moveTo>
                    <a:pt x="16371" y="1"/>
                  </a:moveTo>
                  <a:lnTo>
                    <a:pt x="0" y="24111"/>
                  </a:lnTo>
                  <a:lnTo>
                    <a:pt x="14300" y="38648"/>
                  </a:lnTo>
                  <a:cubicBezTo>
                    <a:pt x="19693" y="35541"/>
                    <a:pt x="26646" y="31564"/>
                    <a:pt x="32361" y="28409"/>
                  </a:cubicBezTo>
                  <a:lnTo>
                    <a:pt x="16371" y="1"/>
                  </a:ln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8152200" y="1306075"/>
              <a:ext cx="1785950" cy="2055800"/>
            </a:xfrm>
            <a:custGeom>
              <a:rect b="b" l="l" r="r" t="t"/>
              <a:pathLst>
                <a:path extrusionOk="0" h="82232" w="71438">
                  <a:moveTo>
                    <a:pt x="14576" y="1"/>
                  </a:moveTo>
                  <a:cubicBezTo>
                    <a:pt x="10251" y="1"/>
                    <a:pt x="5659" y="2185"/>
                    <a:pt x="3417" y="3353"/>
                  </a:cubicBezTo>
                  <a:cubicBezTo>
                    <a:pt x="0" y="5139"/>
                    <a:pt x="6846" y="20617"/>
                    <a:pt x="6846" y="20617"/>
                  </a:cubicBezTo>
                  <a:lnTo>
                    <a:pt x="10859" y="25534"/>
                  </a:lnTo>
                  <a:lnTo>
                    <a:pt x="10859" y="37143"/>
                  </a:lnTo>
                  <a:cubicBezTo>
                    <a:pt x="10859" y="44132"/>
                    <a:pt x="45542" y="82232"/>
                    <a:pt x="45542" y="82232"/>
                  </a:cubicBezTo>
                  <a:lnTo>
                    <a:pt x="71438" y="69135"/>
                  </a:lnTo>
                  <a:cubicBezTo>
                    <a:pt x="71438" y="69135"/>
                    <a:pt x="50745" y="30142"/>
                    <a:pt x="48518" y="27618"/>
                  </a:cubicBezTo>
                  <a:cubicBezTo>
                    <a:pt x="46280" y="25082"/>
                    <a:pt x="35719" y="24046"/>
                    <a:pt x="31254" y="20617"/>
                  </a:cubicBezTo>
                  <a:cubicBezTo>
                    <a:pt x="26789" y="17200"/>
                    <a:pt x="25896" y="7222"/>
                    <a:pt x="20836" y="2317"/>
                  </a:cubicBezTo>
                  <a:cubicBezTo>
                    <a:pt x="19084" y="614"/>
                    <a:pt x="16867" y="1"/>
                    <a:pt x="14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8732733" y="1959272"/>
              <a:ext cx="682453" cy="978750"/>
            </a:xfrm>
            <a:custGeom>
              <a:rect b="b" l="l" r="r" t="t"/>
              <a:pathLst>
                <a:path extrusionOk="0" h="39150" w="29743">
                  <a:moveTo>
                    <a:pt x="20793" y="1"/>
                  </a:moveTo>
                  <a:cubicBezTo>
                    <a:pt x="17002" y="1"/>
                    <a:pt x="13895" y="2514"/>
                    <a:pt x="13895" y="2514"/>
                  </a:cubicBezTo>
                  <a:lnTo>
                    <a:pt x="3477" y="27362"/>
                  </a:lnTo>
                  <a:lnTo>
                    <a:pt x="1" y="29136"/>
                  </a:lnTo>
                  <a:cubicBezTo>
                    <a:pt x="2715" y="32517"/>
                    <a:pt x="5585" y="35958"/>
                    <a:pt x="8335" y="39149"/>
                  </a:cubicBezTo>
                  <a:lnTo>
                    <a:pt x="20599" y="33041"/>
                  </a:lnTo>
                  <a:cubicBezTo>
                    <a:pt x="20599" y="33041"/>
                    <a:pt x="29743" y="13908"/>
                    <a:pt x="28100" y="5395"/>
                  </a:cubicBezTo>
                  <a:cubicBezTo>
                    <a:pt x="27338" y="4073"/>
                    <a:pt x="26671" y="2918"/>
                    <a:pt x="26111" y="1990"/>
                  </a:cubicBezTo>
                  <a:cubicBezTo>
                    <a:pt x="24347" y="511"/>
                    <a:pt x="22501" y="1"/>
                    <a:pt x="20793" y="1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8442400" y="2855850"/>
              <a:ext cx="1625825" cy="1946075"/>
            </a:xfrm>
            <a:custGeom>
              <a:rect b="b" l="l" r="r" t="t"/>
              <a:pathLst>
                <a:path extrusionOk="0" h="77843" w="65033">
                  <a:moveTo>
                    <a:pt x="45840" y="0"/>
                  </a:moveTo>
                  <a:lnTo>
                    <a:pt x="8038" y="35278"/>
                  </a:lnTo>
                  <a:lnTo>
                    <a:pt x="1" y="75902"/>
                  </a:lnTo>
                  <a:lnTo>
                    <a:pt x="15181" y="77843"/>
                  </a:lnTo>
                  <a:lnTo>
                    <a:pt x="22028" y="49709"/>
                  </a:lnTo>
                  <a:cubicBezTo>
                    <a:pt x="22028" y="49709"/>
                    <a:pt x="54615" y="36766"/>
                    <a:pt x="59830" y="28873"/>
                  </a:cubicBezTo>
                  <a:cubicBezTo>
                    <a:pt x="65033" y="20991"/>
                    <a:pt x="59830" y="7144"/>
                    <a:pt x="59830" y="7144"/>
                  </a:cubicBezTo>
                  <a:lnTo>
                    <a:pt x="45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8304600" y="1900025"/>
              <a:ext cx="1127550" cy="1153175"/>
            </a:xfrm>
            <a:custGeom>
              <a:rect b="b" l="l" r="r" t="t"/>
              <a:pathLst>
                <a:path extrusionOk="0" h="46127" w="45102">
                  <a:moveTo>
                    <a:pt x="33396" y="1"/>
                  </a:moveTo>
                  <a:cubicBezTo>
                    <a:pt x="29603" y="1"/>
                    <a:pt x="26492" y="2514"/>
                    <a:pt x="26492" y="2514"/>
                  </a:cubicBezTo>
                  <a:lnTo>
                    <a:pt x="16074" y="27375"/>
                  </a:lnTo>
                  <a:lnTo>
                    <a:pt x="0" y="37042"/>
                  </a:lnTo>
                  <a:lnTo>
                    <a:pt x="6846" y="46127"/>
                  </a:lnTo>
                  <a:lnTo>
                    <a:pt x="33195" y="33030"/>
                  </a:lnTo>
                  <a:cubicBezTo>
                    <a:pt x="33195" y="33030"/>
                    <a:pt x="45101" y="8170"/>
                    <a:pt x="39291" y="2514"/>
                  </a:cubicBezTo>
                  <a:cubicBezTo>
                    <a:pt x="37358" y="629"/>
                    <a:pt x="35292" y="1"/>
                    <a:pt x="33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7802450" y="4638200"/>
              <a:ext cx="1048075" cy="628675"/>
            </a:xfrm>
            <a:custGeom>
              <a:rect b="b" l="l" r="r" t="t"/>
              <a:pathLst>
                <a:path extrusionOk="0" h="25147" w="41923">
                  <a:moveTo>
                    <a:pt x="25599" y="0"/>
                  </a:moveTo>
                  <a:lnTo>
                    <a:pt x="22920" y="13693"/>
                  </a:lnTo>
                  <a:cubicBezTo>
                    <a:pt x="22920" y="13693"/>
                    <a:pt x="20260" y="12410"/>
                    <a:pt x="14627" y="12410"/>
                  </a:cubicBezTo>
                  <a:cubicBezTo>
                    <a:pt x="13331" y="12410"/>
                    <a:pt x="11878" y="12478"/>
                    <a:pt x="10264" y="12645"/>
                  </a:cubicBezTo>
                  <a:cubicBezTo>
                    <a:pt x="1632" y="13538"/>
                    <a:pt x="1" y="20682"/>
                    <a:pt x="1" y="20682"/>
                  </a:cubicBezTo>
                  <a:lnTo>
                    <a:pt x="37946" y="25146"/>
                  </a:lnTo>
                  <a:lnTo>
                    <a:pt x="41922" y="1822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10589100" y="3879175"/>
              <a:ext cx="740600" cy="986025"/>
            </a:xfrm>
            <a:custGeom>
              <a:rect b="b" l="l" r="r" t="t"/>
              <a:pathLst>
                <a:path extrusionOk="0" h="39441" w="29624">
                  <a:moveTo>
                    <a:pt x="1787" y="1"/>
                  </a:moveTo>
                  <a:lnTo>
                    <a:pt x="1" y="17562"/>
                  </a:lnTo>
                  <a:lnTo>
                    <a:pt x="15931" y="19944"/>
                  </a:lnTo>
                  <a:cubicBezTo>
                    <a:pt x="15931" y="19944"/>
                    <a:pt x="11609" y="26790"/>
                    <a:pt x="14145" y="33338"/>
                  </a:cubicBezTo>
                  <a:cubicBezTo>
                    <a:pt x="16363" y="39091"/>
                    <a:pt x="23985" y="39441"/>
                    <a:pt x="25803" y="39441"/>
                  </a:cubicBezTo>
                  <a:cubicBezTo>
                    <a:pt x="26054" y="39441"/>
                    <a:pt x="26195" y="39434"/>
                    <a:pt x="26195" y="39434"/>
                  </a:cubicBezTo>
                  <a:lnTo>
                    <a:pt x="29624" y="9371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7803650" y="2733200"/>
              <a:ext cx="739100" cy="632375"/>
            </a:xfrm>
            <a:custGeom>
              <a:rect b="b" l="l" r="r" t="t"/>
              <a:pathLst>
                <a:path extrusionOk="0" h="25295" w="29564">
                  <a:moveTo>
                    <a:pt x="20038" y="1"/>
                  </a:moveTo>
                  <a:lnTo>
                    <a:pt x="9180" y="12645"/>
                  </a:lnTo>
                  <a:cubicBezTo>
                    <a:pt x="9180" y="12645"/>
                    <a:pt x="1584" y="17110"/>
                    <a:pt x="691" y="20539"/>
                  </a:cubicBezTo>
                  <a:cubicBezTo>
                    <a:pt x="1" y="23180"/>
                    <a:pt x="5711" y="25294"/>
                    <a:pt x="8615" y="25294"/>
                  </a:cubicBezTo>
                  <a:cubicBezTo>
                    <a:pt x="9469" y="25294"/>
                    <a:pt x="10081" y="25112"/>
                    <a:pt x="10216" y="24706"/>
                  </a:cubicBezTo>
                  <a:cubicBezTo>
                    <a:pt x="10811" y="22920"/>
                    <a:pt x="7239" y="22468"/>
                    <a:pt x="7692" y="21730"/>
                  </a:cubicBezTo>
                  <a:cubicBezTo>
                    <a:pt x="8132" y="20979"/>
                    <a:pt x="10513" y="21730"/>
                    <a:pt x="13347" y="20539"/>
                  </a:cubicBezTo>
                  <a:cubicBezTo>
                    <a:pt x="16169" y="19348"/>
                    <a:pt x="14978" y="17562"/>
                    <a:pt x="14978" y="17562"/>
                  </a:cubicBezTo>
                  <a:lnTo>
                    <a:pt x="29563" y="13990"/>
                  </a:lnTo>
                  <a:lnTo>
                    <a:pt x="20038" y="1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197450" y="1444650"/>
              <a:ext cx="458400" cy="314075"/>
            </a:xfrm>
            <a:custGeom>
              <a:rect b="b" l="l" r="r" t="t"/>
              <a:pathLst>
                <a:path extrusionOk="0" h="12563" w="18336">
                  <a:moveTo>
                    <a:pt x="14109" y="1"/>
                  </a:moveTo>
                  <a:cubicBezTo>
                    <a:pt x="14109" y="1"/>
                    <a:pt x="2000" y="2406"/>
                    <a:pt x="0" y="5204"/>
                  </a:cubicBezTo>
                  <a:cubicBezTo>
                    <a:pt x="0" y="5204"/>
                    <a:pt x="523" y="12563"/>
                    <a:pt x="3583" y="12563"/>
                  </a:cubicBezTo>
                  <a:cubicBezTo>
                    <a:pt x="4159" y="12563"/>
                    <a:pt x="4826" y="12302"/>
                    <a:pt x="5596" y="11681"/>
                  </a:cubicBezTo>
                  <a:cubicBezTo>
                    <a:pt x="7672" y="10013"/>
                    <a:pt x="9713" y="9678"/>
                    <a:pt x="11495" y="9678"/>
                  </a:cubicBezTo>
                  <a:cubicBezTo>
                    <a:pt x="12692" y="9678"/>
                    <a:pt x="13772" y="9829"/>
                    <a:pt x="14668" y="9829"/>
                  </a:cubicBezTo>
                  <a:cubicBezTo>
                    <a:pt x="15552" y="9829"/>
                    <a:pt x="16257" y="9682"/>
                    <a:pt x="16717" y="9097"/>
                  </a:cubicBezTo>
                  <a:cubicBezTo>
                    <a:pt x="18336" y="7025"/>
                    <a:pt x="14109" y="1"/>
                    <a:pt x="14109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254300" y="1741250"/>
              <a:ext cx="109250" cy="203075"/>
            </a:xfrm>
            <a:custGeom>
              <a:rect b="b" l="l" r="r" t="t"/>
              <a:pathLst>
                <a:path extrusionOk="0" h="8123" w="4370">
                  <a:moveTo>
                    <a:pt x="1044" y="0"/>
                  </a:moveTo>
                  <a:cubicBezTo>
                    <a:pt x="980" y="0"/>
                    <a:pt x="917" y="10"/>
                    <a:pt x="857" y="31"/>
                  </a:cubicBezTo>
                  <a:cubicBezTo>
                    <a:pt x="48" y="281"/>
                    <a:pt x="0" y="2305"/>
                    <a:pt x="738" y="4531"/>
                  </a:cubicBezTo>
                  <a:cubicBezTo>
                    <a:pt x="1421" y="6602"/>
                    <a:pt x="2532" y="8122"/>
                    <a:pt x="3326" y="8122"/>
                  </a:cubicBezTo>
                  <a:cubicBezTo>
                    <a:pt x="3390" y="8122"/>
                    <a:pt x="3453" y="8112"/>
                    <a:pt x="3513" y="8091"/>
                  </a:cubicBezTo>
                  <a:cubicBezTo>
                    <a:pt x="4322" y="7841"/>
                    <a:pt x="4370" y="5817"/>
                    <a:pt x="3632" y="3579"/>
                  </a:cubicBezTo>
                  <a:cubicBezTo>
                    <a:pt x="2960" y="1520"/>
                    <a:pt x="1840" y="0"/>
                    <a:pt x="1044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273350" y="1628825"/>
              <a:ext cx="359875" cy="314725"/>
            </a:xfrm>
            <a:custGeom>
              <a:rect b="b" l="l" r="r" t="t"/>
              <a:pathLst>
                <a:path extrusionOk="0" h="12589" w="14395">
                  <a:moveTo>
                    <a:pt x="4659" y="1"/>
                  </a:moveTo>
                  <a:cubicBezTo>
                    <a:pt x="4358" y="1"/>
                    <a:pt x="4081" y="198"/>
                    <a:pt x="3977" y="563"/>
                  </a:cubicBezTo>
                  <a:lnTo>
                    <a:pt x="3763" y="1325"/>
                  </a:lnTo>
                  <a:cubicBezTo>
                    <a:pt x="3370" y="2742"/>
                    <a:pt x="2429" y="3778"/>
                    <a:pt x="1191" y="4195"/>
                  </a:cubicBezTo>
                  <a:lnTo>
                    <a:pt x="0" y="4587"/>
                  </a:lnTo>
                  <a:lnTo>
                    <a:pt x="2632" y="12588"/>
                  </a:lnTo>
                  <a:lnTo>
                    <a:pt x="14395" y="8707"/>
                  </a:lnTo>
                  <a:lnTo>
                    <a:pt x="11764" y="694"/>
                  </a:lnTo>
                  <a:lnTo>
                    <a:pt x="9513" y="1444"/>
                  </a:lnTo>
                  <a:cubicBezTo>
                    <a:pt x="9138" y="1565"/>
                    <a:pt x="8751" y="1624"/>
                    <a:pt x="8362" y="1624"/>
                  </a:cubicBezTo>
                  <a:cubicBezTo>
                    <a:pt x="7333" y="1624"/>
                    <a:pt x="6290" y="1210"/>
                    <a:pt x="5418" y="432"/>
                  </a:cubicBezTo>
                  <a:lnTo>
                    <a:pt x="5191" y="218"/>
                  </a:lnTo>
                  <a:cubicBezTo>
                    <a:pt x="5027" y="71"/>
                    <a:pt x="4839" y="1"/>
                    <a:pt x="4659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8511775" y="1628475"/>
              <a:ext cx="175625" cy="226500"/>
            </a:xfrm>
            <a:custGeom>
              <a:rect b="b" l="l" r="r" t="t"/>
              <a:pathLst>
                <a:path extrusionOk="0" h="9060" w="7025">
                  <a:moveTo>
                    <a:pt x="3173" y="1"/>
                  </a:moveTo>
                  <a:cubicBezTo>
                    <a:pt x="3061" y="1"/>
                    <a:pt x="2951" y="18"/>
                    <a:pt x="2846" y="53"/>
                  </a:cubicBezTo>
                  <a:cubicBezTo>
                    <a:pt x="2596" y="149"/>
                    <a:pt x="1655" y="446"/>
                    <a:pt x="1393" y="530"/>
                  </a:cubicBezTo>
                  <a:cubicBezTo>
                    <a:pt x="286" y="911"/>
                    <a:pt x="0" y="3089"/>
                    <a:pt x="774" y="5435"/>
                  </a:cubicBezTo>
                  <a:cubicBezTo>
                    <a:pt x="1473" y="7544"/>
                    <a:pt x="2785" y="9060"/>
                    <a:pt x="3858" y="9060"/>
                  </a:cubicBezTo>
                  <a:cubicBezTo>
                    <a:pt x="3972" y="9060"/>
                    <a:pt x="4083" y="9042"/>
                    <a:pt x="4191" y="9007"/>
                  </a:cubicBezTo>
                  <a:cubicBezTo>
                    <a:pt x="4441" y="8912"/>
                    <a:pt x="5382" y="8614"/>
                    <a:pt x="5644" y="8531"/>
                  </a:cubicBezTo>
                  <a:cubicBezTo>
                    <a:pt x="6751" y="8150"/>
                    <a:pt x="7025" y="5971"/>
                    <a:pt x="6251" y="3625"/>
                  </a:cubicBezTo>
                  <a:cubicBezTo>
                    <a:pt x="5552" y="1516"/>
                    <a:pt x="4230" y="1"/>
                    <a:pt x="3173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554625" y="1639900"/>
              <a:ext cx="124450" cy="192050"/>
            </a:xfrm>
            <a:custGeom>
              <a:rect b="b" l="l" r="r" t="t"/>
              <a:pathLst>
                <a:path extrusionOk="0" h="7682" w="4978">
                  <a:moveTo>
                    <a:pt x="1538" y="0"/>
                  </a:moveTo>
                  <a:cubicBezTo>
                    <a:pt x="1435" y="0"/>
                    <a:pt x="1335" y="16"/>
                    <a:pt x="1239" y="49"/>
                  </a:cubicBezTo>
                  <a:cubicBezTo>
                    <a:pt x="239" y="370"/>
                    <a:pt x="1" y="2335"/>
                    <a:pt x="691" y="4442"/>
                  </a:cubicBezTo>
                  <a:cubicBezTo>
                    <a:pt x="1304" y="6333"/>
                    <a:pt x="2479" y="7681"/>
                    <a:pt x="3437" y="7681"/>
                  </a:cubicBezTo>
                  <a:cubicBezTo>
                    <a:pt x="3541" y="7681"/>
                    <a:pt x="3642" y="7666"/>
                    <a:pt x="3739" y="7633"/>
                  </a:cubicBezTo>
                  <a:cubicBezTo>
                    <a:pt x="4739" y="7312"/>
                    <a:pt x="4977" y="5347"/>
                    <a:pt x="4287" y="3251"/>
                  </a:cubicBezTo>
                  <a:cubicBezTo>
                    <a:pt x="3674" y="1350"/>
                    <a:pt x="2490" y="0"/>
                    <a:pt x="1538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233450" y="1470775"/>
              <a:ext cx="287875" cy="152125"/>
            </a:xfrm>
            <a:custGeom>
              <a:rect b="b" l="l" r="r" t="t"/>
              <a:pathLst>
                <a:path extrusionOk="0" h="6085" w="11515">
                  <a:moveTo>
                    <a:pt x="10372" y="1"/>
                  </a:moveTo>
                  <a:cubicBezTo>
                    <a:pt x="9375" y="1"/>
                    <a:pt x="7500" y="1041"/>
                    <a:pt x="3251" y="2277"/>
                  </a:cubicBezTo>
                  <a:cubicBezTo>
                    <a:pt x="1691" y="2718"/>
                    <a:pt x="596" y="2956"/>
                    <a:pt x="298" y="3837"/>
                  </a:cubicBezTo>
                  <a:cubicBezTo>
                    <a:pt x="1" y="4671"/>
                    <a:pt x="513" y="5873"/>
                    <a:pt x="1215" y="6052"/>
                  </a:cubicBezTo>
                  <a:cubicBezTo>
                    <a:pt x="1299" y="6074"/>
                    <a:pt x="1381" y="6084"/>
                    <a:pt x="1461" y="6084"/>
                  </a:cubicBezTo>
                  <a:cubicBezTo>
                    <a:pt x="2428" y="6084"/>
                    <a:pt x="3254" y="4594"/>
                    <a:pt x="5418" y="3682"/>
                  </a:cubicBezTo>
                  <a:cubicBezTo>
                    <a:pt x="8014" y="2611"/>
                    <a:pt x="10062" y="3611"/>
                    <a:pt x="11050" y="2397"/>
                  </a:cubicBezTo>
                  <a:cubicBezTo>
                    <a:pt x="11514" y="1813"/>
                    <a:pt x="11514" y="765"/>
                    <a:pt x="11038" y="265"/>
                  </a:cubicBezTo>
                  <a:cubicBezTo>
                    <a:pt x="10863" y="83"/>
                    <a:pt x="10652" y="1"/>
                    <a:pt x="10372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362250" y="1675800"/>
              <a:ext cx="104600" cy="92150"/>
            </a:xfrm>
            <a:custGeom>
              <a:rect b="b" l="l" r="r" t="t"/>
              <a:pathLst>
                <a:path extrusionOk="0" h="3686" w="4184">
                  <a:moveTo>
                    <a:pt x="3926" y="1"/>
                  </a:moveTo>
                  <a:cubicBezTo>
                    <a:pt x="3543" y="1"/>
                    <a:pt x="3219" y="2793"/>
                    <a:pt x="2135" y="2804"/>
                  </a:cubicBezTo>
                  <a:cubicBezTo>
                    <a:pt x="2129" y="2804"/>
                    <a:pt x="2123" y="2804"/>
                    <a:pt x="2117" y="2804"/>
                  </a:cubicBezTo>
                  <a:cubicBezTo>
                    <a:pt x="1212" y="2804"/>
                    <a:pt x="49" y="1184"/>
                    <a:pt x="3" y="1184"/>
                  </a:cubicBezTo>
                  <a:lnTo>
                    <a:pt x="3" y="1184"/>
                  </a:lnTo>
                  <a:cubicBezTo>
                    <a:pt x="0" y="1184"/>
                    <a:pt x="1" y="1188"/>
                    <a:pt x="4" y="1196"/>
                  </a:cubicBezTo>
                  <a:cubicBezTo>
                    <a:pt x="344" y="2069"/>
                    <a:pt x="1568" y="3686"/>
                    <a:pt x="2271" y="3686"/>
                  </a:cubicBezTo>
                  <a:cubicBezTo>
                    <a:pt x="2307" y="3686"/>
                    <a:pt x="2341" y="3681"/>
                    <a:pt x="2374" y="3673"/>
                  </a:cubicBezTo>
                  <a:cubicBezTo>
                    <a:pt x="3088" y="3494"/>
                    <a:pt x="3350" y="3197"/>
                    <a:pt x="3636" y="2066"/>
                  </a:cubicBezTo>
                  <a:cubicBezTo>
                    <a:pt x="3898" y="946"/>
                    <a:pt x="4183" y="244"/>
                    <a:pt x="4017" y="53"/>
                  </a:cubicBezTo>
                  <a:cubicBezTo>
                    <a:pt x="3986" y="18"/>
                    <a:pt x="3956" y="1"/>
                    <a:pt x="3926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294175" y="1801650"/>
              <a:ext cx="266725" cy="121450"/>
            </a:xfrm>
            <a:custGeom>
              <a:rect b="b" l="l" r="r" t="t"/>
              <a:pathLst>
                <a:path extrusionOk="0" h="4858" w="10669">
                  <a:moveTo>
                    <a:pt x="9384" y="0"/>
                  </a:moveTo>
                  <a:cubicBezTo>
                    <a:pt x="9356" y="0"/>
                    <a:pt x="9324" y="7"/>
                    <a:pt x="9288" y="20"/>
                  </a:cubicBezTo>
                  <a:cubicBezTo>
                    <a:pt x="8585" y="258"/>
                    <a:pt x="7061" y="949"/>
                    <a:pt x="5692" y="1389"/>
                  </a:cubicBezTo>
                  <a:cubicBezTo>
                    <a:pt x="4239" y="1865"/>
                    <a:pt x="2930" y="2520"/>
                    <a:pt x="1" y="2997"/>
                  </a:cubicBezTo>
                  <a:cubicBezTo>
                    <a:pt x="346" y="3830"/>
                    <a:pt x="965" y="4794"/>
                    <a:pt x="2060" y="4854"/>
                  </a:cubicBezTo>
                  <a:cubicBezTo>
                    <a:pt x="2102" y="4857"/>
                    <a:pt x="2144" y="4858"/>
                    <a:pt x="2186" y="4858"/>
                  </a:cubicBezTo>
                  <a:cubicBezTo>
                    <a:pt x="2881" y="4858"/>
                    <a:pt x="3743" y="4507"/>
                    <a:pt x="4394" y="4282"/>
                  </a:cubicBezTo>
                  <a:cubicBezTo>
                    <a:pt x="8145" y="2949"/>
                    <a:pt x="8061" y="3116"/>
                    <a:pt x="10038" y="2270"/>
                  </a:cubicBezTo>
                  <a:cubicBezTo>
                    <a:pt x="10669" y="1996"/>
                    <a:pt x="10502" y="1901"/>
                    <a:pt x="9966" y="961"/>
                  </a:cubicBezTo>
                  <a:cubicBezTo>
                    <a:pt x="9621" y="334"/>
                    <a:pt x="9588" y="0"/>
                    <a:pt x="9384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372475" y="1653900"/>
              <a:ext cx="57150" cy="73425"/>
            </a:xfrm>
            <a:custGeom>
              <a:rect b="b" l="l" r="r" t="t"/>
              <a:pathLst>
                <a:path extrusionOk="0" h="2937" w="2286">
                  <a:moveTo>
                    <a:pt x="654" y="0"/>
                  </a:moveTo>
                  <a:cubicBezTo>
                    <a:pt x="557" y="0"/>
                    <a:pt x="467" y="23"/>
                    <a:pt x="393" y="72"/>
                  </a:cubicBezTo>
                  <a:cubicBezTo>
                    <a:pt x="0" y="322"/>
                    <a:pt x="191" y="1263"/>
                    <a:pt x="417" y="1799"/>
                  </a:cubicBezTo>
                  <a:cubicBezTo>
                    <a:pt x="608" y="2261"/>
                    <a:pt x="1056" y="2936"/>
                    <a:pt x="1416" y="2936"/>
                  </a:cubicBezTo>
                  <a:cubicBezTo>
                    <a:pt x="1437" y="2936"/>
                    <a:pt x="1457" y="2934"/>
                    <a:pt x="1476" y="2930"/>
                  </a:cubicBezTo>
                  <a:cubicBezTo>
                    <a:pt x="1941" y="2811"/>
                    <a:pt x="2286" y="1346"/>
                    <a:pt x="1631" y="548"/>
                  </a:cubicBezTo>
                  <a:cubicBezTo>
                    <a:pt x="1393" y="246"/>
                    <a:pt x="979" y="0"/>
                    <a:pt x="654" y="0"/>
                  </a:cubicBezTo>
                  <a:close/>
                </a:path>
              </a:pathLst>
            </a:custGeom>
            <a:solidFill>
              <a:srgbClr val="45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442125" y="2110200"/>
              <a:ext cx="463175" cy="632850"/>
            </a:xfrm>
            <a:custGeom>
              <a:rect b="b" l="l" r="r" t="t"/>
              <a:pathLst>
                <a:path extrusionOk="0" h="25314" w="18527">
                  <a:moveTo>
                    <a:pt x="18526" y="1"/>
                  </a:moveTo>
                  <a:cubicBezTo>
                    <a:pt x="18074" y="834"/>
                    <a:pt x="17633" y="1656"/>
                    <a:pt x="17228" y="2489"/>
                  </a:cubicBezTo>
                  <a:lnTo>
                    <a:pt x="16585" y="3739"/>
                  </a:lnTo>
                  <a:lnTo>
                    <a:pt x="15954" y="4990"/>
                  </a:lnTo>
                  <a:cubicBezTo>
                    <a:pt x="15538" y="5823"/>
                    <a:pt x="15145" y="6668"/>
                    <a:pt x="14728" y="7502"/>
                  </a:cubicBezTo>
                  <a:cubicBezTo>
                    <a:pt x="14311" y="8347"/>
                    <a:pt x="13907" y="9181"/>
                    <a:pt x="13502" y="10038"/>
                  </a:cubicBezTo>
                  <a:lnTo>
                    <a:pt x="12895" y="11300"/>
                  </a:lnTo>
                  <a:lnTo>
                    <a:pt x="12299" y="12562"/>
                  </a:lnTo>
                  <a:lnTo>
                    <a:pt x="11121" y="15110"/>
                  </a:lnTo>
                  <a:cubicBezTo>
                    <a:pt x="10353" y="16761"/>
                    <a:pt x="9609" y="18434"/>
                    <a:pt x="8887" y="20108"/>
                  </a:cubicBezTo>
                  <a:lnTo>
                    <a:pt x="8887" y="20108"/>
                  </a:lnTo>
                  <a:cubicBezTo>
                    <a:pt x="8171" y="20507"/>
                    <a:pt x="7454" y="20916"/>
                    <a:pt x="6727" y="21325"/>
                  </a:cubicBezTo>
                  <a:lnTo>
                    <a:pt x="5596" y="21968"/>
                  </a:lnTo>
                  <a:lnTo>
                    <a:pt x="4465" y="22623"/>
                  </a:lnTo>
                  <a:cubicBezTo>
                    <a:pt x="3715" y="23051"/>
                    <a:pt x="2965" y="23504"/>
                    <a:pt x="2227" y="23944"/>
                  </a:cubicBezTo>
                  <a:cubicBezTo>
                    <a:pt x="1476" y="24397"/>
                    <a:pt x="738" y="24861"/>
                    <a:pt x="0" y="25314"/>
                  </a:cubicBezTo>
                  <a:cubicBezTo>
                    <a:pt x="798" y="24956"/>
                    <a:pt x="1584" y="24587"/>
                    <a:pt x="2369" y="24218"/>
                  </a:cubicBezTo>
                  <a:cubicBezTo>
                    <a:pt x="3143" y="23825"/>
                    <a:pt x="3929" y="23456"/>
                    <a:pt x="4703" y="23075"/>
                  </a:cubicBezTo>
                  <a:lnTo>
                    <a:pt x="5870" y="22492"/>
                  </a:lnTo>
                  <a:lnTo>
                    <a:pt x="7025" y="21908"/>
                  </a:lnTo>
                  <a:cubicBezTo>
                    <a:pt x="7799" y="21504"/>
                    <a:pt x="8573" y="21123"/>
                    <a:pt x="9346" y="20718"/>
                  </a:cubicBezTo>
                  <a:lnTo>
                    <a:pt x="9466" y="20658"/>
                  </a:lnTo>
                  <a:lnTo>
                    <a:pt x="9525" y="20539"/>
                  </a:lnTo>
                  <a:cubicBezTo>
                    <a:pt x="10335" y="18860"/>
                    <a:pt x="11132" y="17158"/>
                    <a:pt x="11906" y="15467"/>
                  </a:cubicBezTo>
                  <a:lnTo>
                    <a:pt x="13073" y="12919"/>
                  </a:lnTo>
                  <a:lnTo>
                    <a:pt x="13657" y="11645"/>
                  </a:lnTo>
                  <a:lnTo>
                    <a:pt x="14216" y="10359"/>
                  </a:lnTo>
                  <a:cubicBezTo>
                    <a:pt x="14597" y="9502"/>
                    <a:pt x="14978" y="8645"/>
                    <a:pt x="15335" y="7788"/>
                  </a:cubicBezTo>
                  <a:cubicBezTo>
                    <a:pt x="15704" y="6942"/>
                    <a:pt x="16085" y="6073"/>
                    <a:pt x="16443" y="5216"/>
                  </a:cubicBezTo>
                  <a:lnTo>
                    <a:pt x="16978" y="3918"/>
                  </a:lnTo>
                  <a:lnTo>
                    <a:pt x="17490" y="2620"/>
                  </a:lnTo>
                  <a:cubicBezTo>
                    <a:pt x="17848" y="1739"/>
                    <a:pt x="18193" y="882"/>
                    <a:pt x="18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488550" y="1760175"/>
              <a:ext cx="260775" cy="327725"/>
            </a:xfrm>
            <a:custGeom>
              <a:rect b="b" l="l" r="r" t="t"/>
              <a:pathLst>
                <a:path extrusionOk="0" h="13109" w="10431">
                  <a:moveTo>
                    <a:pt x="10430" y="0"/>
                  </a:moveTo>
                  <a:cubicBezTo>
                    <a:pt x="9978" y="1453"/>
                    <a:pt x="9537" y="2905"/>
                    <a:pt x="9013" y="4334"/>
                  </a:cubicBezTo>
                  <a:cubicBezTo>
                    <a:pt x="8525" y="5763"/>
                    <a:pt x="7978" y="7156"/>
                    <a:pt x="7251" y="8418"/>
                  </a:cubicBezTo>
                  <a:cubicBezTo>
                    <a:pt x="7061" y="8739"/>
                    <a:pt x="6882" y="9049"/>
                    <a:pt x="6656" y="9335"/>
                  </a:cubicBezTo>
                  <a:cubicBezTo>
                    <a:pt x="6561" y="9466"/>
                    <a:pt x="6454" y="9597"/>
                    <a:pt x="6335" y="9728"/>
                  </a:cubicBezTo>
                  <a:cubicBezTo>
                    <a:pt x="6216" y="9847"/>
                    <a:pt x="6096" y="9990"/>
                    <a:pt x="5965" y="10085"/>
                  </a:cubicBezTo>
                  <a:cubicBezTo>
                    <a:pt x="5835" y="10204"/>
                    <a:pt x="5715" y="10299"/>
                    <a:pt x="5561" y="10382"/>
                  </a:cubicBezTo>
                  <a:lnTo>
                    <a:pt x="5084" y="10668"/>
                  </a:lnTo>
                  <a:cubicBezTo>
                    <a:pt x="4763" y="10859"/>
                    <a:pt x="4430" y="11037"/>
                    <a:pt x="4108" y="11216"/>
                  </a:cubicBezTo>
                  <a:cubicBezTo>
                    <a:pt x="2775" y="11918"/>
                    <a:pt x="1429" y="12561"/>
                    <a:pt x="0" y="13109"/>
                  </a:cubicBezTo>
                  <a:cubicBezTo>
                    <a:pt x="1524" y="12918"/>
                    <a:pt x="3001" y="12442"/>
                    <a:pt x="4418" y="11847"/>
                  </a:cubicBezTo>
                  <a:cubicBezTo>
                    <a:pt x="4763" y="11692"/>
                    <a:pt x="5120" y="11514"/>
                    <a:pt x="5454" y="11359"/>
                  </a:cubicBezTo>
                  <a:lnTo>
                    <a:pt x="5977" y="11085"/>
                  </a:lnTo>
                  <a:cubicBezTo>
                    <a:pt x="6156" y="10978"/>
                    <a:pt x="6346" y="10859"/>
                    <a:pt x="6513" y="10728"/>
                  </a:cubicBezTo>
                  <a:cubicBezTo>
                    <a:pt x="6847" y="10478"/>
                    <a:pt x="7120" y="10168"/>
                    <a:pt x="7382" y="9847"/>
                  </a:cubicBezTo>
                  <a:cubicBezTo>
                    <a:pt x="7632" y="9525"/>
                    <a:pt x="7835" y="9192"/>
                    <a:pt x="8049" y="8858"/>
                  </a:cubicBezTo>
                  <a:cubicBezTo>
                    <a:pt x="8835" y="7489"/>
                    <a:pt x="9323" y="6013"/>
                    <a:pt x="9716" y="4525"/>
                  </a:cubicBezTo>
                  <a:cubicBezTo>
                    <a:pt x="9895" y="3774"/>
                    <a:pt x="10061" y="3036"/>
                    <a:pt x="10180" y="2274"/>
                  </a:cubicBezTo>
                  <a:cubicBezTo>
                    <a:pt x="10299" y="1512"/>
                    <a:pt x="10395" y="762"/>
                    <a:pt x="10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518600" y="2110200"/>
              <a:ext cx="331325" cy="163575"/>
            </a:xfrm>
            <a:custGeom>
              <a:rect b="b" l="l" r="r" t="t"/>
              <a:pathLst>
                <a:path extrusionOk="0" h="6543" w="13253">
                  <a:moveTo>
                    <a:pt x="13253" y="1"/>
                  </a:moveTo>
                  <a:lnTo>
                    <a:pt x="13253" y="1"/>
                  </a:lnTo>
                  <a:cubicBezTo>
                    <a:pt x="12443" y="1072"/>
                    <a:pt x="11586" y="2096"/>
                    <a:pt x="10681" y="3037"/>
                  </a:cubicBezTo>
                  <a:cubicBezTo>
                    <a:pt x="10240" y="3501"/>
                    <a:pt x="9764" y="3942"/>
                    <a:pt x="9252" y="4347"/>
                  </a:cubicBezTo>
                  <a:cubicBezTo>
                    <a:pt x="9121" y="4442"/>
                    <a:pt x="8990" y="4525"/>
                    <a:pt x="8871" y="4632"/>
                  </a:cubicBezTo>
                  <a:cubicBezTo>
                    <a:pt x="8752" y="4716"/>
                    <a:pt x="8609" y="4823"/>
                    <a:pt x="8478" y="4894"/>
                  </a:cubicBezTo>
                  <a:cubicBezTo>
                    <a:pt x="8216" y="5073"/>
                    <a:pt x="7942" y="5216"/>
                    <a:pt x="7657" y="5347"/>
                  </a:cubicBezTo>
                  <a:cubicBezTo>
                    <a:pt x="7383" y="5466"/>
                    <a:pt x="7097" y="5549"/>
                    <a:pt x="6799" y="5609"/>
                  </a:cubicBezTo>
                  <a:cubicBezTo>
                    <a:pt x="6728" y="5633"/>
                    <a:pt x="6645" y="5633"/>
                    <a:pt x="6573" y="5644"/>
                  </a:cubicBezTo>
                  <a:cubicBezTo>
                    <a:pt x="6502" y="5644"/>
                    <a:pt x="6430" y="5656"/>
                    <a:pt x="6347" y="5656"/>
                  </a:cubicBezTo>
                  <a:lnTo>
                    <a:pt x="5895" y="5656"/>
                  </a:lnTo>
                  <a:cubicBezTo>
                    <a:pt x="5240" y="5644"/>
                    <a:pt x="4585" y="5597"/>
                    <a:pt x="3930" y="5537"/>
                  </a:cubicBezTo>
                  <a:cubicBezTo>
                    <a:pt x="3275" y="5478"/>
                    <a:pt x="2620" y="5394"/>
                    <a:pt x="1966" y="5287"/>
                  </a:cubicBezTo>
                  <a:cubicBezTo>
                    <a:pt x="1311" y="5180"/>
                    <a:pt x="656" y="5061"/>
                    <a:pt x="1" y="4894"/>
                  </a:cubicBezTo>
                  <a:lnTo>
                    <a:pt x="1" y="4894"/>
                  </a:lnTo>
                  <a:cubicBezTo>
                    <a:pt x="584" y="5240"/>
                    <a:pt x="1215" y="5490"/>
                    <a:pt x="1882" y="5728"/>
                  </a:cubicBezTo>
                  <a:cubicBezTo>
                    <a:pt x="2525" y="5954"/>
                    <a:pt x="3180" y="6121"/>
                    <a:pt x="3847" y="6252"/>
                  </a:cubicBezTo>
                  <a:cubicBezTo>
                    <a:pt x="4525" y="6383"/>
                    <a:pt x="5192" y="6478"/>
                    <a:pt x="5871" y="6526"/>
                  </a:cubicBezTo>
                  <a:cubicBezTo>
                    <a:pt x="5966" y="6526"/>
                    <a:pt x="6037" y="6537"/>
                    <a:pt x="6133" y="6537"/>
                  </a:cubicBezTo>
                  <a:lnTo>
                    <a:pt x="6407" y="6537"/>
                  </a:lnTo>
                  <a:cubicBezTo>
                    <a:pt x="6438" y="6541"/>
                    <a:pt x="6468" y="6542"/>
                    <a:pt x="6498" y="6542"/>
                  </a:cubicBezTo>
                  <a:cubicBezTo>
                    <a:pt x="6568" y="6542"/>
                    <a:pt x="6633" y="6534"/>
                    <a:pt x="6692" y="6526"/>
                  </a:cubicBezTo>
                  <a:cubicBezTo>
                    <a:pt x="6799" y="6526"/>
                    <a:pt x="6883" y="6502"/>
                    <a:pt x="6978" y="6490"/>
                  </a:cubicBezTo>
                  <a:cubicBezTo>
                    <a:pt x="7347" y="6418"/>
                    <a:pt x="7692" y="6299"/>
                    <a:pt x="8038" y="6168"/>
                  </a:cubicBezTo>
                  <a:cubicBezTo>
                    <a:pt x="8693" y="5871"/>
                    <a:pt x="9288" y="5466"/>
                    <a:pt x="9800" y="5002"/>
                  </a:cubicBezTo>
                  <a:cubicBezTo>
                    <a:pt x="10324" y="4537"/>
                    <a:pt x="10800" y="4037"/>
                    <a:pt x="11217" y="3501"/>
                  </a:cubicBezTo>
                  <a:cubicBezTo>
                    <a:pt x="11633" y="2966"/>
                    <a:pt x="12026" y="2394"/>
                    <a:pt x="12360" y="1823"/>
                  </a:cubicBezTo>
                  <a:cubicBezTo>
                    <a:pt x="12693" y="1239"/>
                    <a:pt x="13015" y="632"/>
                    <a:pt x="13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9041300" y="2954350"/>
              <a:ext cx="440850" cy="411700"/>
            </a:xfrm>
            <a:custGeom>
              <a:rect b="b" l="l" r="r" t="t"/>
              <a:pathLst>
                <a:path extrusionOk="0" h="16468" w="17634">
                  <a:moveTo>
                    <a:pt x="17634" y="1"/>
                  </a:moveTo>
                  <a:cubicBezTo>
                    <a:pt x="16038" y="1239"/>
                    <a:pt x="14514" y="2537"/>
                    <a:pt x="12990" y="3859"/>
                  </a:cubicBezTo>
                  <a:cubicBezTo>
                    <a:pt x="11478" y="5180"/>
                    <a:pt x="9990" y="6537"/>
                    <a:pt x="8513" y="7907"/>
                  </a:cubicBezTo>
                  <a:lnTo>
                    <a:pt x="6323" y="9978"/>
                  </a:lnTo>
                  <a:cubicBezTo>
                    <a:pt x="5596" y="10681"/>
                    <a:pt x="4882" y="11371"/>
                    <a:pt x="4168" y="12086"/>
                  </a:cubicBezTo>
                  <a:cubicBezTo>
                    <a:pt x="2751" y="13515"/>
                    <a:pt x="1346" y="14967"/>
                    <a:pt x="0" y="16467"/>
                  </a:cubicBezTo>
                  <a:cubicBezTo>
                    <a:pt x="1596" y="15229"/>
                    <a:pt x="3144" y="13931"/>
                    <a:pt x="4644" y="12610"/>
                  </a:cubicBezTo>
                  <a:cubicBezTo>
                    <a:pt x="5418" y="11955"/>
                    <a:pt x="6144" y="11276"/>
                    <a:pt x="6906" y="10598"/>
                  </a:cubicBezTo>
                  <a:lnTo>
                    <a:pt x="9121" y="8562"/>
                  </a:lnTo>
                  <a:cubicBezTo>
                    <a:pt x="10597" y="7192"/>
                    <a:pt x="12038" y="5799"/>
                    <a:pt x="13466" y="4382"/>
                  </a:cubicBezTo>
                  <a:cubicBezTo>
                    <a:pt x="14883" y="2954"/>
                    <a:pt x="16300" y="1513"/>
                    <a:pt x="17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8752875" y="3632125"/>
              <a:ext cx="729275" cy="129800"/>
            </a:xfrm>
            <a:custGeom>
              <a:rect b="b" l="l" r="r" t="t"/>
              <a:pathLst>
                <a:path extrusionOk="0" h="5192" w="29171">
                  <a:moveTo>
                    <a:pt x="29171" y="0"/>
                  </a:moveTo>
                  <a:cubicBezTo>
                    <a:pt x="26718" y="239"/>
                    <a:pt x="24265" y="572"/>
                    <a:pt x="21824" y="953"/>
                  </a:cubicBezTo>
                  <a:cubicBezTo>
                    <a:pt x="19384" y="1322"/>
                    <a:pt x="16943" y="1727"/>
                    <a:pt x="14514" y="2155"/>
                  </a:cubicBezTo>
                  <a:lnTo>
                    <a:pt x="10871" y="2822"/>
                  </a:lnTo>
                  <a:cubicBezTo>
                    <a:pt x="9668" y="3072"/>
                    <a:pt x="8442" y="3298"/>
                    <a:pt x="7239" y="3549"/>
                  </a:cubicBezTo>
                  <a:cubicBezTo>
                    <a:pt x="4810" y="4049"/>
                    <a:pt x="2405" y="4584"/>
                    <a:pt x="0" y="5192"/>
                  </a:cubicBezTo>
                  <a:cubicBezTo>
                    <a:pt x="2477" y="4942"/>
                    <a:pt x="4917" y="4596"/>
                    <a:pt x="7358" y="4251"/>
                  </a:cubicBezTo>
                  <a:cubicBezTo>
                    <a:pt x="8573" y="4072"/>
                    <a:pt x="9799" y="3870"/>
                    <a:pt x="11013" y="3668"/>
                  </a:cubicBezTo>
                  <a:lnTo>
                    <a:pt x="14669" y="3048"/>
                  </a:lnTo>
                  <a:cubicBezTo>
                    <a:pt x="17109" y="2620"/>
                    <a:pt x="19515" y="2144"/>
                    <a:pt x="21943" y="1644"/>
                  </a:cubicBezTo>
                  <a:cubicBezTo>
                    <a:pt x="24360" y="1143"/>
                    <a:pt x="26777" y="608"/>
                    <a:pt x="2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8749300" y="3888400"/>
              <a:ext cx="74425" cy="226550"/>
            </a:xfrm>
            <a:custGeom>
              <a:rect b="b" l="l" r="r" t="t"/>
              <a:pathLst>
                <a:path extrusionOk="0" h="9062" w="2977">
                  <a:moveTo>
                    <a:pt x="0" y="1"/>
                  </a:moveTo>
                  <a:lnTo>
                    <a:pt x="0" y="1"/>
                  </a:lnTo>
                  <a:cubicBezTo>
                    <a:pt x="72" y="822"/>
                    <a:pt x="227" y="1608"/>
                    <a:pt x="417" y="2346"/>
                  </a:cubicBezTo>
                  <a:cubicBezTo>
                    <a:pt x="608" y="3132"/>
                    <a:pt x="822" y="3894"/>
                    <a:pt x="1072" y="4656"/>
                  </a:cubicBezTo>
                  <a:cubicBezTo>
                    <a:pt x="1322" y="5418"/>
                    <a:pt x="1596" y="6180"/>
                    <a:pt x="1905" y="6906"/>
                  </a:cubicBezTo>
                  <a:cubicBezTo>
                    <a:pt x="2215" y="7633"/>
                    <a:pt x="2548" y="8359"/>
                    <a:pt x="2977" y="9061"/>
                  </a:cubicBezTo>
                  <a:cubicBezTo>
                    <a:pt x="2905" y="8240"/>
                    <a:pt x="2739" y="7454"/>
                    <a:pt x="2560" y="6680"/>
                  </a:cubicBezTo>
                  <a:cubicBezTo>
                    <a:pt x="2358" y="5906"/>
                    <a:pt x="2155" y="5144"/>
                    <a:pt x="1905" y="4394"/>
                  </a:cubicBezTo>
                  <a:cubicBezTo>
                    <a:pt x="1655" y="3644"/>
                    <a:pt x="1381" y="2882"/>
                    <a:pt x="1072" y="2156"/>
                  </a:cubicBezTo>
                  <a:cubicBezTo>
                    <a:pt x="762" y="1429"/>
                    <a:pt x="417" y="70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0062250" y="3631525"/>
              <a:ext cx="52425" cy="398300"/>
            </a:xfrm>
            <a:custGeom>
              <a:rect b="b" l="l" r="r" t="t"/>
              <a:pathLst>
                <a:path extrusionOk="0" h="15932" w="2097">
                  <a:moveTo>
                    <a:pt x="13" y="1"/>
                  </a:moveTo>
                  <a:lnTo>
                    <a:pt x="13" y="1"/>
                  </a:lnTo>
                  <a:cubicBezTo>
                    <a:pt x="1" y="1358"/>
                    <a:pt x="96" y="2703"/>
                    <a:pt x="191" y="4037"/>
                  </a:cubicBezTo>
                  <a:cubicBezTo>
                    <a:pt x="310" y="5358"/>
                    <a:pt x="453" y="6704"/>
                    <a:pt x="632" y="8025"/>
                  </a:cubicBezTo>
                  <a:cubicBezTo>
                    <a:pt x="787" y="9371"/>
                    <a:pt x="1001" y="10681"/>
                    <a:pt x="1239" y="12002"/>
                  </a:cubicBezTo>
                  <a:cubicBezTo>
                    <a:pt x="1477" y="13312"/>
                    <a:pt x="1739" y="14621"/>
                    <a:pt x="2096" y="15931"/>
                  </a:cubicBezTo>
                  <a:cubicBezTo>
                    <a:pt x="2096" y="14574"/>
                    <a:pt x="2025" y="13240"/>
                    <a:pt x="1918" y="11895"/>
                  </a:cubicBezTo>
                  <a:cubicBezTo>
                    <a:pt x="1799" y="10573"/>
                    <a:pt x="1668" y="9228"/>
                    <a:pt x="1489" y="7906"/>
                  </a:cubicBezTo>
                  <a:cubicBezTo>
                    <a:pt x="1322" y="6573"/>
                    <a:pt x="1120" y="5263"/>
                    <a:pt x="882" y="3930"/>
                  </a:cubicBezTo>
                  <a:cubicBezTo>
                    <a:pt x="644" y="2620"/>
                    <a:pt x="370" y="1310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7880425" y="2803750"/>
              <a:ext cx="477775" cy="454900"/>
            </a:xfrm>
            <a:custGeom>
              <a:rect b="b" l="l" r="r" t="t"/>
              <a:pathLst>
                <a:path extrusionOk="0" h="18196" w="19111">
                  <a:moveTo>
                    <a:pt x="16967" y="0"/>
                  </a:moveTo>
                  <a:lnTo>
                    <a:pt x="7442" y="10276"/>
                  </a:lnTo>
                  <a:cubicBezTo>
                    <a:pt x="7442" y="10276"/>
                    <a:pt x="5656" y="11609"/>
                    <a:pt x="3573" y="12800"/>
                  </a:cubicBezTo>
                  <a:cubicBezTo>
                    <a:pt x="1489" y="13990"/>
                    <a:pt x="1" y="16967"/>
                    <a:pt x="156" y="18015"/>
                  </a:cubicBezTo>
                  <a:cubicBezTo>
                    <a:pt x="173" y="18139"/>
                    <a:pt x="227" y="18195"/>
                    <a:pt x="312" y="18195"/>
                  </a:cubicBezTo>
                  <a:cubicBezTo>
                    <a:pt x="937" y="18195"/>
                    <a:pt x="3247" y="15210"/>
                    <a:pt x="5216" y="14288"/>
                  </a:cubicBezTo>
                  <a:cubicBezTo>
                    <a:pt x="7442" y="13252"/>
                    <a:pt x="9228" y="11014"/>
                    <a:pt x="9228" y="11014"/>
                  </a:cubicBezTo>
                  <a:lnTo>
                    <a:pt x="19111" y="4025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27"/>
          <p:cNvSpPr txBox="1"/>
          <p:nvPr>
            <p:ph idx="2" type="title"/>
          </p:nvPr>
        </p:nvSpPr>
        <p:spPr>
          <a:xfrm>
            <a:off x="3527878" y="1830313"/>
            <a:ext cx="6231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11" name="Google Shape;811;p27"/>
          <p:cNvGrpSpPr/>
          <p:nvPr/>
        </p:nvGrpSpPr>
        <p:grpSpPr>
          <a:xfrm>
            <a:off x="604700" y="2181225"/>
            <a:ext cx="490200" cy="397450"/>
            <a:chOff x="2686050" y="381000"/>
            <a:chExt cx="490200" cy="397450"/>
          </a:xfrm>
        </p:grpSpPr>
        <p:sp>
          <p:nvSpPr>
            <p:cNvPr id="812" name="Google Shape;812;p27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27"/>
          <p:cNvSpPr/>
          <p:nvPr/>
        </p:nvSpPr>
        <p:spPr>
          <a:xfrm>
            <a:off x="2909750" y="499025"/>
            <a:ext cx="490200" cy="80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-166350" y="4871000"/>
            <a:ext cx="490200" cy="80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28"/>
          <p:cNvGrpSpPr/>
          <p:nvPr/>
        </p:nvGrpSpPr>
        <p:grpSpPr>
          <a:xfrm>
            <a:off x="7986575" y="539375"/>
            <a:ext cx="490200" cy="397450"/>
            <a:chOff x="2686050" y="381000"/>
            <a:chExt cx="490200" cy="397450"/>
          </a:xfrm>
        </p:grpSpPr>
        <p:sp>
          <p:nvSpPr>
            <p:cNvPr id="822" name="Google Shape;822;p28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rgbClr val="1A2930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rgbClr val="1A2930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rgbClr val="1A2930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28"/>
          <p:cNvSpPr/>
          <p:nvPr/>
        </p:nvSpPr>
        <p:spPr>
          <a:xfrm>
            <a:off x="574325" y="539375"/>
            <a:ext cx="5502600" cy="4029600"/>
          </a:xfrm>
          <a:prstGeom prst="roundRect">
            <a:avLst>
              <a:gd fmla="val 5125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8"/>
          <p:cNvSpPr txBox="1"/>
          <p:nvPr>
            <p:ph type="title"/>
          </p:nvPr>
        </p:nvSpPr>
        <p:spPr>
          <a:xfrm>
            <a:off x="991975" y="895800"/>
            <a:ext cx="45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Framework</a:t>
            </a:r>
            <a:endParaRPr/>
          </a:p>
        </p:txBody>
      </p:sp>
      <p:sp>
        <p:nvSpPr>
          <p:cNvPr id="827" name="Google Shape;827;p28"/>
          <p:cNvSpPr txBox="1"/>
          <p:nvPr>
            <p:ph idx="1" type="body"/>
          </p:nvPr>
        </p:nvSpPr>
        <p:spPr>
          <a:xfrm>
            <a:off x="984025" y="1595950"/>
            <a:ext cx="45420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matic SC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Our aim is to teach the agent, the snake, how to take actions in the environment in order to get maximum cumulative reward.</a:t>
            </a:r>
            <a:endParaRPr b="1"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matic SC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The actions our agent can take is one step is Go Straight , make left turn or right turn.</a:t>
            </a:r>
            <a:endParaRPr b="1"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matic SC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In order to get maximum cumulative reward the agent has to reach the food using the shortest path while avoiding obstacles.</a:t>
            </a:r>
            <a:endParaRPr b="1"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matic SC"/>
              <a:buChar char="○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Reward : eat food = +10</a:t>
            </a:r>
            <a:b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</a:b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Dud step = -0.01</a:t>
            </a:r>
            <a:b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</a:b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Collision = -10</a:t>
            </a:r>
            <a:endParaRPr b="1" sz="1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matic SC"/>
              <a:buChar char="●"/>
            </a:pPr>
            <a:r>
              <a:rPr b="1" lang="en" sz="1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The obstacles here will be the grid boundaries and it’s own body.</a:t>
            </a:r>
            <a:endParaRPr b="1"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28" name="Google Shape;828;p28"/>
          <p:cNvSpPr/>
          <p:nvPr/>
        </p:nvSpPr>
        <p:spPr>
          <a:xfrm>
            <a:off x="6035525" y="794200"/>
            <a:ext cx="1999800" cy="1899000"/>
          </a:xfrm>
          <a:prstGeom prst="roundRect">
            <a:avLst>
              <a:gd fmla="val 11388" name="adj"/>
            </a:avLst>
          </a:prstGeom>
          <a:solidFill>
            <a:schemeClr val="accen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8"/>
          <p:cNvSpPr/>
          <p:nvPr/>
        </p:nvSpPr>
        <p:spPr>
          <a:xfrm>
            <a:off x="6203600" y="2829550"/>
            <a:ext cx="2388000" cy="1899000"/>
          </a:xfrm>
          <a:prstGeom prst="roundRect">
            <a:avLst>
              <a:gd fmla="val 11388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8"/>
          <p:cNvSpPr/>
          <p:nvPr/>
        </p:nvSpPr>
        <p:spPr>
          <a:xfrm rot="-2374805">
            <a:off x="5410253" y="2449265"/>
            <a:ext cx="790544" cy="476223"/>
          </a:xfrm>
          <a:prstGeom prst="rightArrow">
            <a:avLst>
              <a:gd fmla="val 44018" name="adj1"/>
              <a:gd fmla="val 105951" name="adj2"/>
            </a:avLst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23825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1" name="Google Shape;8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900" y="791200"/>
            <a:ext cx="1951050" cy="19050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</p:pic>
      <p:pic>
        <p:nvPicPr>
          <p:cNvPr id="832" name="Google Shape;8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600" y="2755875"/>
            <a:ext cx="2550725" cy="2060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9"/>
          <p:cNvSpPr txBox="1"/>
          <p:nvPr>
            <p:ph type="title"/>
          </p:nvPr>
        </p:nvSpPr>
        <p:spPr>
          <a:xfrm>
            <a:off x="984025" y="526025"/>
            <a:ext cx="45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 + Components</a:t>
            </a:r>
            <a:endParaRPr/>
          </a:p>
        </p:txBody>
      </p:sp>
      <p:sp>
        <p:nvSpPr>
          <p:cNvPr id="838" name="Google Shape;838;p29"/>
          <p:cNvSpPr txBox="1"/>
          <p:nvPr>
            <p:ph idx="1" type="body"/>
          </p:nvPr>
        </p:nvSpPr>
        <p:spPr>
          <a:xfrm>
            <a:off x="984025" y="1098725"/>
            <a:ext cx="42291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b="1"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Reward </a:t>
            </a:r>
            <a:endParaRPr b="1"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matic SC"/>
              <a:buAutoNum type="alphaLcPeriod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Eat food = +10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matic SC"/>
              <a:buAutoNum type="alphaLcPeriod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Game Over = -10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matic SC"/>
              <a:buAutoNum type="alphaLcPeriod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Dud step = -0.01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b="1"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Action (Depends on current direction)</a:t>
            </a:r>
            <a:endParaRPr b="1"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matic SC"/>
              <a:buAutoNum type="alphaLcPeriod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[1,0,0] -&gt; straight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matic SC"/>
              <a:buAutoNum type="alphaLcPeriod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[0,1,0] -&gt; right turn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matic SC"/>
              <a:buAutoNum type="alphaLcPeriod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[0,0,1] -&gt; left turn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b="1" lang="en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State ( 11 values) </a:t>
            </a:r>
            <a:endParaRPr b="1"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matic SC"/>
              <a:buAutoNum type="alphaLcPeriod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[danger_straight, danger_right, danger_left ],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matic SC"/>
              <a:buAutoNum type="alphaLcPeriod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Direction left, direction right, direction up, direction down,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matic SC"/>
              <a:buAutoNum type="alphaLcPeriod"/>
            </a:pPr>
            <a:r>
              <a:rPr b="1"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Food left, food right, food down, Food up</a:t>
            </a:r>
            <a:endParaRPr sz="1300"/>
          </a:p>
        </p:txBody>
      </p:sp>
      <p:sp>
        <p:nvSpPr>
          <p:cNvPr id="839" name="Google Shape;839;p29"/>
          <p:cNvSpPr txBox="1"/>
          <p:nvPr/>
        </p:nvSpPr>
        <p:spPr>
          <a:xfrm>
            <a:off x="4561550" y="1746975"/>
            <a:ext cx="4437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BBB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game_over</a:t>
            </a:r>
            <a:r>
              <a:rPr lang="en" sz="10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get_state()</a:t>
            </a:r>
            <a:endParaRPr sz="105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0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play_agent(</a:t>
            </a: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take_action(</a:t>
            </a: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reward</a:t>
            </a:r>
            <a:r>
              <a:rPr lang="en" sz="10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move_snake()</a:t>
            </a:r>
            <a:endParaRPr sz="105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next_state</a:t>
            </a:r>
            <a:r>
              <a:rPr lang="en" sz="1050">
                <a:solidFill>
                  <a:srgbClr val="99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get_state()</a:t>
            </a:r>
            <a:r>
              <a:rPr lang="en" sz="1050">
                <a:solidFill>
                  <a:srgbClr val="FFFF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update_qtable(</a:t>
            </a: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next_state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FF9DA4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reward</a:t>
            </a:r>
            <a:r>
              <a:rPr lang="en" sz="1050">
                <a:solidFill>
                  <a:srgbClr val="BBDAFF"/>
                </a:solidFill>
                <a:highlight>
                  <a:srgbClr val="00245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BBDAFF"/>
              </a:solidFill>
              <a:highlight>
                <a:srgbClr val="00245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30"/>
          <p:cNvGrpSpPr/>
          <p:nvPr/>
        </p:nvGrpSpPr>
        <p:grpSpPr>
          <a:xfrm rot="10800000">
            <a:off x="2591526" y="2066785"/>
            <a:ext cx="6725926" cy="3086233"/>
            <a:chOff x="-24224" y="-76200"/>
            <a:chExt cx="9036580" cy="4146491"/>
          </a:xfrm>
        </p:grpSpPr>
        <p:sp>
          <p:nvSpPr>
            <p:cNvPr id="845" name="Google Shape;845;p30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30"/>
          <p:cNvSpPr/>
          <p:nvPr/>
        </p:nvSpPr>
        <p:spPr>
          <a:xfrm rot="5400000">
            <a:off x="961550" y="133350"/>
            <a:ext cx="5153025" cy="4886325"/>
          </a:xfrm>
          <a:prstGeom prst="flowChartManualInput">
            <a:avLst/>
          </a:prstGeom>
          <a:solidFill>
            <a:srgbClr val="D4402D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30"/>
          <p:cNvGrpSpPr/>
          <p:nvPr/>
        </p:nvGrpSpPr>
        <p:grpSpPr>
          <a:xfrm>
            <a:off x="2286726" y="-76202"/>
            <a:ext cx="6725926" cy="3086233"/>
            <a:chOff x="-24224" y="-76200"/>
            <a:chExt cx="9036580" cy="4146491"/>
          </a:xfrm>
        </p:grpSpPr>
        <p:sp>
          <p:nvSpPr>
            <p:cNvPr id="893" name="Google Shape;893;p30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30"/>
          <p:cNvSpPr/>
          <p:nvPr/>
        </p:nvSpPr>
        <p:spPr>
          <a:xfrm rot="5400000">
            <a:off x="-133350" y="133350"/>
            <a:ext cx="5153025" cy="4886325"/>
          </a:xfrm>
          <a:prstGeom prst="flowChartManualInpu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0"/>
          <p:cNvSpPr/>
          <p:nvPr/>
        </p:nvSpPr>
        <p:spPr>
          <a:xfrm>
            <a:off x="3060350" y="1250875"/>
            <a:ext cx="5026500" cy="24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0"/>
          <p:cNvSpPr txBox="1"/>
          <p:nvPr>
            <p:ph type="title"/>
          </p:nvPr>
        </p:nvSpPr>
        <p:spPr>
          <a:xfrm>
            <a:off x="4220450" y="1647475"/>
            <a:ext cx="363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Implementation</a:t>
            </a:r>
            <a:endParaRPr sz="5500"/>
          </a:p>
        </p:txBody>
      </p:sp>
      <p:grpSp>
        <p:nvGrpSpPr>
          <p:cNvPr id="942" name="Google Shape;942;p30"/>
          <p:cNvGrpSpPr/>
          <p:nvPr/>
        </p:nvGrpSpPr>
        <p:grpSpPr>
          <a:xfrm>
            <a:off x="323860" y="454748"/>
            <a:ext cx="6428413" cy="7218558"/>
            <a:chOff x="7802450" y="1306075"/>
            <a:chExt cx="3527250" cy="3960800"/>
          </a:xfrm>
        </p:grpSpPr>
        <p:sp>
          <p:nvSpPr>
            <p:cNvPr id="943" name="Google Shape;943;p30"/>
            <p:cNvSpPr/>
            <p:nvPr/>
          </p:nvSpPr>
          <p:spPr>
            <a:xfrm>
              <a:off x="9458025" y="2904350"/>
              <a:ext cx="1484725" cy="1458550"/>
            </a:xfrm>
            <a:custGeom>
              <a:rect b="b" l="l" r="r" t="t"/>
              <a:pathLst>
                <a:path extrusionOk="0" h="58342" w="59389">
                  <a:moveTo>
                    <a:pt x="16371" y="1"/>
                  </a:moveTo>
                  <a:lnTo>
                    <a:pt x="0" y="24111"/>
                  </a:lnTo>
                  <a:lnTo>
                    <a:pt x="27087" y="51638"/>
                  </a:lnTo>
                  <a:lnTo>
                    <a:pt x="57305" y="58341"/>
                  </a:lnTo>
                  <a:lnTo>
                    <a:pt x="59388" y="45387"/>
                  </a:lnTo>
                  <a:lnTo>
                    <a:pt x="36469" y="35719"/>
                  </a:lnTo>
                  <a:lnTo>
                    <a:pt x="16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9458025" y="2904350"/>
              <a:ext cx="809050" cy="966225"/>
            </a:xfrm>
            <a:custGeom>
              <a:rect b="b" l="l" r="r" t="t"/>
              <a:pathLst>
                <a:path extrusionOk="0" h="38649" w="32362">
                  <a:moveTo>
                    <a:pt x="16371" y="1"/>
                  </a:moveTo>
                  <a:lnTo>
                    <a:pt x="0" y="24111"/>
                  </a:lnTo>
                  <a:lnTo>
                    <a:pt x="14300" y="38648"/>
                  </a:lnTo>
                  <a:cubicBezTo>
                    <a:pt x="19693" y="35541"/>
                    <a:pt x="26646" y="31564"/>
                    <a:pt x="32361" y="28409"/>
                  </a:cubicBezTo>
                  <a:lnTo>
                    <a:pt x="16371" y="1"/>
                  </a:ln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8152200" y="1306075"/>
              <a:ext cx="1785950" cy="2055800"/>
            </a:xfrm>
            <a:custGeom>
              <a:rect b="b" l="l" r="r" t="t"/>
              <a:pathLst>
                <a:path extrusionOk="0" h="82232" w="71438">
                  <a:moveTo>
                    <a:pt x="14576" y="1"/>
                  </a:moveTo>
                  <a:cubicBezTo>
                    <a:pt x="10251" y="1"/>
                    <a:pt x="5659" y="2185"/>
                    <a:pt x="3417" y="3353"/>
                  </a:cubicBezTo>
                  <a:cubicBezTo>
                    <a:pt x="0" y="5139"/>
                    <a:pt x="6846" y="20617"/>
                    <a:pt x="6846" y="20617"/>
                  </a:cubicBezTo>
                  <a:lnTo>
                    <a:pt x="10859" y="25534"/>
                  </a:lnTo>
                  <a:lnTo>
                    <a:pt x="10859" y="37143"/>
                  </a:lnTo>
                  <a:cubicBezTo>
                    <a:pt x="10859" y="44132"/>
                    <a:pt x="45542" y="82232"/>
                    <a:pt x="45542" y="82232"/>
                  </a:cubicBezTo>
                  <a:lnTo>
                    <a:pt x="71438" y="69135"/>
                  </a:lnTo>
                  <a:cubicBezTo>
                    <a:pt x="71438" y="69135"/>
                    <a:pt x="50745" y="30142"/>
                    <a:pt x="48518" y="27618"/>
                  </a:cubicBezTo>
                  <a:cubicBezTo>
                    <a:pt x="46280" y="25082"/>
                    <a:pt x="35719" y="24046"/>
                    <a:pt x="31254" y="20617"/>
                  </a:cubicBezTo>
                  <a:cubicBezTo>
                    <a:pt x="26789" y="17200"/>
                    <a:pt x="25896" y="7222"/>
                    <a:pt x="20836" y="2317"/>
                  </a:cubicBezTo>
                  <a:cubicBezTo>
                    <a:pt x="19084" y="614"/>
                    <a:pt x="16867" y="1"/>
                    <a:pt x="14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8732733" y="1959272"/>
              <a:ext cx="682453" cy="978750"/>
            </a:xfrm>
            <a:custGeom>
              <a:rect b="b" l="l" r="r" t="t"/>
              <a:pathLst>
                <a:path extrusionOk="0" h="39150" w="29743">
                  <a:moveTo>
                    <a:pt x="20793" y="1"/>
                  </a:moveTo>
                  <a:cubicBezTo>
                    <a:pt x="17002" y="1"/>
                    <a:pt x="13895" y="2514"/>
                    <a:pt x="13895" y="2514"/>
                  </a:cubicBezTo>
                  <a:lnTo>
                    <a:pt x="3477" y="27362"/>
                  </a:lnTo>
                  <a:lnTo>
                    <a:pt x="1" y="29136"/>
                  </a:lnTo>
                  <a:cubicBezTo>
                    <a:pt x="2715" y="32517"/>
                    <a:pt x="5585" y="35958"/>
                    <a:pt x="8335" y="39149"/>
                  </a:cubicBezTo>
                  <a:lnTo>
                    <a:pt x="20599" y="33041"/>
                  </a:lnTo>
                  <a:cubicBezTo>
                    <a:pt x="20599" y="33041"/>
                    <a:pt x="29743" y="13908"/>
                    <a:pt x="28100" y="5395"/>
                  </a:cubicBezTo>
                  <a:cubicBezTo>
                    <a:pt x="27338" y="4073"/>
                    <a:pt x="26671" y="2918"/>
                    <a:pt x="26111" y="1990"/>
                  </a:cubicBezTo>
                  <a:cubicBezTo>
                    <a:pt x="24347" y="511"/>
                    <a:pt x="22501" y="1"/>
                    <a:pt x="20793" y="1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8442400" y="2855850"/>
              <a:ext cx="1625825" cy="1946075"/>
            </a:xfrm>
            <a:custGeom>
              <a:rect b="b" l="l" r="r" t="t"/>
              <a:pathLst>
                <a:path extrusionOk="0" h="77843" w="65033">
                  <a:moveTo>
                    <a:pt x="45840" y="0"/>
                  </a:moveTo>
                  <a:lnTo>
                    <a:pt x="8038" y="35278"/>
                  </a:lnTo>
                  <a:lnTo>
                    <a:pt x="1" y="75902"/>
                  </a:lnTo>
                  <a:lnTo>
                    <a:pt x="15181" y="77843"/>
                  </a:lnTo>
                  <a:lnTo>
                    <a:pt x="22028" y="49709"/>
                  </a:lnTo>
                  <a:cubicBezTo>
                    <a:pt x="22028" y="49709"/>
                    <a:pt x="54615" y="36766"/>
                    <a:pt x="59830" y="28873"/>
                  </a:cubicBezTo>
                  <a:cubicBezTo>
                    <a:pt x="65033" y="20991"/>
                    <a:pt x="59830" y="7144"/>
                    <a:pt x="59830" y="7144"/>
                  </a:cubicBezTo>
                  <a:lnTo>
                    <a:pt x="45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8304600" y="1900025"/>
              <a:ext cx="1127550" cy="1153175"/>
            </a:xfrm>
            <a:custGeom>
              <a:rect b="b" l="l" r="r" t="t"/>
              <a:pathLst>
                <a:path extrusionOk="0" h="46127" w="45102">
                  <a:moveTo>
                    <a:pt x="33396" y="1"/>
                  </a:moveTo>
                  <a:cubicBezTo>
                    <a:pt x="29603" y="1"/>
                    <a:pt x="26492" y="2514"/>
                    <a:pt x="26492" y="2514"/>
                  </a:cubicBezTo>
                  <a:lnTo>
                    <a:pt x="16074" y="27375"/>
                  </a:lnTo>
                  <a:lnTo>
                    <a:pt x="0" y="37042"/>
                  </a:lnTo>
                  <a:lnTo>
                    <a:pt x="6846" y="46127"/>
                  </a:lnTo>
                  <a:lnTo>
                    <a:pt x="33195" y="33030"/>
                  </a:lnTo>
                  <a:cubicBezTo>
                    <a:pt x="33195" y="33030"/>
                    <a:pt x="45101" y="8170"/>
                    <a:pt x="39291" y="2514"/>
                  </a:cubicBezTo>
                  <a:cubicBezTo>
                    <a:pt x="37358" y="629"/>
                    <a:pt x="35292" y="1"/>
                    <a:pt x="33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802450" y="4638200"/>
              <a:ext cx="1048075" cy="628675"/>
            </a:xfrm>
            <a:custGeom>
              <a:rect b="b" l="l" r="r" t="t"/>
              <a:pathLst>
                <a:path extrusionOk="0" h="25147" w="41923">
                  <a:moveTo>
                    <a:pt x="25599" y="0"/>
                  </a:moveTo>
                  <a:lnTo>
                    <a:pt x="22920" y="13693"/>
                  </a:lnTo>
                  <a:cubicBezTo>
                    <a:pt x="22920" y="13693"/>
                    <a:pt x="20260" y="12410"/>
                    <a:pt x="14627" y="12410"/>
                  </a:cubicBezTo>
                  <a:cubicBezTo>
                    <a:pt x="13331" y="12410"/>
                    <a:pt x="11878" y="12478"/>
                    <a:pt x="10264" y="12645"/>
                  </a:cubicBezTo>
                  <a:cubicBezTo>
                    <a:pt x="1632" y="13538"/>
                    <a:pt x="1" y="20682"/>
                    <a:pt x="1" y="20682"/>
                  </a:cubicBezTo>
                  <a:lnTo>
                    <a:pt x="37946" y="25146"/>
                  </a:lnTo>
                  <a:lnTo>
                    <a:pt x="41922" y="1822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10589100" y="3879175"/>
              <a:ext cx="740600" cy="986025"/>
            </a:xfrm>
            <a:custGeom>
              <a:rect b="b" l="l" r="r" t="t"/>
              <a:pathLst>
                <a:path extrusionOk="0" h="39441" w="29624">
                  <a:moveTo>
                    <a:pt x="1787" y="1"/>
                  </a:moveTo>
                  <a:lnTo>
                    <a:pt x="1" y="17562"/>
                  </a:lnTo>
                  <a:lnTo>
                    <a:pt x="15931" y="19944"/>
                  </a:lnTo>
                  <a:cubicBezTo>
                    <a:pt x="15931" y="19944"/>
                    <a:pt x="11609" y="26790"/>
                    <a:pt x="14145" y="33338"/>
                  </a:cubicBezTo>
                  <a:cubicBezTo>
                    <a:pt x="16363" y="39091"/>
                    <a:pt x="23985" y="39441"/>
                    <a:pt x="25803" y="39441"/>
                  </a:cubicBezTo>
                  <a:cubicBezTo>
                    <a:pt x="26054" y="39441"/>
                    <a:pt x="26195" y="39434"/>
                    <a:pt x="26195" y="39434"/>
                  </a:cubicBezTo>
                  <a:lnTo>
                    <a:pt x="29624" y="9371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7803650" y="2733200"/>
              <a:ext cx="739100" cy="632375"/>
            </a:xfrm>
            <a:custGeom>
              <a:rect b="b" l="l" r="r" t="t"/>
              <a:pathLst>
                <a:path extrusionOk="0" h="25295" w="29564">
                  <a:moveTo>
                    <a:pt x="20038" y="1"/>
                  </a:moveTo>
                  <a:lnTo>
                    <a:pt x="9180" y="12645"/>
                  </a:lnTo>
                  <a:cubicBezTo>
                    <a:pt x="9180" y="12645"/>
                    <a:pt x="1584" y="17110"/>
                    <a:pt x="691" y="20539"/>
                  </a:cubicBezTo>
                  <a:cubicBezTo>
                    <a:pt x="1" y="23180"/>
                    <a:pt x="5711" y="25294"/>
                    <a:pt x="8615" y="25294"/>
                  </a:cubicBezTo>
                  <a:cubicBezTo>
                    <a:pt x="9469" y="25294"/>
                    <a:pt x="10081" y="25112"/>
                    <a:pt x="10216" y="24706"/>
                  </a:cubicBezTo>
                  <a:cubicBezTo>
                    <a:pt x="10811" y="22920"/>
                    <a:pt x="7239" y="22468"/>
                    <a:pt x="7692" y="21730"/>
                  </a:cubicBezTo>
                  <a:cubicBezTo>
                    <a:pt x="8132" y="20979"/>
                    <a:pt x="10513" y="21730"/>
                    <a:pt x="13347" y="20539"/>
                  </a:cubicBezTo>
                  <a:cubicBezTo>
                    <a:pt x="16169" y="19348"/>
                    <a:pt x="14978" y="17562"/>
                    <a:pt x="14978" y="17562"/>
                  </a:cubicBezTo>
                  <a:lnTo>
                    <a:pt x="29563" y="13990"/>
                  </a:lnTo>
                  <a:lnTo>
                    <a:pt x="20038" y="1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8197450" y="1444650"/>
              <a:ext cx="458400" cy="314075"/>
            </a:xfrm>
            <a:custGeom>
              <a:rect b="b" l="l" r="r" t="t"/>
              <a:pathLst>
                <a:path extrusionOk="0" h="12563" w="18336">
                  <a:moveTo>
                    <a:pt x="14109" y="1"/>
                  </a:moveTo>
                  <a:cubicBezTo>
                    <a:pt x="14109" y="1"/>
                    <a:pt x="2000" y="2406"/>
                    <a:pt x="0" y="5204"/>
                  </a:cubicBezTo>
                  <a:cubicBezTo>
                    <a:pt x="0" y="5204"/>
                    <a:pt x="523" y="12563"/>
                    <a:pt x="3583" y="12563"/>
                  </a:cubicBezTo>
                  <a:cubicBezTo>
                    <a:pt x="4159" y="12563"/>
                    <a:pt x="4826" y="12302"/>
                    <a:pt x="5596" y="11681"/>
                  </a:cubicBezTo>
                  <a:cubicBezTo>
                    <a:pt x="7672" y="10013"/>
                    <a:pt x="9713" y="9678"/>
                    <a:pt x="11495" y="9678"/>
                  </a:cubicBezTo>
                  <a:cubicBezTo>
                    <a:pt x="12692" y="9678"/>
                    <a:pt x="13772" y="9829"/>
                    <a:pt x="14668" y="9829"/>
                  </a:cubicBezTo>
                  <a:cubicBezTo>
                    <a:pt x="15552" y="9829"/>
                    <a:pt x="16257" y="9682"/>
                    <a:pt x="16717" y="9097"/>
                  </a:cubicBezTo>
                  <a:cubicBezTo>
                    <a:pt x="18336" y="7025"/>
                    <a:pt x="14109" y="1"/>
                    <a:pt x="14109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8254300" y="1741250"/>
              <a:ext cx="109250" cy="203075"/>
            </a:xfrm>
            <a:custGeom>
              <a:rect b="b" l="l" r="r" t="t"/>
              <a:pathLst>
                <a:path extrusionOk="0" h="8123" w="4370">
                  <a:moveTo>
                    <a:pt x="1044" y="0"/>
                  </a:moveTo>
                  <a:cubicBezTo>
                    <a:pt x="980" y="0"/>
                    <a:pt x="917" y="10"/>
                    <a:pt x="857" y="31"/>
                  </a:cubicBezTo>
                  <a:cubicBezTo>
                    <a:pt x="48" y="281"/>
                    <a:pt x="0" y="2305"/>
                    <a:pt x="738" y="4531"/>
                  </a:cubicBezTo>
                  <a:cubicBezTo>
                    <a:pt x="1421" y="6602"/>
                    <a:pt x="2532" y="8122"/>
                    <a:pt x="3326" y="8122"/>
                  </a:cubicBezTo>
                  <a:cubicBezTo>
                    <a:pt x="3390" y="8122"/>
                    <a:pt x="3453" y="8112"/>
                    <a:pt x="3513" y="8091"/>
                  </a:cubicBezTo>
                  <a:cubicBezTo>
                    <a:pt x="4322" y="7841"/>
                    <a:pt x="4370" y="5817"/>
                    <a:pt x="3632" y="3579"/>
                  </a:cubicBezTo>
                  <a:cubicBezTo>
                    <a:pt x="2960" y="1520"/>
                    <a:pt x="1840" y="0"/>
                    <a:pt x="1044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8273350" y="1628825"/>
              <a:ext cx="359875" cy="314725"/>
            </a:xfrm>
            <a:custGeom>
              <a:rect b="b" l="l" r="r" t="t"/>
              <a:pathLst>
                <a:path extrusionOk="0" h="12589" w="14395">
                  <a:moveTo>
                    <a:pt x="4659" y="1"/>
                  </a:moveTo>
                  <a:cubicBezTo>
                    <a:pt x="4358" y="1"/>
                    <a:pt x="4081" y="198"/>
                    <a:pt x="3977" y="563"/>
                  </a:cubicBezTo>
                  <a:lnTo>
                    <a:pt x="3763" y="1325"/>
                  </a:lnTo>
                  <a:cubicBezTo>
                    <a:pt x="3370" y="2742"/>
                    <a:pt x="2429" y="3778"/>
                    <a:pt x="1191" y="4195"/>
                  </a:cubicBezTo>
                  <a:lnTo>
                    <a:pt x="0" y="4587"/>
                  </a:lnTo>
                  <a:lnTo>
                    <a:pt x="2632" y="12588"/>
                  </a:lnTo>
                  <a:lnTo>
                    <a:pt x="14395" y="8707"/>
                  </a:lnTo>
                  <a:lnTo>
                    <a:pt x="11764" y="694"/>
                  </a:lnTo>
                  <a:lnTo>
                    <a:pt x="9513" y="1444"/>
                  </a:lnTo>
                  <a:cubicBezTo>
                    <a:pt x="9138" y="1565"/>
                    <a:pt x="8751" y="1624"/>
                    <a:pt x="8362" y="1624"/>
                  </a:cubicBezTo>
                  <a:cubicBezTo>
                    <a:pt x="7333" y="1624"/>
                    <a:pt x="6290" y="1210"/>
                    <a:pt x="5418" y="432"/>
                  </a:cubicBezTo>
                  <a:lnTo>
                    <a:pt x="5191" y="218"/>
                  </a:lnTo>
                  <a:cubicBezTo>
                    <a:pt x="5027" y="71"/>
                    <a:pt x="4839" y="1"/>
                    <a:pt x="4659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8511775" y="1628475"/>
              <a:ext cx="175625" cy="226500"/>
            </a:xfrm>
            <a:custGeom>
              <a:rect b="b" l="l" r="r" t="t"/>
              <a:pathLst>
                <a:path extrusionOk="0" h="9060" w="7025">
                  <a:moveTo>
                    <a:pt x="3173" y="1"/>
                  </a:moveTo>
                  <a:cubicBezTo>
                    <a:pt x="3061" y="1"/>
                    <a:pt x="2951" y="18"/>
                    <a:pt x="2846" y="53"/>
                  </a:cubicBezTo>
                  <a:cubicBezTo>
                    <a:pt x="2596" y="149"/>
                    <a:pt x="1655" y="446"/>
                    <a:pt x="1393" y="530"/>
                  </a:cubicBezTo>
                  <a:cubicBezTo>
                    <a:pt x="286" y="911"/>
                    <a:pt x="0" y="3089"/>
                    <a:pt x="774" y="5435"/>
                  </a:cubicBezTo>
                  <a:cubicBezTo>
                    <a:pt x="1473" y="7544"/>
                    <a:pt x="2785" y="9060"/>
                    <a:pt x="3858" y="9060"/>
                  </a:cubicBezTo>
                  <a:cubicBezTo>
                    <a:pt x="3972" y="9060"/>
                    <a:pt x="4083" y="9042"/>
                    <a:pt x="4191" y="9007"/>
                  </a:cubicBezTo>
                  <a:cubicBezTo>
                    <a:pt x="4441" y="8912"/>
                    <a:pt x="5382" y="8614"/>
                    <a:pt x="5644" y="8531"/>
                  </a:cubicBezTo>
                  <a:cubicBezTo>
                    <a:pt x="6751" y="8150"/>
                    <a:pt x="7025" y="5971"/>
                    <a:pt x="6251" y="3625"/>
                  </a:cubicBezTo>
                  <a:cubicBezTo>
                    <a:pt x="5552" y="1516"/>
                    <a:pt x="4230" y="1"/>
                    <a:pt x="3173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8554625" y="1639900"/>
              <a:ext cx="124450" cy="192050"/>
            </a:xfrm>
            <a:custGeom>
              <a:rect b="b" l="l" r="r" t="t"/>
              <a:pathLst>
                <a:path extrusionOk="0" h="7682" w="4978">
                  <a:moveTo>
                    <a:pt x="1538" y="0"/>
                  </a:moveTo>
                  <a:cubicBezTo>
                    <a:pt x="1435" y="0"/>
                    <a:pt x="1335" y="16"/>
                    <a:pt x="1239" y="49"/>
                  </a:cubicBezTo>
                  <a:cubicBezTo>
                    <a:pt x="239" y="370"/>
                    <a:pt x="1" y="2335"/>
                    <a:pt x="691" y="4442"/>
                  </a:cubicBezTo>
                  <a:cubicBezTo>
                    <a:pt x="1304" y="6333"/>
                    <a:pt x="2479" y="7681"/>
                    <a:pt x="3437" y="7681"/>
                  </a:cubicBezTo>
                  <a:cubicBezTo>
                    <a:pt x="3541" y="7681"/>
                    <a:pt x="3642" y="7666"/>
                    <a:pt x="3739" y="7633"/>
                  </a:cubicBezTo>
                  <a:cubicBezTo>
                    <a:pt x="4739" y="7312"/>
                    <a:pt x="4977" y="5347"/>
                    <a:pt x="4287" y="3251"/>
                  </a:cubicBezTo>
                  <a:cubicBezTo>
                    <a:pt x="3674" y="1350"/>
                    <a:pt x="2490" y="0"/>
                    <a:pt x="1538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8233450" y="1470775"/>
              <a:ext cx="287875" cy="152125"/>
            </a:xfrm>
            <a:custGeom>
              <a:rect b="b" l="l" r="r" t="t"/>
              <a:pathLst>
                <a:path extrusionOk="0" h="6085" w="11515">
                  <a:moveTo>
                    <a:pt x="10372" y="1"/>
                  </a:moveTo>
                  <a:cubicBezTo>
                    <a:pt x="9375" y="1"/>
                    <a:pt x="7500" y="1041"/>
                    <a:pt x="3251" y="2277"/>
                  </a:cubicBezTo>
                  <a:cubicBezTo>
                    <a:pt x="1691" y="2718"/>
                    <a:pt x="596" y="2956"/>
                    <a:pt x="298" y="3837"/>
                  </a:cubicBezTo>
                  <a:cubicBezTo>
                    <a:pt x="1" y="4671"/>
                    <a:pt x="513" y="5873"/>
                    <a:pt x="1215" y="6052"/>
                  </a:cubicBezTo>
                  <a:cubicBezTo>
                    <a:pt x="1299" y="6074"/>
                    <a:pt x="1381" y="6084"/>
                    <a:pt x="1461" y="6084"/>
                  </a:cubicBezTo>
                  <a:cubicBezTo>
                    <a:pt x="2428" y="6084"/>
                    <a:pt x="3254" y="4594"/>
                    <a:pt x="5418" y="3682"/>
                  </a:cubicBezTo>
                  <a:cubicBezTo>
                    <a:pt x="8014" y="2611"/>
                    <a:pt x="10062" y="3611"/>
                    <a:pt x="11050" y="2397"/>
                  </a:cubicBezTo>
                  <a:cubicBezTo>
                    <a:pt x="11514" y="1813"/>
                    <a:pt x="11514" y="765"/>
                    <a:pt x="11038" y="265"/>
                  </a:cubicBezTo>
                  <a:cubicBezTo>
                    <a:pt x="10863" y="83"/>
                    <a:pt x="10652" y="1"/>
                    <a:pt x="10372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8362250" y="1675800"/>
              <a:ext cx="104600" cy="92150"/>
            </a:xfrm>
            <a:custGeom>
              <a:rect b="b" l="l" r="r" t="t"/>
              <a:pathLst>
                <a:path extrusionOk="0" h="3686" w="4184">
                  <a:moveTo>
                    <a:pt x="3926" y="1"/>
                  </a:moveTo>
                  <a:cubicBezTo>
                    <a:pt x="3543" y="1"/>
                    <a:pt x="3219" y="2793"/>
                    <a:pt x="2135" y="2804"/>
                  </a:cubicBezTo>
                  <a:cubicBezTo>
                    <a:pt x="2129" y="2804"/>
                    <a:pt x="2123" y="2804"/>
                    <a:pt x="2117" y="2804"/>
                  </a:cubicBezTo>
                  <a:cubicBezTo>
                    <a:pt x="1212" y="2804"/>
                    <a:pt x="49" y="1184"/>
                    <a:pt x="3" y="1184"/>
                  </a:cubicBezTo>
                  <a:lnTo>
                    <a:pt x="3" y="1184"/>
                  </a:lnTo>
                  <a:cubicBezTo>
                    <a:pt x="0" y="1184"/>
                    <a:pt x="1" y="1188"/>
                    <a:pt x="4" y="1196"/>
                  </a:cubicBezTo>
                  <a:cubicBezTo>
                    <a:pt x="344" y="2069"/>
                    <a:pt x="1568" y="3686"/>
                    <a:pt x="2271" y="3686"/>
                  </a:cubicBezTo>
                  <a:cubicBezTo>
                    <a:pt x="2307" y="3686"/>
                    <a:pt x="2341" y="3681"/>
                    <a:pt x="2374" y="3673"/>
                  </a:cubicBezTo>
                  <a:cubicBezTo>
                    <a:pt x="3088" y="3494"/>
                    <a:pt x="3350" y="3197"/>
                    <a:pt x="3636" y="2066"/>
                  </a:cubicBezTo>
                  <a:cubicBezTo>
                    <a:pt x="3898" y="946"/>
                    <a:pt x="4183" y="244"/>
                    <a:pt x="4017" y="53"/>
                  </a:cubicBezTo>
                  <a:cubicBezTo>
                    <a:pt x="3986" y="18"/>
                    <a:pt x="3956" y="1"/>
                    <a:pt x="3926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8294175" y="1801650"/>
              <a:ext cx="266725" cy="121450"/>
            </a:xfrm>
            <a:custGeom>
              <a:rect b="b" l="l" r="r" t="t"/>
              <a:pathLst>
                <a:path extrusionOk="0" h="4858" w="10669">
                  <a:moveTo>
                    <a:pt x="9384" y="0"/>
                  </a:moveTo>
                  <a:cubicBezTo>
                    <a:pt x="9356" y="0"/>
                    <a:pt x="9324" y="7"/>
                    <a:pt x="9288" y="20"/>
                  </a:cubicBezTo>
                  <a:cubicBezTo>
                    <a:pt x="8585" y="258"/>
                    <a:pt x="7061" y="949"/>
                    <a:pt x="5692" y="1389"/>
                  </a:cubicBezTo>
                  <a:cubicBezTo>
                    <a:pt x="4239" y="1865"/>
                    <a:pt x="2930" y="2520"/>
                    <a:pt x="1" y="2997"/>
                  </a:cubicBezTo>
                  <a:cubicBezTo>
                    <a:pt x="346" y="3830"/>
                    <a:pt x="965" y="4794"/>
                    <a:pt x="2060" y="4854"/>
                  </a:cubicBezTo>
                  <a:cubicBezTo>
                    <a:pt x="2102" y="4857"/>
                    <a:pt x="2144" y="4858"/>
                    <a:pt x="2186" y="4858"/>
                  </a:cubicBezTo>
                  <a:cubicBezTo>
                    <a:pt x="2881" y="4858"/>
                    <a:pt x="3743" y="4507"/>
                    <a:pt x="4394" y="4282"/>
                  </a:cubicBezTo>
                  <a:cubicBezTo>
                    <a:pt x="8145" y="2949"/>
                    <a:pt x="8061" y="3116"/>
                    <a:pt x="10038" y="2270"/>
                  </a:cubicBezTo>
                  <a:cubicBezTo>
                    <a:pt x="10669" y="1996"/>
                    <a:pt x="10502" y="1901"/>
                    <a:pt x="9966" y="961"/>
                  </a:cubicBezTo>
                  <a:cubicBezTo>
                    <a:pt x="9621" y="334"/>
                    <a:pt x="9588" y="0"/>
                    <a:pt x="9384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8372475" y="1653900"/>
              <a:ext cx="57150" cy="73425"/>
            </a:xfrm>
            <a:custGeom>
              <a:rect b="b" l="l" r="r" t="t"/>
              <a:pathLst>
                <a:path extrusionOk="0" h="2937" w="2286">
                  <a:moveTo>
                    <a:pt x="654" y="0"/>
                  </a:moveTo>
                  <a:cubicBezTo>
                    <a:pt x="557" y="0"/>
                    <a:pt x="467" y="23"/>
                    <a:pt x="393" y="72"/>
                  </a:cubicBezTo>
                  <a:cubicBezTo>
                    <a:pt x="0" y="322"/>
                    <a:pt x="191" y="1263"/>
                    <a:pt x="417" y="1799"/>
                  </a:cubicBezTo>
                  <a:cubicBezTo>
                    <a:pt x="608" y="2261"/>
                    <a:pt x="1056" y="2936"/>
                    <a:pt x="1416" y="2936"/>
                  </a:cubicBezTo>
                  <a:cubicBezTo>
                    <a:pt x="1437" y="2936"/>
                    <a:pt x="1457" y="2934"/>
                    <a:pt x="1476" y="2930"/>
                  </a:cubicBezTo>
                  <a:cubicBezTo>
                    <a:pt x="1941" y="2811"/>
                    <a:pt x="2286" y="1346"/>
                    <a:pt x="1631" y="548"/>
                  </a:cubicBezTo>
                  <a:cubicBezTo>
                    <a:pt x="1393" y="246"/>
                    <a:pt x="979" y="0"/>
                    <a:pt x="654" y="0"/>
                  </a:cubicBezTo>
                  <a:close/>
                </a:path>
              </a:pathLst>
            </a:custGeom>
            <a:solidFill>
              <a:srgbClr val="45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8442125" y="2110200"/>
              <a:ext cx="463175" cy="632850"/>
            </a:xfrm>
            <a:custGeom>
              <a:rect b="b" l="l" r="r" t="t"/>
              <a:pathLst>
                <a:path extrusionOk="0" h="25314" w="18527">
                  <a:moveTo>
                    <a:pt x="18526" y="1"/>
                  </a:moveTo>
                  <a:cubicBezTo>
                    <a:pt x="18074" y="834"/>
                    <a:pt x="17633" y="1656"/>
                    <a:pt x="17228" y="2489"/>
                  </a:cubicBezTo>
                  <a:lnTo>
                    <a:pt x="16585" y="3739"/>
                  </a:lnTo>
                  <a:lnTo>
                    <a:pt x="15954" y="4990"/>
                  </a:lnTo>
                  <a:cubicBezTo>
                    <a:pt x="15538" y="5823"/>
                    <a:pt x="15145" y="6668"/>
                    <a:pt x="14728" y="7502"/>
                  </a:cubicBezTo>
                  <a:cubicBezTo>
                    <a:pt x="14311" y="8347"/>
                    <a:pt x="13907" y="9181"/>
                    <a:pt x="13502" y="10038"/>
                  </a:cubicBezTo>
                  <a:lnTo>
                    <a:pt x="12895" y="11300"/>
                  </a:lnTo>
                  <a:lnTo>
                    <a:pt x="12299" y="12562"/>
                  </a:lnTo>
                  <a:lnTo>
                    <a:pt x="11121" y="15110"/>
                  </a:lnTo>
                  <a:cubicBezTo>
                    <a:pt x="10353" y="16761"/>
                    <a:pt x="9609" y="18434"/>
                    <a:pt x="8887" y="20108"/>
                  </a:cubicBezTo>
                  <a:lnTo>
                    <a:pt x="8887" y="20108"/>
                  </a:lnTo>
                  <a:cubicBezTo>
                    <a:pt x="8171" y="20507"/>
                    <a:pt x="7454" y="20916"/>
                    <a:pt x="6727" y="21325"/>
                  </a:cubicBezTo>
                  <a:lnTo>
                    <a:pt x="5596" y="21968"/>
                  </a:lnTo>
                  <a:lnTo>
                    <a:pt x="4465" y="22623"/>
                  </a:lnTo>
                  <a:cubicBezTo>
                    <a:pt x="3715" y="23051"/>
                    <a:pt x="2965" y="23504"/>
                    <a:pt x="2227" y="23944"/>
                  </a:cubicBezTo>
                  <a:cubicBezTo>
                    <a:pt x="1476" y="24397"/>
                    <a:pt x="738" y="24861"/>
                    <a:pt x="0" y="25314"/>
                  </a:cubicBezTo>
                  <a:cubicBezTo>
                    <a:pt x="798" y="24956"/>
                    <a:pt x="1584" y="24587"/>
                    <a:pt x="2369" y="24218"/>
                  </a:cubicBezTo>
                  <a:cubicBezTo>
                    <a:pt x="3143" y="23825"/>
                    <a:pt x="3929" y="23456"/>
                    <a:pt x="4703" y="23075"/>
                  </a:cubicBezTo>
                  <a:lnTo>
                    <a:pt x="5870" y="22492"/>
                  </a:lnTo>
                  <a:lnTo>
                    <a:pt x="7025" y="21908"/>
                  </a:lnTo>
                  <a:cubicBezTo>
                    <a:pt x="7799" y="21504"/>
                    <a:pt x="8573" y="21123"/>
                    <a:pt x="9346" y="20718"/>
                  </a:cubicBezTo>
                  <a:lnTo>
                    <a:pt x="9466" y="20658"/>
                  </a:lnTo>
                  <a:lnTo>
                    <a:pt x="9525" y="20539"/>
                  </a:lnTo>
                  <a:cubicBezTo>
                    <a:pt x="10335" y="18860"/>
                    <a:pt x="11132" y="17158"/>
                    <a:pt x="11906" y="15467"/>
                  </a:cubicBezTo>
                  <a:lnTo>
                    <a:pt x="13073" y="12919"/>
                  </a:lnTo>
                  <a:lnTo>
                    <a:pt x="13657" y="11645"/>
                  </a:lnTo>
                  <a:lnTo>
                    <a:pt x="14216" y="10359"/>
                  </a:lnTo>
                  <a:cubicBezTo>
                    <a:pt x="14597" y="9502"/>
                    <a:pt x="14978" y="8645"/>
                    <a:pt x="15335" y="7788"/>
                  </a:cubicBezTo>
                  <a:cubicBezTo>
                    <a:pt x="15704" y="6942"/>
                    <a:pt x="16085" y="6073"/>
                    <a:pt x="16443" y="5216"/>
                  </a:cubicBezTo>
                  <a:lnTo>
                    <a:pt x="16978" y="3918"/>
                  </a:lnTo>
                  <a:lnTo>
                    <a:pt x="17490" y="2620"/>
                  </a:lnTo>
                  <a:cubicBezTo>
                    <a:pt x="17848" y="1739"/>
                    <a:pt x="18193" y="882"/>
                    <a:pt x="18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8488550" y="1760175"/>
              <a:ext cx="260775" cy="327725"/>
            </a:xfrm>
            <a:custGeom>
              <a:rect b="b" l="l" r="r" t="t"/>
              <a:pathLst>
                <a:path extrusionOk="0" h="13109" w="10431">
                  <a:moveTo>
                    <a:pt x="10430" y="0"/>
                  </a:moveTo>
                  <a:cubicBezTo>
                    <a:pt x="9978" y="1453"/>
                    <a:pt x="9537" y="2905"/>
                    <a:pt x="9013" y="4334"/>
                  </a:cubicBezTo>
                  <a:cubicBezTo>
                    <a:pt x="8525" y="5763"/>
                    <a:pt x="7978" y="7156"/>
                    <a:pt x="7251" y="8418"/>
                  </a:cubicBezTo>
                  <a:cubicBezTo>
                    <a:pt x="7061" y="8739"/>
                    <a:pt x="6882" y="9049"/>
                    <a:pt x="6656" y="9335"/>
                  </a:cubicBezTo>
                  <a:cubicBezTo>
                    <a:pt x="6561" y="9466"/>
                    <a:pt x="6454" y="9597"/>
                    <a:pt x="6335" y="9728"/>
                  </a:cubicBezTo>
                  <a:cubicBezTo>
                    <a:pt x="6216" y="9847"/>
                    <a:pt x="6096" y="9990"/>
                    <a:pt x="5965" y="10085"/>
                  </a:cubicBezTo>
                  <a:cubicBezTo>
                    <a:pt x="5835" y="10204"/>
                    <a:pt x="5715" y="10299"/>
                    <a:pt x="5561" y="10382"/>
                  </a:cubicBezTo>
                  <a:lnTo>
                    <a:pt x="5084" y="10668"/>
                  </a:lnTo>
                  <a:cubicBezTo>
                    <a:pt x="4763" y="10859"/>
                    <a:pt x="4430" y="11037"/>
                    <a:pt x="4108" y="11216"/>
                  </a:cubicBezTo>
                  <a:cubicBezTo>
                    <a:pt x="2775" y="11918"/>
                    <a:pt x="1429" y="12561"/>
                    <a:pt x="0" y="13109"/>
                  </a:cubicBezTo>
                  <a:cubicBezTo>
                    <a:pt x="1524" y="12918"/>
                    <a:pt x="3001" y="12442"/>
                    <a:pt x="4418" y="11847"/>
                  </a:cubicBezTo>
                  <a:cubicBezTo>
                    <a:pt x="4763" y="11692"/>
                    <a:pt x="5120" y="11514"/>
                    <a:pt x="5454" y="11359"/>
                  </a:cubicBezTo>
                  <a:lnTo>
                    <a:pt x="5977" y="11085"/>
                  </a:lnTo>
                  <a:cubicBezTo>
                    <a:pt x="6156" y="10978"/>
                    <a:pt x="6346" y="10859"/>
                    <a:pt x="6513" y="10728"/>
                  </a:cubicBezTo>
                  <a:cubicBezTo>
                    <a:pt x="6847" y="10478"/>
                    <a:pt x="7120" y="10168"/>
                    <a:pt x="7382" y="9847"/>
                  </a:cubicBezTo>
                  <a:cubicBezTo>
                    <a:pt x="7632" y="9525"/>
                    <a:pt x="7835" y="9192"/>
                    <a:pt x="8049" y="8858"/>
                  </a:cubicBezTo>
                  <a:cubicBezTo>
                    <a:pt x="8835" y="7489"/>
                    <a:pt x="9323" y="6013"/>
                    <a:pt x="9716" y="4525"/>
                  </a:cubicBezTo>
                  <a:cubicBezTo>
                    <a:pt x="9895" y="3774"/>
                    <a:pt x="10061" y="3036"/>
                    <a:pt x="10180" y="2274"/>
                  </a:cubicBezTo>
                  <a:cubicBezTo>
                    <a:pt x="10299" y="1512"/>
                    <a:pt x="10395" y="762"/>
                    <a:pt x="10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8518600" y="2110200"/>
              <a:ext cx="331325" cy="163575"/>
            </a:xfrm>
            <a:custGeom>
              <a:rect b="b" l="l" r="r" t="t"/>
              <a:pathLst>
                <a:path extrusionOk="0" h="6543" w="13253">
                  <a:moveTo>
                    <a:pt x="13253" y="1"/>
                  </a:moveTo>
                  <a:lnTo>
                    <a:pt x="13253" y="1"/>
                  </a:lnTo>
                  <a:cubicBezTo>
                    <a:pt x="12443" y="1072"/>
                    <a:pt x="11586" y="2096"/>
                    <a:pt x="10681" y="3037"/>
                  </a:cubicBezTo>
                  <a:cubicBezTo>
                    <a:pt x="10240" y="3501"/>
                    <a:pt x="9764" y="3942"/>
                    <a:pt x="9252" y="4347"/>
                  </a:cubicBezTo>
                  <a:cubicBezTo>
                    <a:pt x="9121" y="4442"/>
                    <a:pt x="8990" y="4525"/>
                    <a:pt x="8871" y="4632"/>
                  </a:cubicBezTo>
                  <a:cubicBezTo>
                    <a:pt x="8752" y="4716"/>
                    <a:pt x="8609" y="4823"/>
                    <a:pt x="8478" y="4894"/>
                  </a:cubicBezTo>
                  <a:cubicBezTo>
                    <a:pt x="8216" y="5073"/>
                    <a:pt x="7942" y="5216"/>
                    <a:pt x="7657" y="5347"/>
                  </a:cubicBezTo>
                  <a:cubicBezTo>
                    <a:pt x="7383" y="5466"/>
                    <a:pt x="7097" y="5549"/>
                    <a:pt x="6799" y="5609"/>
                  </a:cubicBezTo>
                  <a:cubicBezTo>
                    <a:pt x="6728" y="5633"/>
                    <a:pt x="6645" y="5633"/>
                    <a:pt x="6573" y="5644"/>
                  </a:cubicBezTo>
                  <a:cubicBezTo>
                    <a:pt x="6502" y="5644"/>
                    <a:pt x="6430" y="5656"/>
                    <a:pt x="6347" y="5656"/>
                  </a:cubicBezTo>
                  <a:lnTo>
                    <a:pt x="5895" y="5656"/>
                  </a:lnTo>
                  <a:cubicBezTo>
                    <a:pt x="5240" y="5644"/>
                    <a:pt x="4585" y="5597"/>
                    <a:pt x="3930" y="5537"/>
                  </a:cubicBezTo>
                  <a:cubicBezTo>
                    <a:pt x="3275" y="5478"/>
                    <a:pt x="2620" y="5394"/>
                    <a:pt x="1966" y="5287"/>
                  </a:cubicBezTo>
                  <a:cubicBezTo>
                    <a:pt x="1311" y="5180"/>
                    <a:pt x="656" y="5061"/>
                    <a:pt x="1" y="4894"/>
                  </a:cubicBezTo>
                  <a:lnTo>
                    <a:pt x="1" y="4894"/>
                  </a:lnTo>
                  <a:cubicBezTo>
                    <a:pt x="584" y="5240"/>
                    <a:pt x="1215" y="5490"/>
                    <a:pt x="1882" y="5728"/>
                  </a:cubicBezTo>
                  <a:cubicBezTo>
                    <a:pt x="2525" y="5954"/>
                    <a:pt x="3180" y="6121"/>
                    <a:pt x="3847" y="6252"/>
                  </a:cubicBezTo>
                  <a:cubicBezTo>
                    <a:pt x="4525" y="6383"/>
                    <a:pt x="5192" y="6478"/>
                    <a:pt x="5871" y="6526"/>
                  </a:cubicBezTo>
                  <a:cubicBezTo>
                    <a:pt x="5966" y="6526"/>
                    <a:pt x="6037" y="6537"/>
                    <a:pt x="6133" y="6537"/>
                  </a:cubicBezTo>
                  <a:lnTo>
                    <a:pt x="6407" y="6537"/>
                  </a:lnTo>
                  <a:cubicBezTo>
                    <a:pt x="6438" y="6541"/>
                    <a:pt x="6468" y="6542"/>
                    <a:pt x="6498" y="6542"/>
                  </a:cubicBezTo>
                  <a:cubicBezTo>
                    <a:pt x="6568" y="6542"/>
                    <a:pt x="6633" y="6534"/>
                    <a:pt x="6692" y="6526"/>
                  </a:cubicBezTo>
                  <a:cubicBezTo>
                    <a:pt x="6799" y="6526"/>
                    <a:pt x="6883" y="6502"/>
                    <a:pt x="6978" y="6490"/>
                  </a:cubicBezTo>
                  <a:cubicBezTo>
                    <a:pt x="7347" y="6418"/>
                    <a:pt x="7692" y="6299"/>
                    <a:pt x="8038" y="6168"/>
                  </a:cubicBezTo>
                  <a:cubicBezTo>
                    <a:pt x="8693" y="5871"/>
                    <a:pt x="9288" y="5466"/>
                    <a:pt x="9800" y="5002"/>
                  </a:cubicBezTo>
                  <a:cubicBezTo>
                    <a:pt x="10324" y="4537"/>
                    <a:pt x="10800" y="4037"/>
                    <a:pt x="11217" y="3501"/>
                  </a:cubicBezTo>
                  <a:cubicBezTo>
                    <a:pt x="11633" y="2966"/>
                    <a:pt x="12026" y="2394"/>
                    <a:pt x="12360" y="1823"/>
                  </a:cubicBezTo>
                  <a:cubicBezTo>
                    <a:pt x="12693" y="1239"/>
                    <a:pt x="13015" y="632"/>
                    <a:pt x="13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9041300" y="2954350"/>
              <a:ext cx="440850" cy="411700"/>
            </a:xfrm>
            <a:custGeom>
              <a:rect b="b" l="l" r="r" t="t"/>
              <a:pathLst>
                <a:path extrusionOk="0" h="16468" w="17634">
                  <a:moveTo>
                    <a:pt x="17634" y="1"/>
                  </a:moveTo>
                  <a:cubicBezTo>
                    <a:pt x="16038" y="1239"/>
                    <a:pt x="14514" y="2537"/>
                    <a:pt x="12990" y="3859"/>
                  </a:cubicBezTo>
                  <a:cubicBezTo>
                    <a:pt x="11478" y="5180"/>
                    <a:pt x="9990" y="6537"/>
                    <a:pt x="8513" y="7907"/>
                  </a:cubicBezTo>
                  <a:lnTo>
                    <a:pt x="6323" y="9978"/>
                  </a:lnTo>
                  <a:cubicBezTo>
                    <a:pt x="5596" y="10681"/>
                    <a:pt x="4882" y="11371"/>
                    <a:pt x="4168" y="12086"/>
                  </a:cubicBezTo>
                  <a:cubicBezTo>
                    <a:pt x="2751" y="13515"/>
                    <a:pt x="1346" y="14967"/>
                    <a:pt x="0" y="16467"/>
                  </a:cubicBezTo>
                  <a:cubicBezTo>
                    <a:pt x="1596" y="15229"/>
                    <a:pt x="3144" y="13931"/>
                    <a:pt x="4644" y="12610"/>
                  </a:cubicBezTo>
                  <a:cubicBezTo>
                    <a:pt x="5418" y="11955"/>
                    <a:pt x="6144" y="11276"/>
                    <a:pt x="6906" y="10598"/>
                  </a:cubicBezTo>
                  <a:lnTo>
                    <a:pt x="9121" y="8562"/>
                  </a:lnTo>
                  <a:cubicBezTo>
                    <a:pt x="10597" y="7192"/>
                    <a:pt x="12038" y="5799"/>
                    <a:pt x="13466" y="4382"/>
                  </a:cubicBezTo>
                  <a:cubicBezTo>
                    <a:pt x="14883" y="2954"/>
                    <a:pt x="16300" y="1513"/>
                    <a:pt x="17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8752875" y="3632125"/>
              <a:ext cx="729275" cy="129800"/>
            </a:xfrm>
            <a:custGeom>
              <a:rect b="b" l="l" r="r" t="t"/>
              <a:pathLst>
                <a:path extrusionOk="0" h="5192" w="29171">
                  <a:moveTo>
                    <a:pt x="29171" y="0"/>
                  </a:moveTo>
                  <a:cubicBezTo>
                    <a:pt x="26718" y="239"/>
                    <a:pt x="24265" y="572"/>
                    <a:pt x="21824" y="953"/>
                  </a:cubicBezTo>
                  <a:cubicBezTo>
                    <a:pt x="19384" y="1322"/>
                    <a:pt x="16943" y="1727"/>
                    <a:pt x="14514" y="2155"/>
                  </a:cubicBezTo>
                  <a:lnTo>
                    <a:pt x="10871" y="2822"/>
                  </a:lnTo>
                  <a:cubicBezTo>
                    <a:pt x="9668" y="3072"/>
                    <a:pt x="8442" y="3298"/>
                    <a:pt x="7239" y="3549"/>
                  </a:cubicBezTo>
                  <a:cubicBezTo>
                    <a:pt x="4810" y="4049"/>
                    <a:pt x="2405" y="4584"/>
                    <a:pt x="0" y="5192"/>
                  </a:cubicBezTo>
                  <a:cubicBezTo>
                    <a:pt x="2477" y="4942"/>
                    <a:pt x="4917" y="4596"/>
                    <a:pt x="7358" y="4251"/>
                  </a:cubicBezTo>
                  <a:cubicBezTo>
                    <a:pt x="8573" y="4072"/>
                    <a:pt x="9799" y="3870"/>
                    <a:pt x="11013" y="3668"/>
                  </a:cubicBezTo>
                  <a:lnTo>
                    <a:pt x="14669" y="3048"/>
                  </a:lnTo>
                  <a:cubicBezTo>
                    <a:pt x="17109" y="2620"/>
                    <a:pt x="19515" y="2144"/>
                    <a:pt x="21943" y="1644"/>
                  </a:cubicBezTo>
                  <a:cubicBezTo>
                    <a:pt x="24360" y="1143"/>
                    <a:pt x="26777" y="608"/>
                    <a:pt x="2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8749300" y="3888400"/>
              <a:ext cx="74425" cy="226550"/>
            </a:xfrm>
            <a:custGeom>
              <a:rect b="b" l="l" r="r" t="t"/>
              <a:pathLst>
                <a:path extrusionOk="0" h="9062" w="2977">
                  <a:moveTo>
                    <a:pt x="0" y="1"/>
                  </a:moveTo>
                  <a:lnTo>
                    <a:pt x="0" y="1"/>
                  </a:lnTo>
                  <a:cubicBezTo>
                    <a:pt x="72" y="822"/>
                    <a:pt x="227" y="1608"/>
                    <a:pt x="417" y="2346"/>
                  </a:cubicBezTo>
                  <a:cubicBezTo>
                    <a:pt x="608" y="3132"/>
                    <a:pt x="822" y="3894"/>
                    <a:pt x="1072" y="4656"/>
                  </a:cubicBezTo>
                  <a:cubicBezTo>
                    <a:pt x="1322" y="5418"/>
                    <a:pt x="1596" y="6180"/>
                    <a:pt x="1905" y="6906"/>
                  </a:cubicBezTo>
                  <a:cubicBezTo>
                    <a:pt x="2215" y="7633"/>
                    <a:pt x="2548" y="8359"/>
                    <a:pt x="2977" y="9061"/>
                  </a:cubicBezTo>
                  <a:cubicBezTo>
                    <a:pt x="2905" y="8240"/>
                    <a:pt x="2739" y="7454"/>
                    <a:pt x="2560" y="6680"/>
                  </a:cubicBezTo>
                  <a:cubicBezTo>
                    <a:pt x="2358" y="5906"/>
                    <a:pt x="2155" y="5144"/>
                    <a:pt x="1905" y="4394"/>
                  </a:cubicBezTo>
                  <a:cubicBezTo>
                    <a:pt x="1655" y="3644"/>
                    <a:pt x="1381" y="2882"/>
                    <a:pt x="1072" y="2156"/>
                  </a:cubicBezTo>
                  <a:cubicBezTo>
                    <a:pt x="762" y="1429"/>
                    <a:pt x="417" y="70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062250" y="3631525"/>
              <a:ext cx="52425" cy="398300"/>
            </a:xfrm>
            <a:custGeom>
              <a:rect b="b" l="l" r="r" t="t"/>
              <a:pathLst>
                <a:path extrusionOk="0" h="15932" w="2097">
                  <a:moveTo>
                    <a:pt x="13" y="1"/>
                  </a:moveTo>
                  <a:lnTo>
                    <a:pt x="13" y="1"/>
                  </a:lnTo>
                  <a:cubicBezTo>
                    <a:pt x="1" y="1358"/>
                    <a:pt x="96" y="2703"/>
                    <a:pt x="191" y="4037"/>
                  </a:cubicBezTo>
                  <a:cubicBezTo>
                    <a:pt x="310" y="5358"/>
                    <a:pt x="453" y="6704"/>
                    <a:pt x="632" y="8025"/>
                  </a:cubicBezTo>
                  <a:cubicBezTo>
                    <a:pt x="787" y="9371"/>
                    <a:pt x="1001" y="10681"/>
                    <a:pt x="1239" y="12002"/>
                  </a:cubicBezTo>
                  <a:cubicBezTo>
                    <a:pt x="1477" y="13312"/>
                    <a:pt x="1739" y="14621"/>
                    <a:pt x="2096" y="15931"/>
                  </a:cubicBezTo>
                  <a:cubicBezTo>
                    <a:pt x="2096" y="14574"/>
                    <a:pt x="2025" y="13240"/>
                    <a:pt x="1918" y="11895"/>
                  </a:cubicBezTo>
                  <a:cubicBezTo>
                    <a:pt x="1799" y="10573"/>
                    <a:pt x="1668" y="9228"/>
                    <a:pt x="1489" y="7906"/>
                  </a:cubicBezTo>
                  <a:cubicBezTo>
                    <a:pt x="1322" y="6573"/>
                    <a:pt x="1120" y="5263"/>
                    <a:pt x="882" y="3930"/>
                  </a:cubicBezTo>
                  <a:cubicBezTo>
                    <a:pt x="644" y="2620"/>
                    <a:pt x="370" y="1310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7880425" y="2803750"/>
              <a:ext cx="477775" cy="454900"/>
            </a:xfrm>
            <a:custGeom>
              <a:rect b="b" l="l" r="r" t="t"/>
              <a:pathLst>
                <a:path extrusionOk="0" h="18196" w="19111">
                  <a:moveTo>
                    <a:pt x="16967" y="0"/>
                  </a:moveTo>
                  <a:lnTo>
                    <a:pt x="7442" y="10276"/>
                  </a:lnTo>
                  <a:cubicBezTo>
                    <a:pt x="7442" y="10276"/>
                    <a:pt x="5656" y="11609"/>
                    <a:pt x="3573" y="12800"/>
                  </a:cubicBezTo>
                  <a:cubicBezTo>
                    <a:pt x="1489" y="13990"/>
                    <a:pt x="1" y="16967"/>
                    <a:pt x="156" y="18015"/>
                  </a:cubicBezTo>
                  <a:cubicBezTo>
                    <a:pt x="173" y="18139"/>
                    <a:pt x="227" y="18195"/>
                    <a:pt x="312" y="18195"/>
                  </a:cubicBezTo>
                  <a:cubicBezTo>
                    <a:pt x="937" y="18195"/>
                    <a:pt x="3247" y="15210"/>
                    <a:pt x="5216" y="14288"/>
                  </a:cubicBezTo>
                  <a:cubicBezTo>
                    <a:pt x="7442" y="13252"/>
                    <a:pt x="9228" y="11014"/>
                    <a:pt x="9228" y="11014"/>
                  </a:cubicBezTo>
                  <a:lnTo>
                    <a:pt x="19111" y="4025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30"/>
          <p:cNvSpPr txBox="1"/>
          <p:nvPr>
            <p:ph idx="2" type="title"/>
          </p:nvPr>
        </p:nvSpPr>
        <p:spPr>
          <a:xfrm>
            <a:off x="3527878" y="1830313"/>
            <a:ext cx="6231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70" name="Google Shape;970;p30"/>
          <p:cNvGrpSpPr/>
          <p:nvPr/>
        </p:nvGrpSpPr>
        <p:grpSpPr>
          <a:xfrm>
            <a:off x="604700" y="2181225"/>
            <a:ext cx="490200" cy="397450"/>
            <a:chOff x="2686050" y="381000"/>
            <a:chExt cx="490200" cy="397450"/>
          </a:xfrm>
        </p:grpSpPr>
        <p:sp>
          <p:nvSpPr>
            <p:cNvPr id="971" name="Google Shape;971;p30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30"/>
          <p:cNvSpPr/>
          <p:nvPr/>
        </p:nvSpPr>
        <p:spPr>
          <a:xfrm>
            <a:off x="2909750" y="499025"/>
            <a:ext cx="490200" cy="80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0"/>
          <p:cNvSpPr/>
          <p:nvPr/>
        </p:nvSpPr>
        <p:spPr>
          <a:xfrm>
            <a:off x="-166350" y="4871000"/>
            <a:ext cx="490200" cy="80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1"/>
          <p:cNvGrpSpPr/>
          <p:nvPr/>
        </p:nvGrpSpPr>
        <p:grpSpPr>
          <a:xfrm rot="10800000">
            <a:off x="2591526" y="2066785"/>
            <a:ext cx="6725926" cy="3086233"/>
            <a:chOff x="-24224" y="-76200"/>
            <a:chExt cx="9036580" cy="4146491"/>
          </a:xfrm>
        </p:grpSpPr>
        <p:sp>
          <p:nvSpPr>
            <p:cNvPr id="981" name="Google Shape;981;p31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31"/>
          <p:cNvSpPr/>
          <p:nvPr/>
        </p:nvSpPr>
        <p:spPr>
          <a:xfrm rot="5400000">
            <a:off x="961550" y="133350"/>
            <a:ext cx="5153025" cy="4886325"/>
          </a:xfrm>
          <a:prstGeom prst="flowChartManualInput">
            <a:avLst/>
          </a:prstGeom>
          <a:solidFill>
            <a:srgbClr val="D4402D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8" name="Google Shape;1028;p31"/>
          <p:cNvGrpSpPr/>
          <p:nvPr/>
        </p:nvGrpSpPr>
        <p:grpSpPr>
          <a:xfrm>
            <a:off x="2286726" y="-76202"/>
            <a:ext cx="6725926" cy="3086233"/>
            <a:chOff x="-24224" y="-76200"/>
            <a:chExt cx="9036580" cy="4146491"/>
          </a:xfrm>
        </p:grpSpPr>
        <p:sp>
          <p:nvSpPr>
            <p:cNvPr id="1029" name="Google Shape;1029;p31"/>
            <p:cNvSpPr/>
            <p:nvPr/>
          </p:nvSpPr>
          <p:spPr>
            <a:xfrm>
              <a:off x="8869066" y="2222977"/>
              <a:ext cx="143289" cy="130364"/>
            </a:xfrm>
            <a:custGeom>
              <a:rect b="b" l="l" r="r" t="t"/>
              <a:pathLst>
                <a:path extrusionOk="0" h="4095" w="4501">
                  <a:moveTo>
                    <a:pt x="2365" y="0"/>
                  </a:moveTo>
                  <a:cubicBezTo>
                    <a:pt x="2078" y="0"/>
                    <a:pt x="1788" y="85"/>
                    <a:pt x="1536" y="259"/>
                  </a:cubicBezTo>
                  <a:lnTo>
                    <a:pt x="822" y="759"/>
                  </a:lnTo>
                  <a:cubicBezTo>
                    <a:pt x="167" y="1200"/>
                    <a:pt x="0" y="2105"/>
                    <a:pt x="464" y="2759"/>
                  </a:cubicBezTo>
                  <a:lnTo>
                    <a:pt x="953" y="3474"/>
                  </a:lnTo>
                  <a:cubicBezTo>
                    <a:pt x="1231" y="3877"/>
                    <a:pt x="1681" y="4095"/>
                    <a:pt x="2138" y="4095"/>
                  </a:cubicBezTo>
                  <a:cubicBezTo>
                    <a:pt x="2424" y="4095"/>
                    <a:pt x="2713" y="4010"/>
                    <a:pt x="2965" y="3831"/>
                  </a:cubicBezTo>
                  <a:lnTo>
                    <a:pt x="3679" y="3343"/>
                  </a:lnTo>
                  <a:cubicBezTo>
                    <a:pt x="4334" y="2878"/>
                    <a:pt x="4501" y="1985"/>
                    <a:pt x="4036" y="1331"/>
                  </a:cubicBezTo>
                  <a:lnTo>
                    <a:pt x="3548" y="616"/>
                  </a:lnTo>
                  <a:cubicBezTo>
                    <a:pt x="3270" y="214"/>
                    <a:pt x="2821" y="0"/>
                    <a:pt x="2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8883837" y="1141038"/>
              <a:ext cx="121705" cy="111327"/>
            </a:xfrm>
            <a:custGeom>
              <a:rect b="b" l="l" r="r" t="t"/>
              <a:pathLst>
                <a:path extrusionOk="0" h="3497" w="3823">
                  <a:moveTo>
                    <a:pt x="1678" y="0"/>
                  </a:moveTo>
                  <a:cubicBezTo>
                    <a:pt x="1161" y="0"/>
                    <a:pt x="676" y="332"/>
                    <a:pt x="489" y="848"/>
                  </a:cubicBezTo>
                  <a:lnTo>
                    <a:pt x="238" y="1562"/>
                  </a:lnTo>
                  <a:cubicBezTo>
                    <a:pt x="0" y="2217"/>
                    <a:pt x="358" y="2932"/>
                    <a:pt x="1012" y="3170"/>
                  </a:cubicBezTo>
                  <a:lnTo>
                    <a:pt x="1727" y="3432"/>
                  </a:lnTo>
                  <a:cubicBezTo>
                    <a:pt x="1863" y="3476"/>
                    <a:pt x="2001" y="3496"/>
                    <a:pt x="2137" y="3496"/>
                  </a:cubicBezTo>
                  <a:cubicBezTo>
                    <a:pt x="2665" y="3496"/>
                    <a:pt x="3154" y="3179"/>
                    <a:pt x="3334" y="2658"/>
                  </a:cubicBezTo>
                  <a:lnTo>
                    <a:pt x="3584" y="1943"/>
                  </a:lnTo>
                  <a:cubicBezTo>
                    <a:pt x="3822" y="1289"/>
                    <a:pt x="3465" y="574"/>
                    <a:pt x="2810" y="336"/>
                  </a:cubicBezTo>
                  <a:lnTo>
                    <a:pt x="2096" y="74"/>
                  </a:lnTo>
                  <a:cubicBezTo>
                    <a:pt x="1958" y="24"/>
                    <a:pt x="1817" y="0"/>
                    <a:pt x="1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8574530" y="534838"/>
              <a:ext cx="165287" cy="160385"/>
            </a:xfrm>
            <a:custGeom>
              <a:rect b="b" l="l" r="r" t="t"/>
              <a:pathLst>
                <a:path extrusionOk="0" h="5038" w="5192">
                  <a:moveTo>
                    <a:pt x="3098" y="0"/>
                  </a:moveTo>
                  <a:cubicBezTo>
                    <a:pt x="3046" y="0"/>
                    <a:pt x="2994" y="3"/>
                    <a:pt x="2942" y="7"/>
                  </a:cubicBezTo>
                  <a:lnTo>
                    <a:pt x="1799" y="114"/>
                  </a:lnTo>
                  <a:cubicBezTo>
                    <a:pt x="763" y="197"/>
                    <a:pt x="1" y="1126"/>
                    <a:pt x="84" y="2174"/>
                  </a:cubicBezTo>
                  <a:lnTo>
                    <a:pt x="191" y="3317"/>
                  </a:lnTo>
                  <a:cubicBezTo>
                    <a:pt x="271" y="4301"/>
                    <a:pt x="1112" y="5037"/>
                    <a:pt x="2095" y="5037"/>
                  </a:cubicBezTo>
                  <a:cubicBezTo>
                    <a:pt x="2146" y="5037"/>
                    <a:pt x="2199" y="5035"/>
                    <a:pt x="2251" y="5031"/>
                  </a:cubicBezTo>
                  <a:lnTo>
                    <a:pt x="3394" y="4924"/>
                  </a:lnTo>
                  <a:cubicBezTo>
                    <a:pt x="4430" y="4829"/>
                    <a:pt x="5192" y="3912"/>
                    <a:pt x="5109" y="2864"/>
                  </a:cubicBezTo>
                  <a:lnTo>
                    <a:pt x="5001" y="1721"/>
                  </a:lnTo>
                  <a:cubicBezTo>
                    <a:pt x="4911" y="737"/>
                    <a:pt x="4079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8408511" y="196943"/>
              <a:ext cx="166815" cy="151630"/>
            </a:xfrm>
            <a:custGeom>
              <a:rect b="b" l="l" r="r" t="t"/>
              <a:pathLst>
                <a:path extrusionOk="0" h="4763" w="5240">
                  <a:moveTo>
                    <a:pt x="2377" y="0"/>
                  </a:moveTo>
                  <a:cubicBezTo>
                    <a:pt x="1745" y="0"/>
                    <a:pt x="1138" y="356"/>
                    <a:pt x="846" y="965"/>
                  </a:cubicBezTo>
                  <a:lnTo>
                    <a:pt x="406" y="1893"/>
                  </a:lnTo>
                  <a:cubicBezTo>
                    <a:pt x="1" y="2739"/>
                    <a:pt x="358" y="3751"/>
                    <a:pt x="1215" y="4156"/>
                  </a:cubicBezTo>
                  <a:lnTo>
                    <a:pt x="2132" y="4596"/>
                  </a:lnTo>
                  <a:cubicBezTo>
                    <a:pt x="2369" y="4709"/>
                    <a:pt x="2618" y="4763"/>
                    <a:pt x="2864" y="4763"/>
                  </a:cubicBezTo>
                  <a:cubicBezTo>
                    <a:pt x="3496" y="4763"/>
                    <a:pt x="4103" y="4407"/>
                    <a:pt x="4394" y="3798"/>
                  </a:cubicBezTo>
                  <a:lnTo>
                    <a:pt x="4847" y="2870"/>
                  </a:lnTo>
                  <a:cubicBezTo>
                    <a:pt x="5240" y="2024"/>
                    <a:pt x="4882" y="1012"/>
                    <a:pt x="4037" y="608"/>
                  </a:cubicBezTo>
                  <a:lnTo>
                    <a:pt x="3108" y="167"/>
                  </a:lnTo>
                  <a:cubicBezTo>
                    <a:pt x="2872" y="54"/>
                    <a:pt x="2623" y="0"/>
                    <a:pt x="2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8094683" y="19846"/>
              <a:ext cx="216446" cy="199192"/>
            </a:xfrm>
            <a:custGeom>
              <a:rect b="b" l="l" r="r" t="t"/>
              <a:pathLst>
                <a:path extrusionOk="0" h="6257" w="6799">
                  <a:moveTo>
                    <a:pt x="2969" y="1"/>
                  </a:moveTo>
                  <a:cubicBezTo>
                    <a:pt x="2014" y="1"/>
                    <a:pt x="1127" y="604"/>
                    <a:pt x="810" y="1563"/>
                  </a:cubicBezTo>
                  <a:lnTo>
                    <a:pt x="382" y="2849"/>
                  </a:lnTo>
                  <a:cubicBezTo>
                    <a:pt x="1" y="4039"/>
                    <a:pt x="632" y="5325"/>
                    <a:pt x="1822" y="5706"/>
                  </a:cubicBezTo>
                  <a:lnTo>
                    <a:pt x="3120" y="6147"/>
                  </a:lnTo>
                  <a:cubicBezTo>
                    <a:pt x="3352" y="6221"/>
                    <a:pt x="3588" y="6256"/>
                    <a:pt x="3820" y="6256"/>
                  </a:cubicBezTo>
                  <a:cubicBezTo>
                    <a:pt x="4777" y="6256"/>
                    <a:pt x="5671" y="5653"/>
                    <a:pt x="5977" y="4694"/>
                  </a:cubicBezTo>
                  <a:lnTo>
                    <a:pt x="6406" y="3408"/>
                  </a:lnTo>
                  <a:cubicBezTo>
                    <a:pt x="6799" y="2218"/>
                    <a:pt x="6156" y="932"/>
                    <a:pt x="4965" y="551"/>
                  </a:cubicBezTo>
                  <a:lnTo>
                    <a:pt x="3668" y="110"/>
                  </a:lnTo>
                  <a:cubicBezTo>
                    <a:pt x="3436" y="36"/>
                    <a:pt x="3200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7500358" y="-76200"/>
              <a:ext cx="221763" cy="202025"/>
            </a:xfrm>
            <a:custGeom>
              <a:rect b="b" l="l" r="r" t="t"/>
              <a:pathLst>
                <a:path extrusionOk="0" h="6346" w="6966">
                  <a:moveTo>
                    <a:pt x="3167" y="0"/>
                  </a:moveTo>
                  <a:cubicBezTo>
                    <a:pt x="2327" y="0"/>
                    <a:pt x="1517" y="469"/>
                    <a:pt x="1132" y="1282"/>
                  </a:cubicBezTo>
                  <a:lnTo>
                    <a:pt x="536" y="2520"/>
                  </a:lnTo>
                  <a:cubicBezTo>
                    <a:pt x="1" y="3639"/>
                    <a:pt x="465" y="4997"/>
                    <a:pt x="1596" y="5532"/>
                  </a:cubicBezTo>
                  <a:lnTo>
                    <a:pt x="2834" y="6128"/>
                  </a:lnTo>
                  <a:cubicBezTo>
                    <a:pt x="3141" y="6276"/>
                    <a:pt x="3466" y="6346"/>
                    <a:pt x="3788" y="6346"/>
                  </a:cubicBezTo>
                  <a:cubicBezTo>
                    <a:pt x="4630" y="6346"/>
                    <a:pt x="5447" y="5869"/>
                    <a:pt x="5835" y="5068"/>
                  </a:cubicBezTo>
                  <a:lnTo>
                    <a:pt x="6430" y="3830"/>
                  </a:lnTo>
                  <a:cubicBezTo>
                    <a:pt x="6966" y="2711"/>
                    <a:pt x="6501" y="1353"/>
                    <a:pt x="5370" y="818"/>
                  </a:cubicBezTo>
                  <a:lnTo>
                    <a:pt x="4144" y="222"/>
                  </a:lnTo>
                  <a:cubicBezTo>
                    <a:pt x="3829" y="72"/>
                    <a:pt x="3496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6818487" y="211683"/>
              <a:ext cx="149752" cy="137686"/>
            </a:xfrm>
            <a:custGeom>
              <a:rect b="b" l="l" r="r" t="t"/>
              <a:pathLst>
                <a:path extrusionOk="0" h="4325" w="4704">
                  <a:moveTo>
                    <a:pt x="2649" y="1"/>
                  </a:moveTo>
                  <a:cubicBezTo>
                    <a:pt x="2473" y="1"/>
                    <a:pt x="2294" y="32"/>
                    <a:pt x="2120" y="97"/>
                  </a:cubicBezTo>
                  <a:lnTo>
                    <a:pt x="1238" y="418"/>
                  </a:lnTo>
                  <a:cubicBezTo>
                    <a:pt x="417" y="716"/>
                    <a:pt x="0" y="1609"/>
                    <a:pt x="298" y="2407"/>
                  </a:cubicBezTo>
                  <a:lnTo>
                    <a:pt x="607" y="3288"/>
                  </a:lnTo>
                  <a:cubicBezTo>
                    <a:pt x="840" y="3930"/>
                    <a:pt x="1436" y="4324"/>
                    <a:pt x="2072" y="4324"/>
                  </a:cubicBezTo>
                  <a:cubicBezTo>
                    <a:pt x="2250" y="4324"/>
                    <a:pt x="2431" y="4294"/>
                    <a:pt x="2608" y="4228"/>
                  </a:cubicBezTo>
                  <a:lnTo>
                    <a:pt x="3489" y="3907"/>
                  </a:lnTo>
                  <a:cubicBezTo>
                    <a:pt x="4286" y="3609"/>
                    <a:pt x="4703" y="2716"/>
                    <a:pt x="4429" y="1919"/>
                  </a:cubicBezTo>
                  <a:lnTo>
                    <a:pt x="4108" y="1038"/>
                  </a:lnTo>
                  <a:cubicBezTo>
                    <a:pt x="3875" y="396"/>
                    <a:pt x="3279" y="1"/>
                    <a:pt x="2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6517139" y="259881"/>
              <a:ext cx="168694" cy="153508"/>
            </a:xfrm>
            <a:custGeom>
              <a:rect b="b" l="l" r="r" t="t"/>
              <a:pathLst>
                <a:path extrusionOk="0" h="4822" w="5299">
                  <a:moveTo>
                    <a:pt x="2404" y="0"/>
                  </a:moveTo>
                  <a:cubicBezTo>
                    <a:pt x="1760" y="0"/>
                    <a:pt x="1142" y="361"/>
                    <a:pt x="858" y="988"/>
                  </a:cubicBezTo>
                  <a:lnTo>
                    <a:pt x="406" y="1917"/>
                  </a:lnTo>
                  <a:cubicBezTo>
                    <a:pt x="1" y="2786"/>
                    <a:pt x="358" y="3810"/>
                    <a:pt x="1227" y="4215"/>
                  </a:cubicBezTo>
                  <a:lnTo>
                    <a:pt x="2168" y="4655"/>
                  </a:lnTo>
                  <a:cubicBezTo>
                    <a:pt x="2406" y="4768"/>
                    <a:pt x="2658" y="4821"/>
                    <a:pt x="2905" y="4821"/>
                  </a:cubicBezTo>
                  <a:cubicBezTo>
                    <a:pt x="3547" y="4821"/>
                    <a:pt x="4162" y="4461"/>
                    <a:pt x="4454" y="3834"/>
                  </a:cubicBezTo>
                  <a:lnTo>
                    <a:pt x="4906" y="2905"/>
                  </a:lnTo>
                  <a:cubicBezTo>
                    <a:pt x="5299" y="2036"/>
                    <a:pt x="4942" y="1012"/>
                    <a:pt x="4085" y="607"/>
                  </a:cubicBezTo>
                  <a:lnTo>
                    <a:pt x="3144" y="166"/>
                  </a:lnTo>
                  <a:cubicBezTo>
                    <a:pt x="2905" y="54"/>
                    <a:pt x="2653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6171858" y="385469"/>
              <a:ext cx="136477" cy="127849"/>
            </a:xfrm>
            <a:custGeom>
              <a:rect b="b" l="l" r="r" t="t"/>
              <a:pathLst>
                <a:path extrusionOk="0" h="4016" w="4287">
                  <a:moveTo>
                    <a:pt x="1785" y="1"/>
                  </a:moveTo>
                  <a:cubicBezTo>
                    <a:pt x="1099" y="1"/>
                    <a:pt x="481" y="489"/>
                    <a:pt x="345" y="1186"/>
                  </a:cubicBezTo>
                  <a:lnTo>
                    <a:pt x="167" y="2067"/>
                  </a:lnTo>
                  <a:cubicBezTo>
                    <a:pt x="0" y="2877"/>
                    <a:pt x="524" y="3651"/>
                    <a:pt x="1322" y="3806"/>
                  </a:cubicBezTo>
                  <a:lnTo>
                    <a:pt x="2203" y="3984"/>
                  </a:lnTo>
                  <a:cubicBezTo>
                    <a:pt x="2304" y="4005"/>
                    <a:pt x="2405" y="4015"/>
                    <a:pt x="2505" y="4015"/>
                  </a:cubicBezTo>
                  <a:cubicBezTo>
                    <a:pt x="3197" y="4015"/>
                    <a:pt x="3806" y="3527"/>
                    <a:pt x="3941" y="2829"/>
                  </a:cubicBezTo>
                  <a:lnTo>
                    <a:pt x="4120" y="1948"/>
                  </a:lnTo>
                  <a:cubicBezTo>
                    <a:pt x="4286" y="1139"/>
                    <a:pt x="3763" y="365"/>
                    <a:pt x="2965" y="210"/>
                  </a:cubicBezTo>
                  <a:lnTo>
                    <a:pt x="2084" y="31"/>
                  </a:lnTo>
                  <a:cubicBezTo>
                    <a:pt x="1984" y="11"/>
                    <a:pt x="1884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5358827" y="49006"/>
              <a:ext cx="124348" cy="113492"/>
            </a:xfrm>
            <a:custGeom>
              <a:rect b="b" l="l" r="r" t="t"/>
              <a:pathLst>
                <a:path extrusionOk="0" h="3565" w="3906">
                  <a:moveTo>
                    <a:pt x="2155" y="1"/>
                  </a:moveTo>
                  <a:cubicBezTo>
                    <a:pt x="1973" y="1"/>
                    <a:pt x="1787" y="40"/>
                    <a:pt x="1608" y="123"/>
                  </a:cubicBezTo>
                  <a:lnTo>
                    <a:pt x="905" y="444"/>
                  </a:lnTo>
                  <a:cubicBezTo>
                    <a:pt x="262" y="742"/>
                    <a:pt x="0" y="1492"/>
                    <a:pt x="298" y="2123"/>
                  </a:cubicBezTo>
                  <a:lnTo>
                    <a:pt x="631" y="2826"/>
                  </a:lnTo>
                  <a:cubicBezTo>
                    <a:pt x="847" y="3293"/>
                    <a:pt x="1296" y="3565"/>
                    <a:pt x="1772" y="3565"/>
                  </a:cubicBezTo>
                  <a:cubicBezTo>
                    <a:pt x="1951" y="3565"/>
                    <a:pt x="2134" y="3526"/>
                    <a:pt x="2310" y="3445"/>
                  </a:cubicBezTo>
                  <a:lnTo>
                    <a:pt x="3013" y="3111"/>
                  </a:lnTo>
                  <a:cubicBezTo>
                    <a:pt x="3632" y="2814"/>
                    <a:pt x="3905" y="2052"/>
                    <a:pt x="3620" y="1433"/>
                  </a:cubicBezTo>
                  <a:lnTo>
                    <a:pt x="3286" y="730"/>
                  </a:lnTo>
                  <a:cubicBezTo>
                    <a:pt x="3072" y="266"/>
                    <a:pt x="2627" y="1"/>
                    <a:pt x="2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4950227" y="301139"/>
              <a:ext cx="194480" cy="184675"/>
            </a:xfrm>
            <a:custGeom>
              <a:rect b="b" l="l" r="r" t="t"/>
              <a:pathLst>
                <a:path extrusionOk="0" h="5801" w="6109">
                  <a:moveTo>
                    <a:pt x="3601" y="1"/>
                  </a:moveTo>
                  <a:cubicBezTo>
                    <a:pt x="3493" y="1"/>
                    <a:pt x="3384" y="9"/>
                    <a:pt x="3275" y="25"/>
                  </a:cubicBezTo>
                  <a:lnTo>
                    <a:pt x="1989" y="228"/>
                  </a:lnTo>
                  <a:cubicBezTo>
                    <a:pt x="810" y="406"/>
                    <a:pt x="0" y="1502"/>
                    <a:pt x="179" y="2680"/>
                  </a:cubicBezTo>
                  <a:lnTo>
                    <a:pt x="381" y="3978"/>
                  </a:lnTo>
                  <a:cubicBezTo>
                    <a:pt x="543" y="5036"/>
                    <a:pt x="1459" y="5801"/>
                    <a:pt x="2507" y="5801"/>
                  </a:cubicBezTo>
                  <a:cubicBezTo>
                    <a:pt x="2615" y="5801"/>
                    <a:pt x="2724" y="5793"/>
                    <a:pt x="2834" y="5776"/>
                  </a:cubicBezTo>
                  <a:lnTo>
                    <a:pt x="4132" y="5586"/>
                  </a:lnTo>
                  <a:cubicBezTo>
                    <a:pt x="5310" y="5407"/>
                    <a:pt x="6108" y="4300"/>
                    <a:pt x="5930" y="3121"/>
                  </a:cubicBezTo>
                  <a:lnTo>
                    <a:pt x="5739" y="1835"/>
                  </a:lnTo>
                  <a:cubicBezTo>
                    <a:pt x="5577" y="766"/>
                    <a:pt x="4651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160057" y="257366"/>
              <a:ext cx="116389" cy="112632"/>
            </a:xfrm>
            <a:custGeom>
              <a:rect b="b" l="l" r="r" t="t"/>
              <a:pathLst>
                <a:path extrusionOk="0" h="3538" w="3656">
                  <a:moveTo>
                    <a:pt x="2202" y="1"/>
                  </a:moveTo>
                  <a:cubicBezTo>
                    <a:pt x="2159" y="1"/>
                    <a:pt x="2115" y="3"/>
                    <a:pt x="2072" y="7"/>
                  </a:cubicBezTo>
                  <a:lnTo>
                    <a:pt x="1262" y="79"/>
                  </a:lnTo>
                  <a:cubicBezTo>
                    <a:pt x="536" y="150"/>
                    <a:pt x="0" y="805"/>
                    <a:pt x="72" y="1543"/>
                  </a:cubicBezTo>
                  <a:lnTo>
                    <a:pt x="143" y="2341"/>
                  </a:lnTo>
                  <a:cubicBezTo>
                    <a:pt x="221" y="3024"/>
                    <a:pt x="805" y="3538"/>
                    <a:pt x="1477" y="3538"/>
                  </a:cubicBezTo>
                  <a:cubicBezTo>
                    <a:pt x="1520" y="3538"/>
                    <a:pt x="1564" y="3536"/>
                    <a:pt x="1607" y="3532"/>
                  </a:cubicBezTo>
                  <a:lnTo>
                    <a:pt x="2405" y="3460"/>
                  </a:lnTo>
                  <a:cubicBezTo>
                    <a:pt x="3143" y="3389"/>
                    <a:pt x="3655" y="2746"/>
                    <a:pt x="3596" y="1996"/>
                  </a:cubicBezTo>
                  <a:lnTo>
                    <a:pt x="3524" y="1198"/>
                  </a:lnTo>
                  <a:cubicBezTo>
                    <a:pt x="3457" y="515"/>
                    <a:pt x="2875" y="1"/>
                    <a:pt x="2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827355" y="8767"/>
              <a:ext cx="137241" cy="125971"/>
            </a:xfrm>
            <a:custGeom>
              <a:rect b="b" l="l" r="r" t="t"/>
              <a:pathLst>
                <a:path extrusionOk="0" h="3957" w="4311">
                  <a:moveTo>
                    <a:pt x="2224" y="1"/>
                  </a:moveTo>
                  <a:cubicBezTo>
                    <a:pt x="1933" y="1"/>
                    <a:pt x="1641" y="91"/>
                    <a:pt x="1394" y="280"/>
                  </a:cubicBezTo>
                  <a:lnTo>
                    <a:pt x="727" y="792"/>
                  </a:lnTo>
                  <a:cubicBezTo>
                    <a:pt x="120" y="1244"/>
                    <a:pt x="1" y="2125"/>
                    <a:pt x="453" y="2744"/>
                  </a:cubicBezTo>
                  <a:lnTo>
                    <a:pt x="965" y="3411"/>
                  </a:lnTo>
                  <a:cubicBezTo>
                    <a:pt x="1238" y="3768"/>
                    <a:pt x="1651" y="3956"/>
                    <a:pt x="2071" y="3956"/>
                  </a:cubicBezTo>
                  <a:cubicBezTo>
                    <a:pt x="2365" y="3956"/>
                    <a:pt x="2663" y="3864"/>
                    <a:pt x="2918" y="3673"/>
                  </a:cubicBezTo>
                  <a:lnTo>
                    <a:pt x="3584" y="3173"/>
                  </a:lnTo>
                  <a:cubicBezTo>
                    <a:pt x="4192" y="2709"/>
                    <a:pt x="4311" y="1828"/>
                    <a:pt x="3846" y="1220"/>
                  </a:cubicBezTo>
                  <a:lnTo>
                    <a:pt x="3346" y="554"/>
                  </a:lnTo>
                  <a:cubicBezTo>
                    <a:pt x="3071" y="193"/>
                    <a:pt x="2648" y="1"/>
                    <a:pt x="2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458198" y="59162"/>
              <a:ext cx="216446" cy="200911"/>
            </a:xfrm>
            <a:custGeom>
              <a:rect b="b" l="l" r="r" t="t"/>
              <a:pathLst>
                <a:path extrusionOk="0" h="6311" w="6799">
                  <a:moveTo>
                    <a:pt x="3429" y="0"/>
                  </a:moveTo>
                  <a:cubicBezTo>
                    <a:pt x="2891" y="0"/>
                    <a:pt x="2352" y="195"/>
                    <a:pt x="1929" y="590"/>
                  </a:cubicBezTo>
                  <a:lnTo>
                    <a:pt x="953" y="1495"/>
                  </a:lnTo>
                  <a:cubicBezTo>
                    <a:pt x="60" y="2328"/>
                    <a:pt x="0" y="3733"/>
                    <a:pt x="833" y="4626"/>
                  </a:cubicBezTo>
                  <a:lnTo>
                    <a:pt x="1738" y="5602"/>
                  </a:lnTo>
                  <a:cubicBezTo>
                    <a:pt x="2177" y="6072"/>
                    <a:pt x="2773" y="6311"/>
                    <a:pt x="3370" y="6311"/>
                  </a:cubicBezTo>
                  <a:cubicBezTo>
                    <a:pt x="3908" y="6311"/>
                    <a:pt x="4446" y="6117"/>
                    <a:pt x="4870" y="5721"/>
                  </a:cubicBezTo>
                  <a:lnTo>
                    <a:pt x="5846" y="4817"/>
                  </a:lnTo>
                  <a:cubicBezTo>
                    <a:pt x="6739" y="3983"/>
                    <a:pt x="6798" y="2590"/>
                    <a:pt x="5965" y="1697"/>
                  </a:cubicBezTo>
                  <a:lnTo>
                    <a:pt x="5060" y="709"/>
                  </a:lnTo>
                  <a:cubicBezTo>
                    <a:pt x="4622" y="239"/>
                    <a:pt x="4026" y="0"/>
                    <a:pt x="3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1160255" y="726930"/>
              <a:ext cx="146345" cy="132847"/>
            </a:xfrm>
            <a:custGeom>
              <a:rect b="b" l="l" r="r" t="t"/>
              <a:pathLst>
                <a:path extrusionOk="0" h="4173" w="4597">
                  <a:moveTo>
                    <a:pt x="2485" y="1"/>
                  </a:moveTo>
                  <a:cubicBezTo>
                    <a:pt x="2264" y="1"/>
                    <a:pt x="2038" y="50"/>
                    <a:pt x="1822" y="152"/>
                  </a:cubicBezTo>
                  <a:lnTo>
                    <a:pt x="1025" y="557"/>
                  </a:lnTo>
                  <a:cubicBezTo>
                    <a:pt x="298" y="926"/>
                    <a:pt x="1" y="1807"/>
                    <a:pt x="358" y="2545"/>
                  </a:cubicBezTo>
                  <a:lnTo>
                    <a:pt x="751" y="3355"/>
                  </a:lnTo>
                  <a:cubicBezTo>
                    <a:pt x="1022" y="3873"/>
                    <a:pt x="1542" y="4173"/>
                    <a:pt x="2090" y="4173"/>
                  </a:cubicBezTo>
                  <a:cubicBezTo>
                    <a:pt x="2311" y="4173"/>
                    <a:pt x="2536" y="4124"/>
                    <a:pt x="2751" y="4022"/>
                  </a:cubicBezTo>
                  <a:lnTo>
                    <a:pt x="3549" y="3617"/>
                  </a:lnTo>
                  <a:cubicBezTo>
                    <a:pt x="4299" y="3248"/>
                    <a:pt x="4597" y="2355"/>
                    <a:pt x="4227" y="1628"/>
                  </a:cubicBezTo>
                  <a:lnTo>
                    <a:pt x="3823" y="819"/>
                  </a:lnTo>
                  <a:cubicBezTo>
                    <a:pt x="3559" y="301"/>
                    <a:pt x="3036" y="1"/>
                    <a:pt x="2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999553" y="1354681"/>
              <a:ext cx="128518" cy="116421"/>
            </a:xfrm>
            <a:custGeom>
              <a:rect b="b" l="l" r="r" t="t"/>
              <a:pathLst>
                <a:path extrusionOk="0" h="3657" w="4037">
                  <a:moveTo>
                    <a:pt x="2125" y="0"/>
                  </a:moveTo>
                  <a:cubicBezTo>
                    <a:pt x="1891" y="0"/>
                    <a:pt x="1654" y="64"/>
                    <a:pt x="1441" y="197"/>
                  </a:cubicBezTo>
                  <a:lnTo>
                    <a:pt x="786" y="614"/>
                  </a:lnTo>
                  <a:cubicBezTo>
                    <a:pt x="191" y="1007"/>
                    <a:pt x="0" y="1793"/>
                    <a:pt x="381" y="2400"/>
                  </a:cubicBezTo>
                  <a:lnTo>
                    <a:pt x="798" y="3055"/>
                  </a:lnTo>
                  <a:cubicBezTo>
                    <a:pt x="1053" y="3441"/>
                    <a:pt x="1473" y="3657"/>
                    <a:pt x="1903" y="3657"/>
                  </a:cubicBezTo>
                  <a:cubicBezTo>
                    <a:pt x="2135" y="3657"/>
                    <a:pt x="2371" y="3594"/>
                    <a:pt x="2584" y="3460"/>
                  </a:cubicBezTo>
                  <a:lnTo>
                    <a:pt x="3239" y="3043"/>
                  </a:lnTo>
                  <a:cubicBezTo>
                    <a:pt x="3858" y="2650"/>
                    <a:pt x="4037" y="1864"/>
                    <a:pt x="3644" y="1257"/>
                  </a:cubicBezTo>
                  <a:lnTo>
                    <a:pt x="3227" y="602"/>
                  </a:lnTo>
                  <a:cubicBezTo>
                    <a:pt x="2980" y="216"/>
                    <a:pt x="2557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951801" y="1607800"/>
              <a:ext cx="178180" cy="166242"/>
            </a:xfrm>
            <a:custGeom>
              <a:rect b="b" l="l" r="r" t="t"/>
              <a:pathLst>
                <a:path extrusionOk="0" h="5222" w="5597">
                  <a:moveTo>
                    <a:pt x="3223" y="0"/>
                  </a:moveTo>
                  <a:cubicBezTo>
                    <a:pt x="3087" y="0"/>
                    <a:pt x="2948" y="15"/>
                    <a:pt x="2810" y="45"/>
                  </a:cubicBezTo>
                  <a:lnTo>
                    <a:pt x="1679" y="295"/>
                  </a:lnTo>
                  <a:cubicBezTo>
                    <a:pt x="655" y="521"/>
                    <a:pt x="0" y="1545"/>
                    <a:pt x="215" y="2593"/>
                  </a:cubicBezTo>
                  <a:lnTo>
                    <a:pt x="477" y="3724"/>
                  </a:lnTo>
                  <a:cubicBezTo>
                    <a:pt x="662" y="4611"/>
                    <a:pt x="1465" y="5221"/>
                    <a:pt x="2349" y="5221"/>
                  </a:cubicBezTo>
                  <a:cubicBezTo>
                    <a:pt x="2486" y="5221"/>
                    <a:pt x="2624" y="5207"/>
                    <a:pt x="2763" y="5177"/>
                  </a:cubicBezTo>
                  <a:lnTo>
                    <a:pt x="3894" y="4927"/>
                  </a:lnTo>
                  <a:cubicBezTo>
                    <a:pt x="4941" y="4700"/>
                    <a:pt x="5596" y="3676"/>
                    <a:pt x="5358" y="2641"/>
                  </a:cubicBezTo>
                  <a:lnTo>
                    <a:pt x="5096" y="1509"/>
                  </a:lnTo>
                  <a:cubicBezTo>
                    <a:pt x="4910" y="612"/>
                    <a:pt x="4108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86343" y="1536427"/>
              <a:ext cx="189164" cy="188049"/>
            </a:xfrm>
            <a:custGeom>
              <a:rect b="b" l="l" r="r" t="t"/>
              <a:pathLst>
                <a:path extrusionOk="0" h="5907" w="5942">
                  <a:moveTo>
                    <a:pt x="2278" y="1"/>
                  </a:moveTo>
                  <a:cubicBezTo>
                    <a:pt x="1048" y="1"/>
                    <a:pt x="48" y="992"/>
                    <a:pt x="36" y="2227"/>
                  </a:cubicBezTo>
                  <a:lnTo>
                    <a:pt x="12" y="3597"/>
                  </a:lnTo>
                  <a:cubicBezTo>
                    <a:pt x="0" y="4847"/>
                    <a:pt x="1001" y="5871"/>
                    <a:pt x="2251" y="5883"/>
                  </a:cubicBezTo>
                  <a:lnTo>
                    <a:pt x="3620" y="5906"/>
                  </a:lnTo>
                  <a:cubicBezTo>
                    <a:pt x="3627" y="5907"/>
                    <a:pt x="3635" y="5907"/>
                    <a:pt x="3642" y="5907"/>
                  </a:cubicBezTo>
                  <a:cubicBezTo>
                    <a:pt x="4882" y="5907"/>
                    <a:pt x="5894" y="4911"/>
                    <a:pt x="5906" y="3668"/>
                  </a:cubicBezTo>
                  <a:lnTo>
                    <a:pt x="5930" y="2299"/>
                  </a:lnTo>
                  <a:cubicBezTo>
                    <a:pt x="5942" y="1049"/>
                    <a:pt x="4941" y="25"/>
                    <a:pt x="3691" y="13"/>
                  </a:cubicBezTo>
                  <a:lnTo>
                    <a:pt x="2322" y="1"/>
                  </a:lnTo>
                  <a:cubicBezTo>
                    <a:pt x="2307" y="1"/>
                    <a:pt x="2293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26137" y="2244912"/>
              <a:ext cx="212658" cy="199287"/>
            </a:xfrm>
            <a:custGeom>
              <a:rect b="b" l="l" r="r" t="t"/>
              <a:pathLst>
                <a:path extrusionOk="0" h="6260" w="6680">
                  <a:moveTo>
                    <a:pt x="3862" y="1"/>
                  </a:moveTo>
                  <a:cubicBezTo>
                    <a:pt x="3712" y="1"/>
                    <a:pt x="3559" y="16"/>
                    <a:pt x="3406" y="46"/>
                  </a:cubicBezTo>
                  <a:lnTo>
                    <a:pt x="2037" y="332"/>
                  </a:lnTo>
                  <a:cubicBezTo>
                    <a:pt x="810" y="582"/>
                    <a:pt x="1" y="1808"/>
                    <a:pt x="251" y="3059"/>
                  </a:cubicBezTo>
                  <a:lnTo>
                    <a:pt x="536" y="4428"/>
                  </a:lnTo>
                  <a:cubicBezTo>
                    <a:pt x="755" y="5513"/>
                    <a:pt x="1724" y="6260"/>
                    <a:pt x="2802" y="6260"/>
                  </a:cubicBezTo>
                  <a:cubicBezTo>
                    <a:pt x="2954" y="6260"/>
                    <a:pt x="3108" y="6245"/>
                    <a:pt x="3263" y="6214"/>
                  </a:cubicBezTo>
                  <a:lnTo>
                    <a:pt x="4632" y="5928"/>
                  </a:lnTo>
                  <a:cubicBezTo>
                    <a:pt x="5882" y="5666"/>
                    <a:pt x="6680" y="4440"/>
                    <a:pt x="6418" y="3201"/>
                  </a:cubicBezTo>
                  <a:lnTo>
                    <a:pt x="6132" y="1832"/>
                  </a:lnTo>
                  <a:cubicBezTo>
                    <a:pt x="5913" y="756"/>
                    <a:pt x="4942" y="1"/>
                    <a:pt x="3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03529" y="2284068"/>
              <a:ext cx="200911" cy="194958"/>
            </a:xfrm>
            <a:custGeom>
              <a:rect b="b" l="l" r="r" t="t"/>
              <a:pathLst>
                <a:path extrusionOk="0" h="6124" w="6311">
                  <a:moveTo>
                    <a:pt x="3794" y="0"/>
                  </a:moveTo>
                  <a:cubicBezTo>
                    <a:pt x="3736" y="0"/>
                    <a:pt x="3678" y="3"/>
                    <a:pt x="3620" y="7"/>
                  </a:cubicBezTo>
                  <a:lnTo>
                    <a:pt x="2215" y="114"/>
                  </a:lnTo>
                  <a:cubicBezTo>
                    <a:pt x="953" y="221"/>
                    <a:pt x="0" y="1340"/>
                    <a:pt x="107" y="2603"/>
                  </a:cubicBezTo>
                  <a:lnTo>
                    <a:pt x="214" y="3996"/>
                  </a:lnTo>
                  <a:cubicBezTo>
                    <a:pt x="305" y="5204"/>
                    <a:pt x="1316" y="6123"/>
                    <a:pt x="2497" y="6123"/>
                  </a:cubicBezTo>
                  <a:cubicBezTo>
                    <a:pt x="2561" y="6123"/>
                    <a:pt x="2626" y="6120"/>
                    <a:pt x="2691" y="6115"/>
                  </a:cubicBezTo>
                  <a:lnTo>
                    <a:pt x="4096" y="6008"/>
                  </a:lnTo>
                  <a:cubicBezTo>
                    <a:pt x="5358" y="5901"/>
                    <a:pt x="6310" y="4793"/>
                    <a:pt x="6203" y="3519"/>
                  </a:cubicBezTo>
                  <a:lnTo>
                    <a:pt x="6096" y="2126"/>
                  </a:lnTo>
                  <a:cubicBezTo>
                    <a:pt x="6005" y="923"/>
                    <a:pt x="4983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-24224" y="2950690"/>
              <a:ext cx="186521" cy="174169"/>
            </a:xfrm>
            <a:custGeom>
              <a:rect b="b" l="l" r="r" t="t"/>
              <a:pathLst>
                <a:path extrusionOk="0" h="5471" w="5859">
                  <a:moveTo>
                    <a:pt x="2943" y="1"/>
                  </a:moveTo>
                  <a:cubicBezTo>
                    <a:pt x="2458" y="1"/>
                    <a:pt x="1971" y="183"/>
                    <a:pt x="1596" y="546"/>
                  </a:cubicBezTo>
                  <a:lnTo>
                    <a:pt x="775" y="1343"/>
                  </a:lnTo>
                  <a:cubicBezTo>
                    <a:pt x="13" y="2082"/>
                    <a:pt x="1" y="3296"/>
                    <a:pt x="739" y="4058"/>
                  </a:cubicBezTo>
                  <a:lnTo>
                    <a:pt x="1548" y="4892"/>
                  </a:lnTo>
                  <a:cubicBezTo>
                    <a:pt x="1916" y="5277"/>
                    <a:pt x="2408" y="5471"/>
                    <a:pt x="2904" y="5471"/>
                  </a:cubicBezTo>
                  <a:cubicBezTo>
                    <a:pt x="3388" y="5471"/>
                    <a:pt x="3875" y="5286"/>
                    <a:pt x="4251" y="4915"/>
                  </a:cubicBezTo>
                  <a:lnTo>
                    <a:pt x="5085" y="4118"/>
                  </a:lnTo>
                  <a:cubicBezTo>
                    <a:pt x="5847" y="3379"/>
                    <a:pt x="5859" y="2153"/>
                    <a:pt x="5108" y="1415"/>
                  </a:cubicBezTo>
                  <a:lnTo>
                    <a:pt x="4311" y="581"/>
                  </a:lnTo>
                  <a:cubicBezTo>
                    <a:pt x="3942" y="194"/>
                    <a:pt x="3444" y="1"/>
                    <a:pt x="2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496944" y="41653"/>
              <a:ext cx="148988" cy="135617"/>
            </a:xfrm>
            <a:custGeom>
              <a:rect b="b" l="l" r="r" t="t"/>
              <a:pathLst>
                <a:path extrusionOk="0" h="4260" w="4680">
                  <a:moveTo>
                    <a:pt x="2489" y="1"/>
                  </a:moveTo>
                  <a:cubicBezTo>
                    <a:pt x="2215" y="1"/>
                    <a:pt x="1939" y="76"/>
                    <a:pt x="1691" y="235"/>
                  </a:cubicBezTo>
                  <a:lnTo>
                    <a:pt x="918" y="711"/>
                  </a:lnTo>
                  <a:cubicBezTo>
                    <a:pt x="215" y="1140"/>
                    <a:pt x="1" y="2080"/>
                    <a:pt x="441" y="2783"/>
                  </a:cubicBezTo>
                  <a:lnTo>
                    <a:pt x="918" y="3557"/>
                  </a:lnTo>
                  <a:cubicBezTo>
                    <a:pt x="1197" y="4006"/>
                    <a:pt x="1693" y="4259"/>
                    <a:pt x="2199" y="4259"/>
                  </a:cubicBezTo>
                  <a:cubicBezTo>
                    <a:pt x="2470" y="4259"/>
                    <a:pt x="2744" y="4187"/>
                    <a:pt x="2989" y="4033"/>
                  </a:cubicBezTo>
                  <a:lnTo>
                    <a:pt x="3763" y="3557"/>
                  </a:lnTo>
                  <a:cubicBezTo>
                    <a:pt x="4466" y="3116"/>
                    <a:pt x="4680" y="2176"/>
                    <a:pt x="4239" y="1485"/>
                  </a:cubicBezTo>
                  <a:lnTo>
                    <a:pt x="3763" y="711"/>
                  </a:lnTo>
                  <a:cubicBezTo>
                    <a:pt x="3485" y="256"/>
                    <a:pt x="2992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36299" y="953912"/>
              <a:ext cx="181205" cy="168566"/>
            </a:xfrm>
            <a:custGeom>
              <a:rect b="b" l="l" r="r" t="t"/>
              <a:pathLst>
                <a:path extrusionOk="0" h="5295" w="5692">
                  <a:moveTo>
                    <a:pt x="2882" y="1"/>
                  </a:moveTo>
                  <a:cubicBezTo>
                    <a:pt x="2433" y="1"/>
                    <a:pt x="1982" y="165"/>
                    <a:pt x="1620" y="499"/>
                  </a:cubicBezTo>
                  <a:lnTo>
                    <a:pt x="798" y="1249"/>
                  </a:lnTo>
                  <a:cubicBezTo>
                    <a:pt x="36" y="1952"/>
                    <a:pt x="1" y="3119"/>
                    <a:pt x="691" y="3869"/>
                  </a:cubicBezTo>
                  <a:lnTo>
                    <a:pt x="1453" y="4690"/>
                  </a:lnTo>
                  <a:cubicBezTo>
                    <a:pt x="1823" y="5091"/>
                    <a:pt x="2318" y="5294"/>
                    <a:pt x="2815" y="5294"/>
                  </a:cubicBezTo>
                  <a:cubicBezTo>
                    <a:pt x="3263" y="5294"/>
                    <a:pt x="3712" y="5130"/>
                    <a:pt x="4073" y="4797"/>
                  </a:cubicBezTo>
                  <a:lnTo>
                    <a:pt x="4894" y="4035"/>
                  </a:lnTo>
                  <a:cubicBezTo>
                    <a:pt x="5656" y="3333"/>
                    <a:pt x="5692" y="2166"/>
                    <a:pt x="5001" y="1416"/>
                  </a:cubicBezTo>
                  <a:lnTo>
                    <a:pt x="4239" y="594"/>
                  </a:lnTo>
                  <a:cubicBezTo>
                    <a:pt x="3871" y="201"/>
                    <a:pt x="3378" y="1"/>
                    <a:pt x="2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070219" y="1827"/>
              <a:ext cx="155036" cy="145008"/>
            </a:xfrm>
            <a:custGeom>
              <a:rect b="b" l="l" r="r" t="t"/>
              <a:pathLst>
                <a:path extrusionOk="0" h="4555" w="4870">
                  <a:moveTo>
                    <a:pt x="2446" y="1"/>
                  </a:moveTo>
                  <a:cubicBezTo>
                    <a:pt x="2039" y="1"/>
                    <a:pt x="1631" y="158"/>
                    <a:pt x="1322" y="474"/>
                  </a:cubicBezTo>
                  <a:lnTo>
                    <a:pt x="631" y="1153"/>
                  </a:lnTo>
                  <a:cubicBezTo>
                    <a:pt x="0" y="1760"/>
                    <a:pt x="0" y="2772"/>
                    <a:pt x="631" y="3403"/>
                  </a:cubicBezTo>
                  <a:lnTo>
                    <a:pt x="1322" y="4081"/>
                  </a:lnTo>
                  <a:cubicBezTo>
                    <a:pt x="1625" y="4397"/>
                    <a:pt x="2030" y="4555"/>
                    <a:pt x="2437" y="4555"/>
                  </a:cubicBezTo>
                  <a:cubicBezTo>
                    <a:pt x="2843" y="4555"/>
                    <a:pt x="3251" y="4397"/>
                    <a:pt x="3560" y="4081"/>
                  </a:cubicBezTo>
                  <a:lnTo>
                    <a:pt x="4251" y="3403"/>
                  </a:lnTo>
                  <a:cubicBezTo>
                    <a:pt x="4870" y="2784"/>
                    <a:pt x="4870" y="1772"/>
                    <a:pt x="4251" y="1153"/>
                  </a:cubicBezTo>
                  <a:lnTo>
                    <a:pt x="3560" y="474"/>
                  </a:lnTo>
                  <a:cubicBezTo>
                    <a:pt x="3257" y="158"/>
                    <a:pt x="2852" y="1"/>
                    <a:pt x="2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2688901" y="227154"/>
              <a:ext cx="141411" cy="134789"/>
            </a:xfrm>
            <a:custGeom>
              <a:rect b="b" l="l" r="r" t="t"/>
              <a:pathLst>
                <a:path extrusionOk="0" h="4234" w="4442">
                  <a:moveTo>
                    <a:pt x="2633" y="1"/>
                  </a:moveTo>
                  <a:cubicBezTo>
                    <a:pt x="2562" y="1"/>
                    <a:pt x="2490" y="6"/>
                    <a:pt x="2418" y="16"/>
                  </a:cubicBezTo>
                  <a:lnTo>
                    <a:pt x="1477" y="147"/>
                  </a:lnTo>
                  <a:cubicBezTo>
                    <a:pt x="620" y="266"/>
                    <a:pt x="1" y="1064"/>
                    <a:pt x="120" y="1921"/>
                  </a:cubicBezTo>
                  <a:lnTo>
                    <a:pt x="263" y="2861"/>
                  </a:lnTo>
                  <a:cubicBezTo>
                    <a:pt x="372" y="3647"/>
                    <a:pt x="1042" y="4233"/>
                    <a:pt x="1813" y="4233"/>
                  </a:cubicBezTo>
                  <a:cubicBezTo>
                    <a:pt x="1883" y="4233"/>
                    <a:pt x="1954" y="4229"/>
                    <a:pt x="2025" y="4219"/>
                  </a:cubicBezTo>
                  <a:lnTo>
                    <a:pt x="2965" y="4076"/>
                  </a:lnTo>
                  <a:cubicBezTo>
                    <a:pt x="3823" y="3957"/>
                    <a:pt x="4442" y="3171"/>
                    <a:pt x="4323" y="2314"/>
                  </a:cubicBezTo>
                  <a:lnTo>
                    <a:pt x="4192" y="1373"/>
                  </a:lnTo>
                  <a:cubicBezTo>
                    <a:pt x="4083" y="577"/>
                    <a:pt x="3404" y="1"/>
                    <a:pt x="2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2691544" y="634959"/>
              <a:ext cx="112250" cy="101745"/>
            </a:xfrm>
            <a:custGeom>
              <a:rect b="b" l="l" r="r" t="t"/>
              <a:pathLst>
                <a:path extrusionOk="0" h="3196" w="3526">
                  <a:moveTo>
                    <a:pt x="1945" y="1"/>
                  </a:moveTo>
                  <a:cubicBezTo>
                    <a:pt x="1792" y="1"/>
                    <a:pt x="1637" y="32"/>
                    <a:pt x="1489" y="100"/>
                  </a:cubicBezTo>
                  <a:lnTo>
                    <a:pt x="846" y="362"/>
                  </a:lnTo>
                  <a:cubicBezTo>
                    <a:pt x="263" y="612"/>
                    <a:pt x="1" y="1291"/>
                    <a:pt x="251" y="1862"/>
                  </a:cubicBezTo>
                  <a:lnTo>
                    <a:pt x="513" y="2505"/>
                  </a:lnTo>
                  <a:cubicBezTo>
                    <a:pt x="708" y="2939"/>
                    <a:pt x="1126" y="3195"/>
                    <a:pt x="1568" y="3195"/>
                  </a:cubicBezTo>
                  <a:cubicBezTo>
                    <a:pt x="1720" y="3195"/>
                    <a:pt x="1875" y="3165"/>
                    <a:pt x="2025" y="3101"/>
                  </a:cubicBezTo>
                  <a:lnTo>
                    <a:pt x="2656" y="2839"/>
                  </a:lnTo>
                  <a:cubicBezTo>
                    <a:pt x="3239" y="2577"/>
                    <a:pt x="3525" y="1910"/>
                    <a:pt x="3251" y="1327"/>
                  </a:cubicBezTo>
                  <a:lnTo>
                    <a:pt x="2989" y="696"/>
                  </a:lnTo>
                  <a:cubicBezTo>
                    <a:pt x="2804" y="263"/>
                    <a:pt x="2383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2483853" y="651800"/>
              <a:ext cx="144435" cy="138641"/>
            </a:xfrm>
            <a:custGeom>
              <a:rect b="b" l="l" r="r" t="t"/>
              <a:pathLst>
                <a:path extrusionOk="0" h="4355" w="4537">
                  <a:moveTo>
                    <a:pt x="2716" y="0"/>
                  </a:moveTo>
                  <a:cubicBezTo>
                    <a:pt x="2653" y="0"/>
                    <a:pt x="2589" y="4"/>
                    <a:pt x="2524" y="12"/>
                  </a:cubicBezTo>
                  <a:lnTo>
                    <a:pt x="1548" y="119"/>
                  </a:lnTo>
                  <a:cubicBezTo>
                    <a:pt x="655" y="226"/>
                    <a:pt x="0" y="1024"/>
                    <a:pt x="107" y="1917"/>
                  </a:cubicBezTo>
                  <a:lnTo>
                    <a:pt x="203" y="2905"/>
                  </a:lnTo>
                  <a:cubicBezTo>
                    <a:pt x="303" y="3739"/>
                    <a:pt x="1016" y="4355"/>
                    <a:pt x="1837" y="4355"/>
                  </a:cubicBezTo>
                  <a:cubicBezTo>
                    <a:pt x="1895" y="4355"/>
                    <a:pt x="1954" y="4352"/>
                    <a:pt x="2012" y="4346"/>
                  </a:cubicBezTo>
                  <a:lnTo>
                    <a:pt x="2989" y="4238"/>
                  </a:lnTo>
                  <a:cubicBezTo>
                    <a:pt x="3882" y="4155"/>
                    <a:pt x="4537" y="3345"/>
                    <a:pt x="4441" y="2441"/>
                  </a:cubicBezTo>
                  <a:lnTo>
                    <a:pt x="4334" y="1452"/>
                  </a:lnTo>
                  <a:cubicBezTo>
                    <a:pt x="4235" y="624"/>
                    <a:pt x="3531" y="0"/>
                    <a:pt x="2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2030525" y="793560"/>
              <a:ext cx="114510" cy="106870"/>
            </a:xfrm>
            <a:custGeom>
              <a:rect b="b" l="l" r="r" t="t"/>
              <a:pathLst>
                <a:path extrusionOk="0" h="3357" w="3597">
                  <a:moveTo>
                    <a:pt x="1787" y="1"/>
                  </a:moveTo>
                  <a:cubicBezTo>
                    <a:pt x="1478" y="1"/>
                    <a:pt x="1168" y="123"/>
                    <a:pt x="941" y="369"/>
                  </a:cubicBezTo>
                  <a:lnTo>
                    <a:pt x="441" y="893"/>
                  </a:lnTo>
                  <a:cubicBezTo>
                    <a:pt x="0" y="1345"/>
                    <a:pt x="12" y="2095"/>
                    <a:pt x="489" y="2536"/>
                  </a:cubicBezTo>
                  <a:lnTo>
                    <a:pt x="1012" y="3036"/>
                  </a:lnTo>
                  <a:cubicBezTo>
                    <a:pt x="1237" y="3249"/>
                    <a:pt x="1526" y="3356"/>
                    <a:pt x="1815" y="3356"/>
                  </a:cubicBezTo>
                  <a:cubicBezTo>
                    <a:pt x="2124" y="3356"/>
                    <a:pt x="2434" y="3234"/>
                    <a:pt x="2667" y="2988"/>
                  </a:cubicBezTo>
                  <a:lnTo>
                    <a:pt x="3156" y="2464"/>
                  </a:lnTo>
                  <a:cubicBezTo>
                    <a:pt x="3596" y="1988"/>
                    <a:pt x="3584" y="1262"/>
                    <a:pt x="3108" y="809"/>
                  </a:cubicBezTo>
                  <a:lnTo>
                    <a:pt x="2584" y="321"/>
                  </a:lnTo>
                  <a:cubicBezTo>
                    <a:pt x="2365" y="108"/>
                    <a:pt x="2077" y="1"/>
                    <a:pt x="1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543451" y="809764"/>
              <a:ext cx="164937" cy="151407"/>
            </a:xfrm>
            <a:custGeom>
              <a:rect b="b" l="l" r="r" t="t"/>
              <a:pathLst>
                <a:path extrusionOk="0" h="4756" w="5181">
                  <a:moveTo>
                    <a:pt x="2913" y="0"/>
                  </a:moveTo>
                  <a:cubicBezTo>
                    <a:pt x="2713" y="0"/>
                    <a:pt x="2510" y="36"/>
                    <a:pt x="2311" y="110"/>
                  </a:cubicBezTo>
                  <a:lnTo>
                    <a:pt x="1334" y="467"/>
                  </a:lnTo>
                  <a:cubicBezTo>
                    <a:pt x="441" y="800"/>
                    <a:pt x="1" y="1777"/>
                    <a:pt x="322" y="2670"/>
                  </a:cubicBezTo>
                  <a:lnTo>
                    <a:pt x="680" y="3634"/>
                  </a:lnTo>
                  <a:cubicBezTo>
                    <a:pt x="939" y="4328"/>
                    <a:pt x="1586" y="4756"/>
                    <a:pt x="2280" y="4756"/>
                  </a:cubicBezTo>
                  <a:cubicBezTo>
                    <a:pt x="2480" y="4756"/>
                    <a:pt x="2683" y="4721"/>
                    <a:pt x="2882" y="4646"/>
                  </a:cubicBezTo>
                  <a:lnTo>
                    <a:pt x="3859" y="4289"/>
                  </a:lnTo>
                  <a:cubicBezTo>
                    <a:pt x="4728" y="3968"/>
                    <a:pt x="5180" y="2979"/>
                    <a:pt x="4871" y="2086"/>
                  </a:cubicBezTo>
                  <a:lnTo>
                    <a:pt x="4513" y="1122"/>
                  </a:lnTo>
                  <a:cubicBezTo>
                    <a:pt x="4254" y="428"/>
                    <a:pt x="3607" y="0"/>
                    <a:pt x="2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411178" y="1247557"/>
              <a:ext cx="141411" cy="130332"/>
            </a:xfrm>
            <a:custGeom>
              <a:rect b="b" l="l" r="r" t="t"/>
              <a:pathLst>
                <a:path extrusionOk="0" h="4094" w="4442">
                  <a:moveTo>
                    <a:pt x="2245" y="1"/>
                  </a:moveTo>
                  <a:cubicBezTo>
                    <a:pt x="1916" y="1"/>
                    <a:pt x="1588" y="114"/>
                    <a:pt x="1322" y="348"/>
                  </a:cubicBezTo>
                  <a:lnTo>
                    <a:pt x="667" y="919"/>
                  </a:lnTo>
                  <a:cubicBezTo>
                    <a:pt x="72" y="1431"/>
                    <a:pt x="1" y="2348"/>
                    <a:pt x="525" y="2943"/>
                  </a:cubicBezTo>
                  <a:lnTo>
                    <a:pt x="1084" y="3598"/>
                  </a:lnTo>
                  <a:cubicBezTo>
                    <a:pt x="1371" y="3924"/>
                    <a:pt x="1772" y="4093"/>
                    <a:pt x="2174" y="4093"/>
                  </a:cubicBezTo>
                  <a:cubicBezTo>
                    <a:pt x="2506" y="4093"/>
                    <a:pt x="2839" y="3978"/>
                    <a:pt x="3108" y="3741"/>
                  </a:cubicBezTo>
                  <a:lnTo>
                    <a:pt x="3763" y="3181"/>
                  </a:lnTo>
                  <a:cubicBezTo>
                    <a:pt x="4358" y="2658"/>
                    <a:pt x="4442" y="1753"/>
                    <a:pt x="3918" y="1157"/>
                  </a:cubicBezTo>
                  <a:lnTo>
                    <a:pt x="3346" y="502"/>
                  </a:lnTo>
                  <a:cubicBezTo>
                    <a:pt x="3057" y="173"/>
                    <a:pt x="2650" y="1"/>
                    <a:pt x="2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1545744" y="1800783"/>
              <a:ext cx="115243" cy="105215"/>
            </a:xfrm>
            <a:custGeom>
              <a:rect b="b" l="l" r="r" t="t"/>
              <a:pathLst>
                <a:path extrusionOk="0" h="3305" w="3620">
                  <a:moveTo>
                    <a:pt x="1882" y="0"/>
                  </a:moveTo>
                  <a:cubicBezTo>
                    <a:pt x="1644" y="0"/>
                    <a:pt x="1402" y="76"/>
                    <a:pt x="1191" y="234"/>
                  </a:cubicBezTo>
                  <a:lnTo>
                    <a:pt x="631" y="650"/>
                  </a:lnTo>
                  <a:cubicBezTo>
                    <a:pt x="119" y="1031"/>
                    <a:pt x="0" y="1746"/>
                    <a:pt x="393" y="2270"/>
                  </a:cubicBezTo>
                  <a:lnTo>
                    <a:pt x="810" y="2841"/>
                  </a:lnTo>
                  <a:cubicBezTo>
                    <a:pt x="1039" y="3141"/>
                    <a:pt x="1387" y="3304"/>
                    <a:pt x="1743" y="3304"/>
                  </a:cubicBezTo>
                  <a:cubicBezTo>
                    <a:pt x="1980" y="3304"/>
                    <a:pt x="2220" y="3232"/>
                    <a:pt x="2429" y="3079"/>
                  </a:cubicBezTo>
                  <a:lnTo>
                    <a:pt x="2989" y="2663"/>
                  </a:lnTo>
                  <a:cubicBezTo>
                    <a:pt x="3501" y="2294"/>
                    <a:pt x="3620" y="1555"/>
                    <a:pt x="3227" y="1043"/>
                  </a:cubicBezTo>
                  <a:lnTo>
                    <a:pt x="2810" y="472"/>
                  </a:lnTo>
                  <a:cubicBezTo>
                    <a:pt x="2583" y="166"/>
                    <a:pt x="2236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694699" y="2205341"/>
              <a:ext cx="100471" cy="92831"/>
            </a:xfrm>
            <a:custGeom>
              <a:rect b="b" l="l" r="r" t="t"/>
              <a:pathLst>
                <a:path extrusionOk="0" h="2916" w="3156">
                  <a:moveTo>
                    <a:pt x="1359" y="0"/>
                  </a:moveTo>
                  <a:cubicBezTo>
                    <a:pt x="898" y="0"/>
                    <a:pt x="472" y="303"/>
                    <a:pt x="334" y="777"/>
                  </a:cubicBezTo>
                  <a:lnTo>
                    <a:pt x="155" y="1385"/>
                  </a:lnTo>
                  <a:cubicBezTo>
                    <a:pt x="1" y="1944"/>
                    <a:pt x="322" y="2528"/>
                    <a:pt x="893" y="2694"/>
                  </a:cubicBezTo>
                  <a:lnTo>
                    <a:pt x="1501" y="2873"/>
                  </a:lnTo>
                  <a:cubicBezTo>
                    <a:pt x="1599" y="2902"/>
                    <a:pt x="1697" y="2916"/>
                    <a:pt x="1794" y="2916"/>
                  </a:cubicBezTo>
                  <a:cubicBezTo>
                    <a:pt x="2252" y="2916"/>
                    <a:pt x="2673" y="2608"/>
                    <a:pt x="2810" y="2147"/>
                  </a:cubicBezTo>
                  <a:lnTo>
                    <a:pt x="2989" y="1527"/>
                  </a:lnTo>
                  <a:cubicBezTo>
                    <a:pt x="3156" y="968"/>
                    <a:pt x="2822" y="384"/>
                    <a:pt x="2263" y="218"/>
                  </a:cubicBezTo>
                  <a:lnTo>
                    <a:pt x="1644" y="39"/>
                  </a:lnTo>
                  <a:cubicBezTo>
                    <a:pt x="1549" y="13"/>
                    <a:pt x="145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208390" y="2303965"/>
              <a:ext cx="88724" cy="87610"/>
            </a:xfrm>
            <a:custGeom>
              <a:rect b="b" l="l" r="r" t="t"/>
              <a:pathLst>
                <a:path extrusionOk="0" h="2752" w="2787">
                  <a:moveTo>
                    <a:pt x="1722" y="0"/>
                  </a:moveTo>
                  <a:cubicBezTo>
                    <a:pt x="1708" y="0"/>
                    <a:pt x="1694" y="0"/>
                    <a:pt x="1680" y="1"/>
                  </a:cubicBezTo>
                  <a:lnTo>
                    <a:pt x="1037" y="13"/>
                  </a:lnTo>
                  <a:cubicBezTo>
                    <a:pt x="465" y="25"/>
                    <a:pt x="1" y="501"/>
                    <a:pt x="13" y="1085"/>
                  </a:cubicBezTo>
                  <a:lnTo>
                    <a:pt x="37" y="1727"/>
                  </a:lnTo>
                  <a:cubicBezTo>
                    <a:pt x="48" y="2292"/>
                    <a:pt x="513" y="2752"/>
                    <a:pt x="1086" y="2752"/>
                  </a:cubicBezTo>
                  <a:cubicBezTo>
                    <a:pt x="1093" y="2752"/>
                    <a:pt x="1101" y="2752"/>
                    <a:pt x="1108" y="2751"/>
                  </a:cubicBezTo>
                  <a:lnTo>
                    <a:pt x="1739" y="2740"/>
                  </a:lnTo>
                  <a:cubicBezTo>
                    <a:pt x="2323" y="2716"/>
                    <a:pt x="2787" y="2239"/>
                    <a:pt x="2775" y="1668"/>
                  </a:cubicBezTo>
                  <a:lnTo>
                    <a:pt x="2751" y="1025"/>
                  </a:lnTo>
                  <a:cubicBezTo>
                    <a:pt x="2740" y="456"/>
                    <a:pt x="2286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247451" y="2583348"/>
              <a:ext cx="143289" cy="132274"/>
            </a:xfrm>
            <a:custGeom>
              <a:rect b="b" l="l" r="r" t="t"/>
              <a:pathLst>
                <a:path extrusionOk="0" h="4155" w="4501">
                  <a:moveTo>
                    <a:pt x="1961" y="0"/>
                  </a:moveTo>
                  <a:cubicBezTo>
                    <a:pt x="1327" y="0"/>
                    <a:pt x="735" y="404"/>
                    <a:pt x="524" y="1048"/>
                  </a:cubicBezTo>
                  <a:lnTo>
                    <a:pt x="250" y="1905"/>
                  </a:lnTo>
                  <a:cubicBezTo>
                    <a:pt x="0" y="2691"/>
                    <a:pt x="429" y="3548"/>
                    <a:pt x="1215" y="3798"/>
                  </a:cubicBezTo>
                  <a:lnTo>
                    <a:pt x="2084" y="4084"/>
                  </a:lnTo>
                  <a:cubicBezTo>
                    <a:pt x="2235" y="4132"/>
                    <a:pt x="2388" y="4155"/>
                    <a:pt x="2539" y="4155"/>
                  </a:cubicBezTo>
                  <a:cubicBezTo>
                    <a:pt x="3169" y="4155"/>
                    <a:pt x="3753" y="3751"/>
                    <a:pt x="3965" y="3107"/>
                  </a:cubicBezTo>
                  <a:lnTo>
                    <a:pt x="4251" y="2250"/>
                  </a:lnTo>
                  <a:cubicBezTo>
                    <a:pt x="4501" y="1464"/>
                    <a:pt x="4072" y="607"/>
                    <a:pt x="3286" y="357"/>
                  </a:cubicBezTo>
                  <a:lnTo>
                    <a:pt x="2417" y="71"/>
                  </a:lnTo>
                  <a:cubicBezTo>
                    <a:pt x="2266" y="23"/>
                    <a:pt x="2112" y="0"/>
                    <a:pt x="1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738412" y="3315804"/>
              <a:ext cx="139883" cy="129632"/>
            </a:xfrm>
            <a:custGeom>
              <a:rect b="b" l="l" r="r" t="t"/>
              <a:pathLst>
                <a:path extrusionOk="0" h="4072" w="4394">
                  <a:moveTo>
                    <a:pt x="2222" y="1"/>
                  </a:moveTo>
                  <a:cubicBezTo>
                    <a:pt x="1880" y="1"/>
                    <a:pt x="1537" y="124"/>
                    <a:pt x="1262" y="376"/>
                  </a:cubicBezTo>
                  <a:lnTo>
                    <a:pt x="619" y="959"/>
                  </a:lnTo>
                  <a:cubicBezTo>
                    <a:pt x="48" y="1495"/>
                    <a:pt x="0" y="2388"/>
                    <a:pt x="536" y="2959"/>
                  </a:cubicBezTo>
                  <a:lnTo>
                    <a:pt x="1119" y="3602"/>
                  </a:lnTo>
                  <a:cubicBezTo>
                    <a:pt x="1404" y="3913"/>
                    <a:pt x="1790" y="4071"/>
                    <a:pt x="2175" y="4071"/>
                  </a:cubicBezTo>
                  <a:cubicBezTo>
                    <a:pt x="2514" y="4071"/>
                    <a:pt x="2852" y="3948"/>
                    <a:pt x="3119" y="3698"/>
                  </a:cubicBezTo>
                  <a:lnTo>
                    <a:pt x="3762" y="3114"/>
                  </a:lnTo>
                  <a:cubicBezTo>
                    <a:pt x="4346" y="2578"/>
                    <a:pt x="4393" y="1685"/>
                    <a:pt x="3858" y="1102"/>
                  </a:cubicBezTo>
                  <a:lnTo>
                    <a:pt x="3274" y="459"/>
                  </a:lnTo>
                  <a:cubicBezTo>
                    <a:pt x="2991" y="157"/>
                    <a:pt x="2607" y="1"/>
                    <a:pt x="2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214187" y="3311061"/>
              <a:ext cx="114893" cy="114893"/>
            </a:xfrm>
            <a:custGeom>
              <a:rect b="b" l="l" r="r" t="t"/>
              <a:pathLst>
                <a:path extrusionOk="0" h="3609" w="3609">
                  <a:moveTo>
                    <a:pt x="2203" y="1"/>
                  </a:moveTo>
                  <a:lnTo>
                    <a:pt x="1370" y="13"/>
                  </a:lnTo>
                  <a:cubicBezTo>
                    <a:pt x="620" y="13"/>
                    <a:pt x="1" y="644"/>
                    <a:pt x="1" y="1406"/>
                  </a:cubicBezTo>
                  <a:lnTo>
                    <a:pt x="25" y="2239"/>
                  </a:lnTo>
                  <a:cubicBezTo>
                    <a:pt x="25" y="2989"/>
                    <a:pt x="644" y="3608"/>
                    <a:pt x="1406" y="3608"/>
                  </a:cubicBezTo>
                  <a:lnTo>
                    <a:pt x="2239" y="3585"/>
                  </a:lnTo>
                  <a:cubicBezTo>
                    <a:pt x="3001" y="3573"/>
                    <a:pt x="3608" y="2966"/>
                    <a:pt x="3608" y="2204"/>
                  </a:cubicBezTo>
                  <a:lnTo>
                    <a:pt x="3596" y="1370"/>
                  </a:lnTo>
                  <a:cubicBezTo>
                    <a:pt x="3596" y="608"/>
                    <a:pt x="2965" y="1"/>
                    <a:pt x="2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340412" y="3983413"/>
              <a:ext cx="95919" cy="86878"/>
            </a:xfrm>
            <a:custGeom>
              <a:rect b="b" l="l" r="r" t="t"/>
              <a:pathLst>
                <a:path extrusionOk="0" h="2729" w="3013">
                  <a:moveTo>
                    <a:pt x="1372" y="0"/>
                  </a:moveTo>
                  <a:cubicBezTo>
                    <a:pt x="1011" y="0"/>
                    <a:pt x="660" y="207"/>
                    <a:pt x="489" y="550"/>
                  </a:cubicBezTo>
                  <a:lnTo>
                    <a:pt x="239" y="1086"/>
                  </a:lnTo>
                  <a:cubicBezTo>
                    <a:pt x="0" y="1562"/>
                    <a:pt x="215" y="2146"/>
                    <a:pt x="691" y="2384"/>
                  </a:cubicBezTo>
                  <a:lnTo>
                    <a:pt x="1227" y="2634"/>
                  </a:lnTo>
                  <a:cubicBezTo>
                    <a:pt x="1364" y="2698"/>
                    <a:pt x="1509" y="2728"/>
                    <a:pt x="1652" y="2728"/>
                  </a:cubicBezTo>
                  <a:cubicBezTo>
                    <a:pt x="2014" y="2728"/>
                    <a:pt x="2359" y="2529"/>
                    <a:pt x="2513" y="2169"/>
                  </a:cubicBezTo>
                  <a:lnTo>
                    <a:pt x="2775" y="1634"/>
                  </a:lnTo>
                  <a:cubicBezTo>
                    <a:pt x="3013" y="1157"/>
                    <a:pt x="2798" y="586"/>
                    <a:pt x="2322" y="348"/>
                  </a:cubicBezTo>
                  <a:lnTo>
                    <a:pt x="1786" y="98"/>
                  </a:lnTo>
                  <a:cubicBezTo>
                    <a:pt x="1653" y="31"/>
                    <a:pt x="1512" y="0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7890749" y="633813"/>
              <a:ext cx="138769" cy="129218"/>
            </a:xfrm>
            <a:custGeom>
              <a:rect b="b" l="l" r="r" t="t"/>
              <a:pathLst>
                <a:path extrusionOk="0" h="4059" w="4359">
                  <a:moveTo>
                    <a:pt x="2166" y="0"/>
                  </a:moveTo>
                  <a:cubicBezTo>
                    <a:pt x="1787" y="0"/>
                    <a:pt x="1410" y="149"/>
                    <a:pt x="1132" y="446"/>
                  </a:cubicBezTo>
                  <a:lnTo>
                    <a:pt x="537" y="1065"/>
                  </a:lnTo>
                  <a:cubicBezTo>
                    <a:pt x="1" y="1636"/>
                    <a:pt x="37" y="2541"/>
                    <a:pt x="596" y="3077"/>
                  </a:cubicBezTo>
                  <a:lnTo>
                    <a:pt x="1227" y="3672"/>
                  </a:lnTo>
                  <a:cubicBezTo>
                    <a:pt x="1497" y="3930"/>
                    <a:pt x="1846" y="4058"/>
                    <a:pt x="2195" y="4058"/>
                  </a:cubicBezTo>
                  <a:cubicBezTo>
                    <a:pt x="2572" y="4058"/>
                    <a:pt x="2950" y="3909"/>
                    <a:pt x="3228" y="3613"/>
                  </a:cubicBezTo>
                  <a:lnTo>
                    <a:pt x="3823" y="2994"/>
                  </a:lnTo>
                  <a:cubicBezTo>
                    <a:pt x="4359" y="2410"/>
                    <a:pt x="4335" y="1517"/>
                    <a:pt x="3763" y="982"/>
                  </a:cubicBezTo>
                  <a:lnTo>
                    <a:pt x="3144" y="386"/>
                  </a:lnTo>
                  <a:cubicBezTo>
                    <a:pt x="2869" y="128"/>
                    <a:pt x="2517" y="0"/>
                    <a:pt x="2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8225843" y="1179271"/>
              <a:ext cx="122819" cy="119286"/>
            </a:xfrm>
            <a:custGeom>
              <a:rect b="b" l="l" r="r" t="t"/>
              <a:pathLst>
                <a:path extrusionOk="0" h="3747" w="3858">
                  <a:moveTo>
                    <a:pt x="2321" y="0"/>
                  </a:moveTo>
                  <a:cubicBezTo>
                    <a:pt x="2286" y="0"/>
                    <a:pt x="2250" y="2"/>
                    <a:pt x="2215" y="4"/>
                  </a:cubicBezTo>
                  <a:lnTo>
                    <a:pt x="1369" y="64"/>
                  </a:lnTo>
                  <a:cubicBezTo>
                    <a:pt x="595" y="123"/>
                    <a:pt x="0" y="814"/>
                    <a:pt x="60" y="1588"/>
                  </a:cubicBezTo>
                  <a:lnTo>
                    <a:pt x="119" y="2433"/>
                  </a:lnTo>
                  <a:cubicBezTo>
                    <a:pt x="176" y="3171"/>
                    <a:pt x="796" y="3747"/>
                    <a:pt x="1525" y="3747"/>
                  </a:cubicBezTo>
                  <a:cubicBezTo>
                    <a:pt x="1560" y="3747"/>
                    <a:pt x="1595" y="3746"/>
                    <a:pt x="1631" y="3743"/>
                  </a:cubicBezTo>
                  <a:lnTo>
                    <a:pt x="2489" y="3683"/>
                  </a:lnTo>
                  <a:cubicBezTo>
                    <a:pt x="3274" y="3624"/>
                    <a:pt x="3858" y="2945"/>
                    <a:pt x="3798" y="2171"/>
                  </a:cubicBezTo>
                  <a:lnTo>
                    <a:pt x="3739" y="1314"/>
                  </a:lnTo>
                  <a:cubicBezTo>
                    <a:pt x="3682" y="576"/>
                    <a:pt x="3051" y="0"/>
                    <a:pt x="2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8046549" y="1652688"/>
              <a:ext cx="171718" cy="155609"/>
            </a:xfrm>
            <a:custGeom>
              <a:rect b="b" l="l" r="r" t="t"/>
              <a:pathLst>
                <a:path extrusionOk="0" h="4888" w="5394">
                  <a:moveTo>
                    <a:pt x="2506" y="0"/>
                  </a:moveTo>
                  <a:cubicBezTo>
                    <a:pt x="1905" y="0"/>
                    <a:pt x="1321" y="313"/>
                    <a:pt x="1001" y="873"/>
                  </a:cubicBezTo>
                  <a:lnTo>
                    <a:pt x="477" y="1778"/>
                  </a:lnTo>
                  <a:cubicBezTo>
                    <a:pt x="0" y="2612"/>
                    <a:pt x="286" y="3671"/>
                    <a:pt x="1120" y="4148"/>
                  </a:cubicBezTo>
                  <a:lnTo>
                    <a:pt x="2025" y="4660"/>
                  </a:lnTo>
                  <a:cubicBezTo>
                    <a:pt x="2296" y="4815"/>
                    <a:pt x="2591" y="4888"/>
                    <a:pt x="2883" y="4888"/>
                  </a:cubicBezTo>
                  <a:cubicBezTo>
                    <a:pt x="3486" y="4888"/>
                    <a:pt x="4073" y="4574"/>
                    <a:pt x="4394" y="4028"/>
                  </a:cubicBezTo>
                  <a:lnTo>
                    <a:pt x="4918" y="3112"/>
                  </a:lnTo>
                  <a:cubicBezTo>
                    <a:pt x="5394" y="2278"/>
                    <a:pt x="5108" y="1231"/>
                    <a:pt x="4275" y="754"/>
                  </a:cubicBezTo>
                  <a:lnTo>
                    <a:pt x="3370" y="230"/>
                  </a:lnTo>
                  <a:cubicBezTo>
                    <a:pt x="3097" y="74"/>
                    <a:pt x="2800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6866240" y="717984"/>
              <a:ext cx="118681" cy="108303"/>
            </a:xfrm>
            <a:custGeom>
              <a:rect b="b" l="l" r="r" t="t"/>
              <a:pathLst>
                <a:path extrusionOk="0" h="3402" w="3728">
                  <a:moveTo>
                    <a:pt x="1941" y="1"/>
                  </a:moveTo>
                  <a:cubicBezTo>
                    <a:pt x="1694" y="1"/>
                    <a:pt x="1444" y="79"/>
                    <a:pt x="1227" y="243"/>
                  </a:cubicBezTo>
                  <a:lnTo>
                    <a:pt x="643" y="671"/>
                  </a:lnTo>
                  <a:cubicBezTo>
                    <a:pt x="119" y="1064"/>
                    <a:pt x="0" y="1802"/>
                    <a:pt x="405" y="2338"/>
                  </a:cubicBezTo>
                  <a:lnTo>
                    <a:pt x="846" y="2921"/>
                  </a:lnTo>
                  <a:cubicBezTo>
                    <a:pt x="1072" y="3233"/>
                    <a:pt x="1430" y="3402"/>
                    <a:pt x="1795" y="3402"/>
                  </a:cubicBezTo>
                  <a:cubicBezTo>
                    <a:pt x="2043" y="3402"/>
                    <a:pt x="2296" y="3324"/>
                    <a:pt x="2513" y="3160"/>
                  </a:cubicBezTo>
                  <a:lnTo>
                    <a:pt x="3084" y="2731"/>
                  </a:lnTo>
                  <a:cubicBezTo>
                    <a:pt x="3620" y="2338"/>
                    <a:pt x="3727" y="1576"/>
                    <a:pt x="3322" y="1064"/>
                  </a:cubicBezTo>
                  <a:lnTo>
                    <a:pt x="2894" y="481"/>
                  </a:lnTo>
                  <a:cubicBezTo>
                    <a:pt x="2660" y="169"/>
                    <a:pt x="2304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6743421" y="977757"/>
              <a:ext cx="146728" cy="141093"/>
            </a:xfrm>
            <a:custGeom>
              <a:rect b="b" l="l" r="r" t="t"/>
              <a:pathLst>
                <a:path extrusionOk="0" h="4432" w="4609">
                  <a:moveTo>
                    <a:pt x="1863" y="0"/>
                  </a:moveTo>
                  <a:cubicBezTo>
                    <a:pt x="1039" y="0"/>
                    <a:pt x="325" y="614"/>
                    <a:pt x="215" y="1453"/>
                  </a:cubicBezTo>
                  <a:lnTo>
                    <a:pt x="96" y="2453"/>
                  </a:lnTo>
                  <a:cubicBezTo>
                    <a:pt x="1" y="3358"/>
                    <a:pt x="632" y="4179"/>
                    <a:pt x="1549" y="4298"/>
                  </a:cubicBezTo>
                  <a:lnTo>
                    <a:pt x="2537" y="4417"/>
                  </a:lnTo>
                  <a:cubicBezTo>
                    <a:pt x="2609" y="4427"/>
                    <a:pt x="2681" y="4431"/>
                    <a:pt x="2752" y="4431"/>
                  </a:cubicBezTo>
                  <a:cubicBezTo>
                    <a:pt x="3577" y="4431"/>
                    <a:pt x="4273" y="3810"/>
                    <a:pt x="4382" y="2977"/>
                  </a:cubicBezTo>
                  <a:lnTo>
                    <a:pt x="4501" y="1977"/>
                  </a:lnTo>
                  <a:cubicBezTo>
                    <a:pt x="4608" y="1072"/>
                    <a:pt x="3966" y="250"/>
                    <a:pt x="3061" y="131"/>
                  </a:cubicBezTo>
                  <a:lnTo>
                    <a:pt x="2061" y="12"/>
                  </a:lnTo>
                  <a:cubicBezTo>
                    <a:pt x="1994" y="4"/>
                    <a:pt x="1929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6359842" y="902244"/>
              <a:ext cx="135362" cy="132465"/>
            </a:xfrm>
            <a:custGeom>
              <a:rect b="b" l="l" r="r" t="t"/>
              <a:pathLst>
                <a:path extrusionOk="0" h="4161" w="4252">
                  <a:moveTo>
                    <a:pt x="1665" y="0"/>
                  </a:moveTo>
                  <a:cubicBezTo>
                    <a:pt x="833" y="0"/>
                    <a:pt x="142" y="663"/>
                    <a:pt x="96" y="1503"/>
                  </a:cubicBezTo>
                  <a:lnTo>
                    <a:pt x="48" y="2456"/>
                  </a:lnTo>
                  <a:cubicBezTo>
                    <a:pt x="1" y="3325"/>
                    <a:pt x="679" y="4063"/>
                    <a:pt x="1548" y="4110"/>
                  </a:cubicBezTo>
                  <a:lnTo>
                    <a:pt x="2501" y="4158"/>
                  </a:lnTo>
                  <a:cubicBezTo>
                    <a:pt x="2530" y="4160"/>
                    <a:pt x="2559" y="4160"/>
                    <a:pt x="2587" y="4160"/>
                  </a:cubicBezTo>
                  <a:cubicBezTo>
                    <a:pt x="3418" y="4160"/>
                    <a:pt x="4110" y="3498"/>
                    <a:pt x="4156" y="2658"/>
                  </a:cubicBezTo>
                  <a:lnTo>
                    <a:pt x="4204" y="1705"/>
                  </a:lnTo>
                  <a:cubicBezTo>
                    <a:pt x="4251" y="836"/>
                    <a:pt x="3573" y="98"/>
                    <a:pt x="2703" y="50"/>
                  </a:cubicBezTo>
                  <a:lnTo>
                    <a:pt x="1751" y="3"/>
                  </a:lnTo>
                  <a:cubicBezTo>
                    <a:pt x="1722" y="1"/>
                    <a:pt x="1693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6264720" y="1650045"/>
              <a:ext cx="98561" cy="89934"/>
            </a:xfrm>
            <a:custGeom>
              <a:rect b="b" l="l" r="r" t="t"/>
              <a:pathLst>
                <a:path extrusionOk="0" h="2825" w="3096">
                  <a:moveTo>
                    <a:pt x="1381" y="0"/>
                  </a:moveTo>
                  <a:cubicBezTo>
                    <a:pt x="976" y="0"/>
                    <a:pt x="592" y="245"/>
                    <a:pt x="429" y="635"/>
                  </a:cubicBezTo>
                  <a:lnTo>
                    <a:pt x="214" y="1206"/>
                  </a:lnTo>
                  <a:cubicBezTo>
                    <a:pt x="0" y="1730"/>
                    <a:pt x="250" y="2326"/>
                    <a:pt x="774" y="2528"/>
                  </a:cubicBezTo>
                  <a:lnTo>
                    <a:pt x="1346" y="2754"/>
                  </a:lnTo>
                  <a:cubicBezTo>
                    <a:pt x="1466" y="2802"/>
                    <a:pt x="1590" y="2824"/>
                    <a:pt x="1714" y="2824"/>
                  </a:cubicBezTo>
                  <a:cubicBezTo>
                    <a:pt x="2116" y="2824"/>
                    <a:pt x="2503" y="2584"/>
                    <a:pt x="2667" y="2183"/>
                  </a:cubicBezTo>
                  <a:lnTo>
                    <a:pt x="2893" y="1623"/>
                  </a:lnTo>
                  <a:cubicBezTo>
                    <a:pt x="3096" y="1099"/>
                    <a:pt x="2846" y="504"/>
                    <a:pt x="2322" y="301"/>
                  </a:cubicBezTo>
                  <a:lnTo>
                    <a:pt x="1762" y="75"/>
                  </a:lnTo>
                  <a:cubicBezTo>
                    <a:pt x="1637" y="24"/>
                    <a:pt x="1508" y="0"/>
                    <a:pt x="1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3819548" y="755231"/>
              <a:ext cx="144849" cy="136922"/>
            </a:xfrm>
            <a:custGeom>
              <a:rect b="b" l="l" r="r" t="t"/>
              <a:pathLst>
                <a:path extrusionOk="0" h="4301" w="4550">
                  <a:moveTo>
                    <a:pt x="1879" y="0"/>
                  </a:moveTo>
                  <a:cubicBezTo>
                    <a:pt x="1126" y="0"/>
                    <a:pt x="448" y="547"/>
                    <a:pt x="311" y="1311"/>
                  </a:cubicBezTo>
                  <a:lnTo>
                    <a:pt x="144" y="2275"/>
                  </a:lnTo>
                  <a:cubicBezTo>
                    <a:pt x="1" y="3133"/>
                    <a:pt x="584" y="3966"/>
                    <a:pt x="1442" y="4121"/>
                  </a:cubicBezTo>
                  <a:lnTo>
                    <a:pt x="2394" y="4276"/>
                  </a:lnTo>
                  <a:cubicBezTo>
                    <a:pt x="2488" y="4292"/>
                    <a:pt x="2582" y="4300"/>
                    <a:pt x="2675" y="4300"/>
                  </a:cubicBezTo>
                  <a:cubicBezTo>
                    <a:pt x="3436" y="4300"/>
                    <a:pt x="4112" y="3754"/>
                    <a:pt x="4240" y="2990"/>
                  </a:cubicBezTo>
                  <a:lnTo>
                    <a:pt x="4406" y="2037"/>
                  </a:lnTo>
                  <a:cubicBezTo>
                    <a:pt x="4549" y="1168"/>
                    <a:pt x="3966" y="335"/>
                    <a:pt x="3108" y="192"/>
                  </a:cubicBezTo>
                  <a:lnTo>
                    <a:pt x="2156" y="25"/>
                  </a:lnTo>
                  <a:cubicBezTo>
                    <a:pt x="2063" y="8"/>
                    <a:pt x="1970" y="0"/>
                    <a:pt x="1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4129238" y="1085390"/>
              <a:ext cx="108812" cy="100630"/>
            </a:xfrm>
            <a:custGeom>
              <a:rect b="b" l="l" r="r" t="t"/>
              <a:pathLst>
                <a:path extrusionOk="0" h="3161" w="3418">
                  <a:moveTo>
                    <a:pt x="1945" y="1"/>
                  </a:moveTo>
                  <a:cubicBezTo>
                    <a:pt x="1850" y="1"/>
                    <a:pt x="1753" y="12"/>
                    <a:pt x="1655" y="36"/>
                  </a:cubicBezTo>
                  <a:lnTo>
                    <a:pt x="989" y="215"/>
                  </a:lnTo>
                  <a:cubicBezTo>
                    <a:pt x="369" y="382"/>
                    <a:pt x="0" y="1013"/>
                    <a:pt x="167" y="1632"/>
                  </a:cubicBezTo>
                  <a:lnTo>
                    <a:pt x="346" y="2298"/>
                  </a:lnTo>
                  <a:cubicBezTo>
                    <a:pt x="485" y="2817"/>
                    <a:pt x="942" y="3160"/>
                    <a:pt x="1457" y="3160"/>
                  </a:cubicBezTo>
                  <a:cubicBezTo>
                    <a:pt x="1558" y="3160"/>
                    <a:pt x="1660" y="3147"/>
                    <a:pt x="1762" y="3120"/>
                  </a:cubicBezTo>
                  <a:lnTo>
                    <a:pt x="2429" y="2941"/>
                  </a:lnTo>
                  <a:cubicBezTo>
                    <a:pt x="3036" y="2775"/>
                    <a:pt x="3417" y="2144"/>
                    <a:pt x="3251" y="1525"/>
                  </a:cubicBezTo>
                  <a:lnTo>
                    <a:pt x="3072" y="858"/>
                  </a:lnTo>
                  <a:cubicBezTo>
                    <a:pt x="2931" y="344"/>
                    <a:pt x="2467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31"/>
          <p:cNvSpPr/>
          <p:nvPr/>
        </p:nvSpPr>
        <p:spPr>
          <a:xfrm rot="5400000">
            <a:off x="-133350" y="133350"/>
            <a:ext cx="5153025" cy="4886325"/>
          </a:xfrm>
          <a:prstGeom prst="flowChartManualInpu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1"/>
          <p:cNvSpPr/>
          <p:nvPr/>
        </p:nvSpPr>
        <p:spPr>
          <a:xfrm>
            <a:off x="3060350" y="1250875"/>
            <a:ext cx="5026500" cy="24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60000" dist="666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1"/>
          <p:cNvSpPr txBox="1"/>
          <p:nvPr>
            <p:ph type="title"/>
          </p:nvPr>
        </p:nvSpPr>
        <p:spPr>
          <a:xfrm>
            <a:off x="4220450" y="1647475"/>
            <a:ext cx="363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Alterations</a:t>
            </a:r>
            <a:endParaRPr/>
          </a:p>
        </p:txBody>
      </p:sp>
      <p:grpSp>
        <p:nvGrpSpPr>
          <p:cNvPr id="1078" name="Google Shape;1078;p31"/>
          <p:cNvGrpSpPr/>
          <p:nvPr/>
        </p:nvGrpSpPr>
        <p:grpSpPr>
          <a:xfrm>
            <a:off x="323860" y="461698"/>
            <a:ext cx="6428413" cy="7218558"/>
            <a:chOff x="7802450" y="1306075"/>
            <a:chExt cx="3527250" cy="3960800"/>
          </a:xfrm>
        </p:grpSpPr>
        <p:sp>
          <p:nvSpPr>
            <p:cNvPr id="1079" name="Google Shape;1079;p31"/>
            <p:cNvSpPr/>
            <p:nvPr/>
          </p:nvSpPr>
          <p:spPr>
            <a:xfrm>
              <a:off x="9458025" y="2904350"/>
              <a:ext cx="1484725" cy="1458550"/>
            </a:xfrm>
            <a:custGeom>
              <a:rect b="b" l="l" r="r" t="t"/>
              <a:pathLst>
                <a:path extrusionOk="0" h="58342" w="59389">
                  <a:moveTo>
                    <a:pt x="16371" y="1"/>
                  </a:moveTo>
                  <a:lnTo>
                    <a:pt x="0" y="24111"/>
                  </a:lnTo>
                  <a:lnTo>
                    <a:pt x="27087" y="51638"/>
                  </a:lnTo>
                  <a:lnTo>
                    <a:pt x="57305" y="58341"/>
                  </a:lnTo>
                  <a:lnTo>
                    <a:pt x="59388" y="45387"/>
                  </a:lnTo>
                  <a:lnTo>
                    <a:pt x="36469" y="35719"/>
                  </a:lnTo>
                  <a:lnTo>
                    <a:pt x="16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9458025" y="2904350"/>
              <a:ext cx="809050" cy="966225"/>
            </a:xfrm>
            <a:custGeom>
              <a:rect b="b" l="l" r="r" t="t"/>
              <a:pathLst>
                <a:path extrusionOk="0" h="38649" w="32362">
                  <a:moveTo>
                    <a:pt x="16371" y="1"/>
                  </a:moveTo>
                  <a:lnTo>
                    <a:pt x="0" y="24111"/>
                  </a:lnTo>
                  <a:lnTo>
                    <a:pt x="14300" y="38648"/>
                  </a:lnTo>
                  <a:cubicBezTo>
                    <a:pt x="19693" y="35541"/>
                    <a:pt x="26646" y="31564"/>
                    <a:pt x="32361" y="28409"/>
                  </a:cubicBezTo>
                  <a:lnTo>
                    <a:pt x="16371" y="1"/>
                  </a:ln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8152200" y="1306075"/>
              <a:ext cx="1785950" cy="2055800"/>
            </a:xfrm>
            <a:custGeom>
              <a:rect b="b" l="l" r="r" t="t"/>
              <a:pathLst>
                <a:path extrusionOk="0" h="82232" w="71438">
                  <a:moveTo>
                    <a:pt x="14576" y="1"/>
                  </a:moveTo>
                  <a:cubicBezTo>
                    <a:pt x="10251" y="1"/>
                    <a:pt x="5659" y="2185"/>
                    <a:pt x="3417" y="3353"/>
                  </a:cubicBezTo>
                  <a:cubicBezTo>
                    <a:pt x="0" y="5139"/>
                    <a:pt x="6846" y="20617"/>
                    <a:pt x="6846" y="20617"/>
                  </a:cubicBezTo>
                  <a:lnTo>
                    <a:pt x="10859" y="25534"/>
                  </a:lnTo>
                  <a:lnTo>
                    <a:pt x="10859" y="37143"/>
                  </a:lnTo>
                  <a:cubicBezTo>
                    <a:pt x="10859" y="44132"/>
                    <a:pt x="45542" y="82232"/>
                    <a:pt x="45542" y="82232"/>
                  </a:cubicBezTo>
                  <a:lnTo>
                    <a:pt x="71438" y="69135"/>
                  </a:lnTo>
                  <a:cubicBezTo>
                    <a:pt x="71438" y="69135"/>
                    <a:pt x="50745" y="30142"/>
                    <a:pt x="48518" y="27618"/>
                  </a:cubicBezTo>
                  <a:cubicBezTo>
                    <a:pt x="46280" y="25082"/>
                    <a:pt x="35719" y="24046"/>
                    <a:pt x="31254" y="20617"/>
                  </a:cubicBezTo>
                  <a:cubicBezTo>
                    <a:pt x="26789" y="17200"/>
                    <a:pt x="25896" y="7222"/>
                    <a:pt x="20836" y="2317"/>
                  </a:cubicBezTo>
                  <a:cubicBezTo>
                    <a:pt x="19084" y="614"/>
                    <a:pt x="16867" y="1"/>
                    <a:pt x="14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8732733" y="1959272"/>
              <a:ext cx="682453" cy="978750"/>
            </a:xfrm>
            <a:custGeom>
              <a:rect b="b" l="l" r="r" t="t"/>
              <a:pathLst>
                <a:path extrusionOk="0" h="39150" w="29743">
                  <a:moveTo>
                    <a:pt x="20793" y="1"/>
                  </a:moveTo>
                  <a:cubicBezTo>
                    <a:pt x="17002" y="1"/>
                    <a:pt x="13895" y="2514"/>
                    <a:pt x="13895" y="2514"/>
                  </a:cubicBezTo>
                  <a:lnTo>
                    <a:pt x="3477" y="27362"/>
                  </a:lnTo>
                  <a:lnTo>
                    <a:pt x="1" y="29136"/>
                  </a:lnTo>
                  <a:cubicBezTo>
                    <a:pt x="2715" y="32517"/>
                    <a:pt x="5585" y="35958"/>
                    <a:pt x="8335" y="39149"/>
                  </a:cubicBezTo>
                  <a:lnTo>
                    <a:pt x="20599" y="33041"/>
                  </a:lnTo>
                  <a:cubicBezTo>
                    <a:pt x="20599" y="33041"/>
                    <a:pt x="29743" y="13908"/>
                    <a:pt x="28100" y="5395"/>
                  </a:cubicBezTo>
                  <a:cubicBezTo>
                    <a:pt x="27338" y="4073"/>
                    <a:pt x="26671" y="2918"/>
                    <a:pt x="26111" y="1990"/>
                  </a:cubicBezTo>
                  <a:cubicBezTo>
                    <a:pt x="24347" y="511"/>
                    <a:pt x="22501" y="1"/>
                    <a:pt x="20793" y="1"/>
                  </a:cubicBezTo>
                  <a:close/>
                </a:path>
              </a:pathLst>
            </a:custGeom>
            <a:solidFill>
              <a:srgbClr val="1A2930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8442400" y="2855850"/>
              <a:ext cx="1625825" cy="1946075"/>
            </a:xfrm>
            <a:custGeom>
              <a:rect b="b" l="l" r="r" t="t"/>
              <a:pathLst>
                <a:path extrusionOk="0" h="77843" w="65033">
                  <a:moveTo>
                    <a:pt x="45840" y="0"/>
                  </a:moveTo>
                  <a:lnTo>
                    <a:pt x="8038" y="35278"/>
                  </a:lnTo>
                  <a:lnTo>
                    <a:pt x="1" y="75902"/>
                  </a:lnTo>
                  <a:lnTo>
                    <a:pt x="15181" y="77843"/>
                  </a:lnTo>
                  <a:lnTo>
                    <a:pt x="22028" y="49709"/>
                  </a:lnTo>
                  <a:cubicBezTo>
                    <a:pt x="22028" y="49709"/>
                    <a:pt x="54615" y="36766"/>
                    <a:pt x="59830" y="28873"/>
                  </a:cubicBezTo>
                  <a:cubicBezTo>
                    <a:pt x="65033" y="20991"/>
                    <a:pt x="59830" y="7144"/>
                    <a:pt x="59830" y="7144"/>
                  </a:cubicBezTo>
                  <a:lnTo>
                    <a:pt x="45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8304600" y="1900025"/>
              <a:ext cx="1127550" cy="1153175"/>
            </a:xfrm>
            <a:custGeom>
              <a:rect b="b" l="l" r="r" t="t"/>
              <a:pathLst>
                <a:path extrusionOk="0" h="46127" w="45102">
                  <a:moveTo>
                    <a:pt x="33396" y="1"/>
                  </a:moveTo>
                  <a:cubicBezTo>
                    <a:pt x="29603" y="1"/>
                    <a:pt x="26492" y="2514"/>
                    <a:pt x="26492" y="2514"/>
                  </a:cubicBezTo>
                  <a:lnTo>
                    <a:pt x="16074" y="27375"/>
                  </a:lnTo>
                  <a:lnTo>
                    <a:pt x="0" y="37042"/>
                  </a:lnTo>
                  <a:lnTo>
                    <a:pt x="6846" y="46127"/>
                  </a:lnTo>
                  <a:lnTo>
                    <a:pt x="33195" y="33030"/>
                  </a:lnTo>
                  <a:cubicBezTo>
                    <a:pt x="33195" y="33030"/>
                    <a:pt x="45101" y="8170"/>
                    <a:pt x="39291" y="2514"/>
                  </a:cubicBezTo>
                  <a:cubicBezTo>
                    <a:pt x="37358" y="629"/>
                    <a:pt x="35292" y="1"/>
                    <a:pt x="33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7802450" y="4638200"/>
              <a:ext cx="1048075" cy="628675"/>
            </a:xfrm>
            <a:custGeom>
              <a:rect b="b" l="l" r="r" t="t"/>
              <a:pathLst>
                <a:path extrusionOk="0" h="25147" w="41923">
                  <a:moveTo>
                    <a:pt x="25599" y="0"/>
                  </a:moveTo>
                  <a:lnTo>
                    <a:pt x="22920" y="13693"/>
                  </a:lnTo>
                  <a:cubicBezTo>
                    <a:pt x="22920" y="13693"/>
                    <a:pt x="20260" y="12410"/>
                    <a:pt x="14627" y="12410"/>
                  </a:cubicBezTo>
                  <a:cubicBezTo>
                    <a:pt x="13331" y="12410"/>
                    <a:pt x="11878" y="12478"/>
                    <a:pt x="10264" y="12645"/>
                  </a:cubicBezTo>
                  <a:cubicBezTo>
                    <a:pt x="1632" y="13538"/>
                    <a:pt x="1" y="20682"/>
                    <a:pt x="1" y="20682"/>
                  </a:cubicBezTo>
                  <a:lnTo>
                    <a:pt x="37946" y="25146"/>
                  </a:lnTo>
                  <a:lnTo>
                    <a:pt x="41922" y="1822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10589100" y="3879175"/>
              <a:ext cx="740600" cy="986025"/>
            </a:xfrm>
            <a:custGeom>
              <a:rect b="b" l="l" r="r" t="t"/>
              <a:pathLst>
                <a:path extrusionOk="0" h="39441" w="29624">
                  <a:moveTo>
                    <a:pt x="1787" y="1"/>
                  </a:moveTo>
                  <a:lnTo>
                    <a:pt x="1" y="17562"/>
                  </a:lnTo>
                  <a:lnTo>
                    <a:pt x="15931" y="19944"/>
                  </a:lnTo>
                  <a:cubicBezTo>
                    <a:pt x="15931" y="19944"/>
                    <a:pt x="11609" y="26790"/>
                    <a:pt x="14145" y="33338"/>
                  </a:cubicBezTo>
                  <a:cubicBezTo>
                    <a:pt x="16363" y="39091"/>
                    <a:pt x="23985" y="39441"/>
                    <a:pt x="25803" y="39441"/>
                  </a:cubicBezTo>
                  <a:cubicBezTo>
                    <a:pt x="26054" y="39441"/>
                    <a:pt x="26195" y="39434"/>
                    <a:pt x="26195" y="39434"/>
                  </a:cubicBezTo>
                  <a:lnTo>
                    <a:pt x="29624" y="9371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7803650" y="2733200"/>
              <a:ext cx="739100" cy="632375"/>
            </a:xfrm>
            <a:custGeom>
              <a:rect b="b" l="l" r="r" t="t"/>
              <a:pathLst>
                <a:path extrusionOk="0" h="25295" w="29564">
                  <a:moveTo>
                    <a:pt x="20038" y="1"/>
                  </a:moveTo>
                  <a:lnTo>
                    <a:pt x="9180" y="12645"/>
                  </a:lnTo>
                  <a:cubicBezTo>
                    <a:pt x="9180" y="12645"/>
                    <a:pt x="1584" y="17110"/>
                    <a:pt x="691" y="20539"/>
                  </a:cubicBezTo>
                  <a:cubicBezTo>
                    <a:pt x="1" y="23180"/>
                    <a:pt x="5711" y="25294"/>
                    <a:pt x="8615" y="25294"/>
                  </a:cubicBezTo>
                  <a:cubicBezTo>
                    <a:pt x="9469" y="25294"/>
                    <a:pt x="10081" y="25112"/>
                    <a:pt x="10216" y="24706"/>
                  </a:cubicBezTo>
                  <a:cubicBezTo>
                    <a:pt x="10811" y="22920"/>
                    <a:pt x="7239" y="22468"/>
                    <a:pt x="7692" y="21730"/>
                  </a:cubicBezTo>
                  <a:cubicBezTo>
                    <a:pt x="8132" y="20979"/>
                    <a:pt x="10513" y="21730"/>
                    <a:pt x="13347" y="20539"/>
                  </a:cubicBezTo>
                  <a:cubicBezTo>
                    <a:pt x="16169" y="19348"/>
                    <a:pt x="14978" y="17562"/>
                    <a:pt x="14978" y="17562"/>
                  </a:cubicBezTo>
                  <a:lnTo>
                    <a:pt x="29563" y="13990"/>
                  </a:lnTo>
                  <a:lnTo>
                    <a:pt x="20038" y="1"/>
                  </a:ln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8197450" y="1444650"/>
              <a:ext cx="458400" cy="314075"/>
            </a:xfrm>
            <a:custGeom>
              <a:rect b="b" l="l" r="r" t="t"/>
              <a:pathLst>
                <a:path extrusionOk="0" h="12563" w="18336">
                  <a:moveTo>
                    <a:pt x="14109" y="1"/>
                  </a:moveTo>
                  <a:cubicBezTo>
                    <a:pt x="14109" y="1"/>
                    <a:pt x="2000" y="2406"/>
                    <a:pt x="0" y="5204"/>
                  </a:cubicBezTo>
                  <a:cubicBezTo>
                    <a:pt x="0" y="5204"/>
                    <a:pt x="523" y="12563"/>
                    <a:pt x="3583" y="12563"/>
                  </a:cubicBezTo>
                  <a:cubicBezTo>
                    <a:pt x="4159" y="12563"/>
                    <a:pt x="4826" y="12302"/>
                    <a:pt x="5596" y="11681"/>
                  </a:cubicBezTo>
                  <a:cubicBezTo>
                    <a:pt x="7672" y="10013"/>
                    <a:pt x="9713" y="9678"/>
                    <a:pt x="11495" y="9678"/>
                  </a:cubicBezTo>
                  <a:cubicBezTo>
                    <a:pt x="12692" y="9678"/>
                    <a:pt x="13772" y="9829"/>
                    <a:pt x="14668" y="9829"/>
                  </a:cubicBezTo>
                  <a:cubicBezTo>
                    <a:pt x="15552" y="9829"/>
                    <a:pt x="16257" y="9682"/>
                    <a:pt x="16717" y="9097"/>
                  </a:cubicBezTo>
                  <a:cubicBezTo>
                    <a:pt x="18336" y="7025"/>
                    <a:pt x="14109" y="1"/>
                    <a:pt x="14109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8254300" y="1741250"/>
              <a:ext cx="109250" cy="203075"/>
            </a:xfrm>
            <a:custGeom>
              <a:rect b="b" l="l" r="r" t="t"/>
              <a:pathLst>
                <a:path extrusionOk="0" h="8123" w="4370">
                  <a:moveTo>
                    <a:pt x="1044" y="0"/>
                  </a:moveTo>
                  <a:cubicBezTo>
                    <a:pt x="980" y="0"/>
                    <a:pt x="917" y="10"/>
                    <a:pt x="857" y="31"/>
                  </a:cubicBezTo>
                  <a:cubicBezTo>
                    <a:pt x="48" y="281"/>
                    <a:pt x="0" y="2305"/>
                    <a:pt x="738" y="4531"/>
                  </a:cubicBezTo>
                  <a:cubicBezTo>
                    <a:pt x="1421" y="6602"/>
                    <a:pt x="2532" y="8122"/>
                    <a:pt x="3326" y="8122"/>
                  </a:cubicBezTo>
                  <a:cubicBezTo>
                    <a:pt x="3390" y="8122"/>
                    <a:pt x="3453" y="8112"/>
                    <a:pt x="3513" y="8091"/>
                  </a:cubicBezTo>
                  <a:cubicBezTo>
                    <a:pt x="4322" y="7841"/>
                    <a:pt x="4370" y="5817"/>
                    <a:pt x="3632" y="3579"/>
                  </a:cubicBezTo>
                  <a:cubicBezTo>
                    <a:pt x="2960" y="1520"/>
                    <a:pt x="1840" y="0"/>
                    <a:pt x="1044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8273350" y="1628825"/>
              <a:ext cx="359875" cy="314725"/>
            </a:xfrm>
            <a:custGeom>
              <a:rect b="b" l="l" r="r" t="t"/>
              <a:pathLst>
                <a:path extrusionOk="0" h="12589" w="14395">
                  <a:moveTo>
                    <a:pt x="4659" y="1"/>
                  </a:moveTo>
                  <a:cubicBezTo>
                    <a:pt x="4358" y="1"/>
                    <a:pt x="4081" y="198"/>
                    <a:pt x="3977" y="563"/>
                  </a:cubicBezTo>
                  <a:lnTo>
                    <a:pt x="3763" y="1325"/>
                  </a:lnTo>
                  <a:cubicBezTo>
                    <a:pt x="3370" y="2742"/>
                    <a:pt x="2429" y="3778"/>
                    <a:pt x="1191" y="4195"/>
                  </a:cubicBezTo>
                  <a:lnTo>
                    <a:pt x="0" y="4587"/>
                  </a:lnTo>
                  <a:lnTo>
                    <a:pt x="2632" y="12588"/>
                  </a:lnTo>
                  <a:lnTo>
                    <a:pt x="14395" y="8707"/>
                  </a:lnTo>
                  <a:lnTo>
                    <a:pt x="11764" y="694"/>
                  </a:lnTo>
                  <a:lnTo>
                    <a:pt x="9513" y="1444"/>
                  </a:lnTo>
                  <a:cubicBezTo>
                    <a:pt x="9138" y="1565"/>
                    <a:pt x="8751" y="1624"/>
                    <a:pt x="8362" y="1624"/>
                  </a:cubicBezTo>
                  <a:cubicBezTo>
                    <a:pt x="7333" y="1624"/>
                    <a:pt x="6290" y="1210"/>
                    <a:pt x="5418" y="432"/>
                  </a:cubicBezTo>
                  <a:lnTo>
                    <a:pt x="5191" y="218"/>
                  </a:lnTo>
                  <a:cubicBezTo>
                    <a:pt x="5027" y="71"/>
                    <a:pt x="4839" y="1"/>
                    <a:pt x="4659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8511775" y="1628475"/>
              <a:ext cx="175625" cy="226500"/>
            </a:xfrm>
            <a:custGeom>
              <a:rect b="b" l="l" r="r" t="t"/>
              <a:pathLst>
                <a:path extrusionOk="0" h="9060" w="7025">
                  <a:moveTo>
                    <a:pt x="3173" y="1"/>
                  </a:moveTo>
                  <a:cubicBezTo>
                    <a:pt x="3061" y="1"/>
                    <a:pt x="2951" y="18"/>
                    <a:pt x="2846" y="53"/>
                  </a:cubicBezTo>
                  <a:cubicBezTo>
                    <a:pt x="2596" y="149"/>
                    <a:pt x="1655" y="446"/>
                    <a:pt x="1393" y="530"/>
                  </a:cubicBezTo>
                  <a:cubicBezTo>
                    <a:pt x="286" y="911"/>
                    <a:pt x="0" y="3089"/>
                    <a:pt x="774" y="5435"/>
                  </a:cubicBezTo>
                  <a:cubicBezTo>
                    <a:pt x="1473" y="7544"/>
                    <a:pt x="2785" y="9060"/>
                    <a:pt x="3858" y="9060"/>
                  </a:cubicBezTo>
                  <a:cubicBezTo>
                    <a:pt x="3972" y="9060"/>
                    <a:pt x="4083" y="9042"/>
                    <a:pt x="4191" y="9007"/>
                  </a:cubicBezTo>
                  <a:cubicBezTo>
                    <a:pt x="4441" y="8912"/>
                    <a:pt x="5382" y="8614"/>
                    <a:pt x="5644" y="8531"/>
                  </a:cubicBezTo>
                  <a:cubicBezTo>
                    <a:pt x="6751" y="8150"/>
                    <a:pt x="7025" y="5971"/>
                    <a:pt x="6251" y="3625"/>
                  </a:cubicBezTo>
                  <a:cubicBezTo>
                    <a:pt x="5552" y="1516"/>
                    <a:pt x="4230" y="1"/>
                    <a:pt x="3173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8554625" y="1639900"/>
              <a:ext cx="124450" cy="192050"/>
            </a:xfrm>
            <a:custGeom>
              <a:rect b="b" l="l" r="r" t="t"/>
              <a:pathLst>
                <a:path extrusionOk="0" h="7682" w="4978">
                  <a:moveTo>
                    <a:pt x="1538" y="0"/>
                  </a:moveTo>
                  <a:cubicBezTo>
                    <a:pt x="1435" y="0"/>
                    <a:pt x="1335" y="16"/>
                    <a:pt x="1239" y="49"/>
                  </a:cubicBezTo>
                  <a:cubicBezTo>
                    <a:pt x="239" y="370"/>
                    <a:pt x="1" y="2335"/>
                    <a:pt x="691" y="4442"/>
                  </a:cubicBezTo>
                  <a:cubicBezTo>
                    <a:pt x="1304" y="6333"/>
                    <a:pt x="2479" y="7681"/>
                    <a:pt x="3437" y="7681"/>
                  </a:cubicBezTo>
                  <a:cubicBezTo>
                    <a:pt x="3541" y="7681"/>
                    <a:pt x="3642" y="7666"/>
                    <a:pt x="3739" y="7633"/>
                  </a:cubicBezTo>
                  <a:cubicBezTo>
                    <a:pt x="4739" y="7312"/>
                    <a:pt x="4977" y="5347"/>
                    <a:pt x="4287" y="3251"/>
                  </a:cubicBezTo>
                  <a:cubicBezTo>
                    <a:pt x="3674" y="1350"/>
                    <a:pt x="2490" y="0"/>
                    <a:pt x="1538" y="0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8233450" y="1470775"/>
              <a:ext cx="287875" cy="152125"/>
            </a:xfrm>
            <a:custGeom>
              <a:rect b="b" l="l" r="r" t="t"/>
              <a:pathLst>
                <a:path extrusionOk="0" h="6085" w="11515">
                  <a:moveTo>
                    <a:pt x="10372" y="1"/>
                  </a:moveTo>
                  <a:cubicBezTo>
                    <a:pt x="9375" y="1"/>
                    <a:pt x="7500" y="1041"/>
                    <a:pt x="3251" y="2277"/>
                  </a:cubicBezTo>
                  <a:cubicBezTo>
                    <a:pt x="1691" y="2718"/>
                    <a:pt x="596" y="2956"/>
                    <a:pt x="298" y="3837"/>
                  </a:cubicBezTo>
                  <a:cubicBezTo>
                    <a:pt x="1" y="4671"/>
                    <a:pt x="513" y="5873"/>
                    <a:pt x="1215" y="6052"/>
                  </a:cubicBezTo>
                  <a:cubicBezTo>
                    <a:pt x="1299" y="6074"/>
                    <a:pt x="1381" y="6084"/>
                    <a:pt x="1461" y="6084"/>
                  </a:cubicBezTo>
                  <a:cubicBezTo>
                    <a:pt x="2428" y="6084"/>
                    <a:pt x="3254" y="4594"/>
                    <a:pt x="5418" y="3682"/>
                  </a:cubicBezTo>
                  <a:cubicBezTo>
                    <a:pt x="8014" y="2611"/>
                    <a:pt x="10062" y="3611"/>
                    <a:pt x="11050" y="2397"/>
                  </a:cubicBezTo>
                  <a:cubicBezTo>
                    <a:pt x="11514" y="1813"/>
                    <a:pt x="11514" y="765"/>
                    <a:pt x="11038" y="265"/>
                  </a:cubicBezTo>
                  <a:cubicBezTo>
                    <a:pt x="10863" y="83"/>
                    <a:pt x="10652" y="1"/>
                    <a:pt x="10372" y="1"/>
                  </a:cubicBez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8362250" y="1675800"/>
              <a:ext cx="104600" cy="92150"/>
            </a:xfrm>
            <a:custGeom>
              <a:rect b="b" l="l" r="r" t="t"/>
              <a:pathLst>
                <a:path extrusionOk="0" h="3686" w="4184">
                  <a:moveTo>
                    <a:pt x="3926" y="1"/>
                  </a:moveTo>
                  <a:cubicBezTo>
                    <a:pt x="3543" y="1"/>
                    <a:pt x="3219" y="2793"/>
                    <a:pt x="2135" y="2804"/>
                  </a:cubicBezTo>
                  <a:cubicBezTo>
                    <a:pt x="2129" y="2804"/>
                    <a:pt x="2123" y="2804"/>
                    <a:pt x="2117" y="2804"/>
                  </a:cubicBezTo>
                  <a:cubicBezTo>
                    <a:pt x="1212" y="2804"/>
                    <a:pt x="49" y="1184"/>
                    <a:pt x="3" y="1184"/>
                  </a:cubicBezTo>
                  <a:lnTo>
                    <a:pt x="3" y="1184"/>
                  </a:lnTo>
                  <a:cubicBezTo>
                    <a:pt x="0" y="1184"/>
                    <a:pt x="1" y="1188"/>
                    <a:pt x="4" y="1196"/>
                  </a:cubicBezTo>
                  <a:cubicBezTo>
                    <a:pt x="344" y="2069"/>
                    <a:pt x="1568" y="3686"/>
                    <a:pt x="2271" y="3686"/>
                  </a:cubicBezTo>
                  <a:cubicBezTo>
                    <a:pt x="2307" y="3686"/>
                    <a:pt x="2341" y="3681"/>
                    <a:pt x="2374" y="3673"/>
                  </a:cubicBezTo>
                  <a:cubicBezTo>
                    <a:pt x="3088" y="3494"/>
                    <a:pt x="3350" y="3197"/>
                    <a:pt x="3636" y="2066"/>
                  </a:cubicBezTo>
                  <a:cubicBezTo>
                    <a:pt x="3898" y="946"/>
                    <a:pt x="4183" y="244"/>
                    <a:pt x="4017" y="53"/>
                  </a:cubicBezTo>
                  <a:cubicBezTo>
                    <a:pt x="3986" y="18"/>
                    <a:pt x="3956" y="1"/>
                    <a:pt x="3926" y="1"/>
                  </a:cubicBezTo>
                  <a:close/>
                </a:path>
              </a:pathLst>
            </a:custGeom>
            <a:solidFill>
              <a:srgbClr val="1A2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8294175" y="1801650"/>
              <a:ext cx="266725" cy="121450"/>
            </a:xfrm>
            <a:custGeom>
              <a:rect b="b" l="l" r="r" t="t"/>
              <a:pathLst>
                <a:path extrusionOk="0" h="4858" w="10669">
                  <a:moveTo>
                    <a:pt x="9384" y="0"/>
                  </a:moveTo>
                  <a:cubicBezTo>
                    <a:pt x="9356" y="0"/>
                    <a:pt x="9324" y="7"/>
                    <a:pt x="9288" y="20"/>
                  </a:cubicBezTo>
                  <a:cubicBezTo>
                    <a:pt x="8585" y="258"/>
                    <a:pt x="7061" y="949"/>
                    <a:pt x="5692" y="1389"/>
                  </a:cubicBezTo>
                  <a:cubicBezTo>
                    <a:pt x="4239" y="1865"/>
                    <a:pt x="2930" y="2520"/>
                    <a:pt x="1" y="2997"/>
                  </a:cubicBezTo>
                  <a:cubicBezTo>
                    <a:pt x="346" y="3830"/>
                    <a:pt x="965" y="4794"/>
                    <a:pt x="2060" y="4854"/>
                  </a:cubicBezTo>
                  <a:cubicBezTo>
                    <a:pt x="2102" y="4857"/>
                    <a:pt x="2144" y="4858"/>
                    <a:pt x="2186" y="4858"/>
                  </a:cubicBezTo>
                  <a:cubicBezTo>
                    <a:pt x="2881" y="4858"/>
                    <a:pt x="3743" y="4507"/>
                    <a:pt x="4394" y="4282"/>
                  </a:cubicBezTo>
                  <a:cubicBezTo>
                    <a:pt x="8145" y="2949"/>
                    <a:pt x="8061" y="3116"/>
                    <a:pt x="10038" y="2270"/>
                  </a:cubicBezTo>
                  <a:cubicBezTo>
                    <a:pt x="10669" y="1996"/>
                    <a:pt x="10502" y="1901"/>
                    <a:pt x="9966" y="961"/>
                  </a:cubicBezTo>
                  <a:cubicBezTo>
                    <a:pt x="9621" y="334"/>
                    <a:pt x="9588" y="0"/>
                    <a:pt x="9384" y="0"/>
                  </a:cubicBez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8372475" y="1653900"/>
              <a:ext cx="57150" cy="73425"/>
            </a:xfrm>
            <a:custGeom>
              <a:rect b="b" l="l" r="r" t="t"/>
              <a:pathLst>
                <a:path extrusionOk="0" h="2937" w="2286">
                  <a:moveTo>
                    <a:pt x="654" y="0"/>
                  </a:moveTo>
                  <a:cubicBezTo>
                    <a:pt x="557" y="0"/>
                    <a:pt x="467" y="23"/>
                    <a:pt x="393" y="72"/>
                  </a:cubicBezTo>
                  <a:cubicBezTo>
                    <a:pt x="0" y="322"/>
                    <a:pt x="191" y="1263"/>
                    <a:pt x="417" y="1799"/>
                  </a:cubicBezTo>
                  <a:cubicBezTo>
                    <a:pt x="608" y="2261"/>
                    <a:pt x="1056" y="2936"/>
                    <a:pt x="1416" y="2936"/>
                  </a:cubicBezTo>
                  <a:cubicBezTo>
                    <a:pt x="1437" y="2936"/>
                    <a:pt x="1457" y="2934"/>
                    <a:pt x="1476" y="2930"/>
                  </a:cubicBezTo>
                  <a:cubicBezTo>
                    <a:pt x="1941" y="2811"/>
                    <a:pt x="2286" y="1346"/>
                    <a:pt x="1631" y="548"/>
                  </a:cubicBezTo>
                  <a:cubicBezTo>
                    <a:pt x="1393" y="246"/>
                    <a:pt x="979" y="0"/>
                    <a:pt x="654" y="0"/>
                  </a:cubicBezTo>
                  <a:close/>
                </a:path>
              </a:pathLst>
            </a:custGeom>
            <a:solidFill>
              <a:srgbClr val="456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8442125" y="2110200"/>
              <a:ext cx="463175" cy="632850"/>
            </a:xfrm>
            <a:custGeom>
              <a:rect b="b" l="l" r="r" t="t"/>
              <a:pathLst>
                <a:path extrusionOk="0" h="25314" w="18527">
                  <a:moveTo>
                    <a:pt x="18526" y="1"/>
                  </a:moveTo>
                  <a:cubicBezTo>
                    <a:pt x="18074" y="834"/>
                    <a:pt x="17633" y="1656"/>
                    <a:pt x="17228" y="2489"/>
                  </a:cubicBezTo>
                  <a:lnTo>
                    <a:pt x="16585" y="3739"/>
                  </a:lnTo>
                  <a:lnTo>
                    <a:pt x="15954" y="4990"/>
                  </a:lnTo>
                  <a:cubicBezTo>
                    <a:pt x="15538" y="5823"/>
                    <a:pt x="15145" y="6668"/>
                    <a:pt x="14728" y="7502"/>
                  </a:cubicBezTo>
                  <a:cubicBezTo>
                    <a:pt x="14311" y="8347"/>
                    <a:pt x="13907" y="9181"/>
                    <a:pt x="13502" y="10038"/>
                  </a:cubicBezTo>
                  <a:lnTo>
                    <a:pt x="12895" y="11300"/>
                  </a:lnTo>
                  <a:lnTo>
                    <a:pt x="12299" y="12562"/>
                  </a:lnTo>
                  <a:lnTo>
                    <a:pt x="11121" y="15110"/>
                  </a:lnTo>
                  <a:cubicBezTo>
                    <a:pt x="10353" y="16761"/>
                    <a:pt x="9609" y="18434"/>
                    <a:pt x="8887" y="20108"/>
                  </a:cubicBezTo>
                  <a:lnTo>
                    <a:pt x="8887" y="20108"/>
                  </a:lnTo>
                  <a:cubicBezTo>
                    <a:pt x="8171" y="20507"/>
                    <a:pt x="7454" y="20916"/>
                    <a:pt x="6727" y="21325"/>
                  </a:cubicBezTo>
                  <a:lnTo>
                    <a:pt x="5596" y="21968"/>
                  </a:lnTo>
                  <a:lnTo>
                    <a:pt x="4465" y="22623"/>
                  </a:lnTo>
                  <a:cubicBezTo>
                    <a:pt x="3715" y="23051"/>
                    <a:pt x="2965" y="23504"/>
                    <a:pt x="2227" y="23944"/>
                  </a:cubicBezTo>
                  <a:cubicBezTo>
                    <a:pt x="1476" y="24397"/>
                    <a:pt x="738" y="24861"/>
                    <a:pt x="0" y="25314"/>
                  </a:cubicBezTo>
                  <a:cubicBezTo>
                    <a:pt x="798" y="24956"/>
                    <a:pt x="1584" y="24587"/>
                    <a:pt x="2369" y="24218"/>
                  </a:cubicBezTo>
                  <a:cubicBezTo>
                    <a:pt x="3143" y="23825"/>
                    <a:pt x="3929" y="23456"/>
                    <a:pt x="4703" y="23075"/>
                  </a:cubicBezTo>
                  <a:lnTo>
                    <a:pt x="5870" y="22492"/>
                  </a:lnTo>
                  <a:lnTo>
                    <a:pt x="7025" y="21908"/>
                  </a:lnTo>
                  <a:cubicBezTo>
                    <a:pt x="7799" y="21504"/>
                    <a:pt x="8573" y="21123"/>
                    <a:pt x="9346" y="20718"/>
                  </a:cubicBezTo>
                  <a:lnTo>
                    <a:pt x="9466" y="20658"/>
                  </a:lnTo>
                  <a:lnTo>
                    <a:pt x="9525" y="20539"/>
                  </a:lnTo>
                  <a:cubicBezTo>
                    <a:pt x="10335" y="18860"/>
                    <a:pt x="11132" y="17158"/>
                    <a:pt x="11906" y="15467"/>
                  </a:cubicBezTo>
                  <a:lnTo>
                    <a:pt x="13073" y="12919"/>
                  </a:lnTo>
                  <a:lnTo>
                    <a:pt x="13657" y="11645"/>
                  </a:lnTo>
                  <a:lnTo>
                    <a:pt x="14216" y="10359"/>
                  </a:lnTo>
                  <a:cubicBezTo>
                    <a:pt x="14597" y="9502"/>
                    <a:pt x="14978" y="8645"/>
                    <a:pt x="15335" y="7788"/>
                  </a:cubicBezTo>
                  <a:cubicBezTo>
                    <a:pt x="15704" y="6942"/>
                    <a:pt x="16085" y="6073"/>
                    <a:pt x="16443" y="5216"/>
                  </a:cubicBezTo>
                  <a:lnTo>
                    <a:pt x="16978" y="3918"/>
                  </a:lnTo>
                  <a:lnTo>
                    <a:pt x="17490" y="2620"/>
                  </a:lnTo>
                  <a:cubicBezTo>
                    <a:pt x="17848" y="1739"/>
                    <a:pt x="18193" y="882"/>
                    <a:pt x="18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8488550" y="1760175"/>
              <a:ext cx="260775" cy="327725"/>
            </a:xfrm>
            <a:custGeom>
              <a:rect b="b" l="l" r="r" t="t"/>
              <a:pathLst>
                <a:path extrusionOk="0" h="13109" w="10431">
                  <a:moveTo>
                    <a:pt x="10430" y="0"/>
                  </a:moveTo>
                  <a:cubicBezTo>
                    <a:pt x="9978" y="1453"/>
                    <a:pt x="9537" y="2905"/>
                    <a:pt x="9013" y="4334"/>
                  </a:cubicBezTo>
                  <a:cubicBezTo>
                    <a:pt x="8525" y="5763"/>
                    <a:pt x="7978" y="7156"/>
                    <a:pt x="7251" y="8418"/>
                  </a:cubicBezTo>
                  <a:cubicBezTo>
                    <a:pt x="7061" y="8739"/>
                    <a:pt x="6882" y="9049"/>
                    <a:pt x="6656" y="9335"/>
                  </a:cubicBezTo>
                  <a:cubicBezTo>
                    <a:pt x="6561" y="9466"/>
                    <a:pt x="6454" y="9597"/>
                    <a:pt x="6335" y="9728"/>
                  </a:cubicBezTo>
                  <a:cubicBezTo>
                    <a:pt x="6216" y="9847"/>
                    <a:pt x="6096" y="9990"/>
                    <a:pt x="5965" y="10085"/>
                  </a:cubicBezTo>
                  <a:cubicBezTo>
                    <a:pt x="5835" y="10204"/>
                    <a:pt x="5715" y="10299"/>
                    <a:pt x="5561" y="10382"/>
                  </a:cubicBezTo>
                  <a:lnTo>
                    <a:pt x="5084" y="10668"/>
                  </a:lnTo>
                  <a:cubicBezTo>
                    <a:pt x="4763" y="10859"/>
                    <a:pt x="4430" y="11037"/>
                    <a:pt x="4108" y="11216"/>
                  </a:cubicBezTo>
                  <a:cubicBezTo>
                    <a:pt x="2775" y="11918"/>
                    <a:pt x="1429" y="12561"/>
                    <a:pt x="0" y="13109"/>
                  </a:cubicBezTo>
                  <a:cubicBezTo>
                    <a:pt x="1524" y="12918"/>
                    <a:pt x="3001" y="12442"/>
                    <a:pt x="4418" y="11847"/>
                  </a:cubicBezTo>
                  <a:cubicBezTo>
                    <a:pt x="4763" y="11692"/>
                    <a:pt x="5120" y="11514"/>
                    <a:pt x="5454" y="11359"/>
                  </a:cubicBezTo>
                  <a:lnTo>
                    <a:pt x="5977" y="11085"/>
                  </a:lnTo>
                  <a:cubicBezTo>
                    <a:pt x="6156" y="10978"/>
                    <a:pt x="6346" y="10859"/>
                    <a:pt x="6513" y="10728"/>
                  </a:cubicBezTo>
                  <a:cubicBezTo>
                    <a:pt x="6847" y="10478"/>
                    <a:pt x="7120" y="10168"/>
                    <a:pt x="7382" y="9847"/>
                  </a:cubicBezTo>
                  <a:cubicBezTo>
                    <a:pt x="7632" y="9525"/>
                    <a:pt x="7835" y="9192"/>
                    <a:pt x="8049" y="8858"/>
                  </a:cubicBezTo>
                  <a:cubicBezTo>
                    <a:pt x="8835" y="7489"/>
                    <a:pt x="9323" y="6013"/>
                    <a:pt x="9716" y="4525"/>
                  </a:cubicBezTo>
                  <a:cubicBezTo>
                    <a:pt x="9895" y="3774"/>
                    <a:pt x="10061" y="3036"/>
                    <a:pt x="10180" y="2274"/>
                  </a:cubicBezTo>
                  <a:cubicBezTo>
                    <a:pt x="10299" y="1512"/>
                    <a:pt x="10395" y="762"/>
                    <a:pt x="10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8518600" y="2110200"/>
              <a:ext cx="331325" cy="163575"/>
            </a:xfrm>
            <a:custGeom>
              <a:rect b="b" l="l" r="r" t="t"/>
              <a:pathLst>
                <a:path extrusionOk="0" h="6543" w="13253">
                  <a:moveTo>
                    <a:pt x="13253" y="1"/>
                  </a:moveTo>
                  <a:lnTo>
                    <a:pt x="13253" y="1"/>
                  </a:lnTo>
                  <a:cubicBezTo>
                    <a:pt x="12443" y="1072"/>
                    <a:pt x="11586" y="2096"/>
                    <a:pt x="10681" y="3037"/>
                  </a:cubicBezTo>
                  <a:cubicBezTo>
                    <a:pt x="10240" y="3501"/>
                    <a:pt x="9764" y="3942"/>
                    <a:pt x="9252" y="4347"/>
                  </a:cubicBezTo>
                  <a:cubicBezTo>
                    <a:pt x="9121" y="4442"/>
                    <a:pt x="8990" y="4525"/>
                    <a:pt x="8871" y="4632"/>
                  </a:cubicBezTo>
                  <a:cubicBezTo>
                    <a:pt x="8752" y="4716"/>
                    <a:pt x="8609" y="4823"/>
                    <a:pt x="8478" y="4894"/>
                  </a:cubicBezTo>
                  <a:cubicBezTo>
                    <a:pt x="8216" y="5073"/>
                    <a:pt x="7942" y="5216"/>
                    <a:pt x="7657" y="5347"/>
                  </a:cubicBezTo>
                  <a:cubicBezTo>
                    <a:pt x="7383" y="5466"/>
                    <a:pt x="7097" y="5549"/>
                    <a:pt x="6799" y="5609"/>
                  </a:cubicBezTo>
                  <a:cubicBezTo>
                    <a:pt x="6728" y="5633"/>
                    <a:pt x="6645" y="5633"/>
                    <a:pt x="6573" y="5644"/>
                  </a:cubicBezTo>
                  <a:cubicBezTo>
                    <a:pt x="6502" y="5644"/>
                    <a:pt x="6430" y="5656"/>
                    <a:pt x="6347" y="5656"/>
                  </a:cubicBezTo>
                  <a:lnTo>
                    <a:pt x="5895" y="5656"/>
                  </a:lnTo>
                  <a:cubicBezTo>
                    <a:pt x="5240" y="5644"/>
                    <a:pt x="4585" y="5597"/>
                    <a:pt x="3930" y="5537"/>
                  </a:cubicBezTo>
                  <a:cubicBezTo>
                    <a:pt x="3275" y="5478"/>
                    <a:pt x="2620" y="5394"/>
                    <a:pt x="1966" y="5287"/>
                  </a:cubicBezTo>
                  <a:cubicBezTo>
                    <a:pt x="1311" y="5180"/>
                    <a:pt x="656" y="5061"/>
                    <a:pt x="1" y="4894"/>
                  </a:cubicBezTo>
                  <a:lnTo>
                    <a:pt x="1" y="4894"/>
                  </a:lnTo>
                  <a:cubicBezTo>
                    <a:pt x="584" y="5240"/>
                    <a:pt x="1215" y="5490"/>
                    <a:pt x="1882" y="5728"/>
                  </a:cubicBezTo>
                  <a:cubicBezTo>
                    <a:pt x="2525" y="5954"/>
                    <a:pt x="3180" y="6121"/>
                    <a:pt x="3847" y="6252"/>
                  </a:cubicBezTo>
                  <a:cubicBezTo>
                    <a:pt x="4525" y="6383"/>
                    <a:pt x="5192" y="6478"/>
                    <a:pt x="5871" y="6526"/>
                  </a:cubicBezTo>
                  <a:cubicBezTo>
                    <a:pt x="5966" y="6526"/>
                    <a:pt x="6037" y="6537"/>
                    <a:pt x="6133" y="6537"/>
                  </a:cubicBezTo>
                  <a:lnTo>
                    <a:pt x="6407" y="6537"/>
                  </a:lnTo>
                  <a:cubicBezTo>
                    <a:pt x="6438" y="6541"/>
                    <a:pt x="6468" y="6542"/>
                    <a:pt x="6498" y="6542"/>
                  </a:cubicBezTo>
                  <a:cubicBezTo>
                    <a:pt x="6568" y="6542"/>
                    <a:pt x="6633" y="6534"/>
                    <a:pt x="6692" y="6526"/>
                  </a:cubicBezTo>
                  <a:cubicBezTo>
                    <a:pt x="6799" y="6526"/>
                    <a:pt x="6883" y="6502"/>
                    <a:pt x="6978" y="6490"/>
                  </a:cubicBezTo>
                  <a:cubicBezTo>
                    <a:pt x="7347" y="6418"/>
                    <a:pt x="7692" y="6299"/>
                    <a:pt x="8038" y="6168"/>
                  </a:cubicBezTo>
                  <a:cubicBezTo>
                    <a:pt x="8693" y="5871"/>
                    <a:pt x="9288" y="5466"/>
                    <a:pt x="9800" y="5002"/>
                  </a:cubicBezTo>
                  <a:cubicBezTo>
                    <a:pt x="10324" y="4537"/>
                    <a:pt x="10800" y="4037"/>
                    <a:pt x="11217" y="3501"/>
                  </a:cubicBezTo>
                  <a:cubicBezTo>
                    <a:pt x="11633" y="2966"/>
                    <a:pt x="12026" y="2394"/>
                    <a:pt x="12360" y="1823"/>
                  </a:cubicBezTo>
                  <a:cubicBezTo>
                    <a:pt x="12693" y="1239"/>
                    <a:pt x="13015" y="632"/>
                    <a:pt x="13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9041300" y="2954350"/>
              <a:ext cx="440850" cy="411700"/>
            </a:xfrm>
            <a:custGeom>
              <a:rect b="b" l="l" r="r" t="t"/>
              <a:pathLst>
                <a:path extrusionOk="0" h="16468" w="17634">
                  <a:moveTo>
                    <a:pt x="17634" y="1"/>
                  </a:moveTo>
                  <a:cubicBezTo>
                    <a:pt x="16038" y="1239"/>
                    <a:pt x="14514" y="2537"/>
                    <a:pt x="12990" y="3859"/>
                  </a:cubicBezTo>
                  <a:cubicBezTo>
                    <a:pt x="11478" y="5180"/>
                    <a:pt x="9990" y="6537"/>
                    <a:pt x="8513" y="7907"/>
                  </a:cubicBezTo>
                  <a:lnTo>
                    <a:pt x="6323" y="9978"/>
                  </a:lnTo>
                  <a:cubicBezTo>
                    <a:pt x="5596" y="10681"/>
                    <a:pt x="4882" y="11371"/>
                    <a:pt x="4168" y="12086"/>
                  </a:cubicBezTo>
                  <a:cubicBezTo>
                    <a:pt x="2751" y="13515"/>
                    <a:pt x="1346" y="14967"/>
                    <a:pt x="0" y="16467"/>
                  </a:cubicBezTo>
                  <a:cubicBezTo>
                    <a:pt x="1596" y="15229"/>
                    <a:pt x="3144" y="13931"/>
                    <a:pt x="4644" y="12610"/>
                  </a:cubicBezTo>
                  <a:cubicBezTo>
                    <a:pt x="5418" y="11955"/>
                    <a:pt x="6144" y="11276"/>
                    <a:pt x="6906" y="10598"/>
                  </a:cubicBezTo>
                  <a:lnTo>
                    <a:pt x="9121" y="8562"/>
                  </a:lnTo>
                  <a:cubicBezTo>
                    <a:pt x="10597" y="7192"/>
                    <a:pt x="12038" y="5799"/>
                    <a:pt x="13466" y="4382"/>
                  </a:cubicBezTo>
                  <a:cubicBezTo>
                    <a:pt x="14883" y="2954"/>
                    <a:pt x="16300" y="1513"/>
                    <a:pt x="17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8752875" y="3632125"/>
              <a:ext cx="729275" cy="129800"/>
            </a:xfrm>
            <a:custGeom>
              <a:rect b="b" l="l" r="r" t="t"/>
              <a:pathLst>
                <a:path extrusionOk="0" h="5192" w="29171">
                  <a:moveTo>
                    <a:pt x="29171" y="0"/>
                  </a:moveTo>
                  <a:cubicBezTo>
                    <a:pt x="26718" y="239"/>
                    <a:pt x="24265" y="572"/>
                    <a:pt x="21824" y="953"/>
                  </a:cubicBezTo>
                  <a:cubicBezTo>
                    <a:pt x="19384" y="1322"/>
                    <a:pt x="16943" y="1727"/>
                    <a:pt x="14514" y="2155"/>
                  </a:cubicBezTo>
                  <a:lnTo>
                    <a:pt x="10871" y="2822"/>
                  </a:lnTo>
                  <a:cubicBezTo>
                    <a:pt x="9668" y="3072"/>
                    <a:pt x="8442" y="3298"/>
                    <a:pt x="7239" y="3549"/>
                  </a:cubicBezTo>
                  <a:cubicBezTo>
                    <a:pt x="4810" y="4049"/>
                    <a:pt x="2405" y="4584"/>
                    <a:pt x="0" y="5192"/>
                  </a:cubicBezTo>
                  <a:cubicBezTo>
                    <a:pt x="2477" y="4942"/>
                    <a:pt x="4917" y="4596"/>
                    <a:pt x="7358" y="4251"/>
                  </a:cubicBezTo>
                  <a:cubicBezTo>
                    <a:pt x="8573" y="4072"/>
                    <a:pt x="9799" y="3870"/>
                    <a:pt x="11013" y="3668"/>
                  </a:cubicBezTo>
                  <a:lnTo>
                    <a:pt x="14669" y="3048"/>
                  </a:lnTo>
                  <a:cubicBezTo>
                    <a:pt x="17109" y="2620"/>
                    <a:pt x="19515" y="2144"/>
                    <a:pt x="21943" y="1644"/>
                  </a:cubicBezTo>
                  <a:cubicBezTo>
                    <a:pt x="24360" y="1143"/>
                    <a:pt x="26777" y="608"/>
                    <a:pt x="2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8749300" y="3888400"/>
              <a:ext cx="74425" cy="226550"/>
            </a:xfrm>
            <a:custGeom>
              <a:rect b="b" l="l" r="r" t="t"/>
              <a:pathLst>
                <a:path extrusionOk="0" h="9062" w="2977">
                  <a:moveTo>
                    <a:pt x="0" y="1"/>
                  </a:moveTo>
                  <a:lnTo>
                    <a:pt x="0" y="1"/>
                  </a:lnTo>
                  <a:cubicBezTo>
                    <a:pt x="72" y="822"/>
                    <a:pt x="227" y="1608"/>
                    <a:pt x="417" y="2346"/>
                  </a:cubicBezTo>
                  <a:cubicBezTo>
                    <a:pt x="608" y="3132"/>
                    <a:pt x="822" y="3894"/>
                    <a:pt x="1072" y="4656"/>
                  </a:cubicBezTo>
                  <a:cubicBezTo>
                    <a:pt x="1322" y="5418"/>
                    <a:pt x="1596" y="6180"/>
                    <a:pt x="1905" y="6906"/>
                  </a:cubicBezTo>
                  <a:cubicBezTo>
                    <a:pt x="2215" y="7633"/>
                    <a:pt x="2548" y="8359"/>
                    <a:pt x="2977" y="9061"/>
                  </a:cubicBezTo>
                  <a:cubicBezTo>
                    <a:pt x="2905" y="8240"/>
                    <a:pt x="2739" y="7454"/>
                    <a:pt x="2560" y="6680"/>
                  </a:cubicBezTo>
                  <a:cubicBezTo>
                    <a:pt x="2358" y="5906"/>
                    <a:pt x="2155" y="5144"/>
                    <a:pt x="1905" y="4394"/>
                  </a:cubicBezTo>
                  <a:cubicBezTo>
                    <a:pt x="1655" y="3644"/>
                    <a:pt x="1381" y="2882"/>
                    <a:pt x="1072" y="2156"/>
                  </a:cubicBezTo>
                  <a:cubicBezTo>
                    <a:pt x="762" y="1429"/>
                    <a:pt x="417" y="70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10062250" y="3631525"/>
              <a:ext cx="52425" cy="398300"/>
            </a:xfrm>
            <a:custGeom>
              <a:rect b="b" l="l" r="r" t="t"/>
              <a:pathLst>
                <a:path extrusionOk="0" h="15932" w="2097">
                  <a:moveTo>
                    <a:pt x="13" y="1"/>
                  </a:moveTo>
                  <a:lnTo>
                    <a:pt x="13" y="1"/>
                  </a:lnTo>
                  <a:cubicBezTo>
                    <a:pt x="1" y="1358"/>
                    <a:pt x="96" y="2703"/>
                    <a:pt x="191" y="4037"/>
                  </a:cubicBezTo>
                  <a:cubicBezTo>
                    <a:pt x="310" y="5358"/>
                    <a:pt x="453" y="6704"/>
                    <a:pt x="632" y="8025"/>
                  </a:cubicBezTo>
                  <a:cubicBezTo>
                    <a:pt x="787" y="9371"/>
                    <a:pt x="1001" y="10681"/>
                    <a:pt x="1239" y="12002"/>
                  </a:cubicBezTo>
                  <a:cubicBezTo>
                    <a:pt x="1477" y="13312"/>
                    <a:pt x="1739" y="14621"/>
                    <a:pt x="2096" y="15931"/>
                  </a:cubicBezTo>
                  <a:cubicBezTo>
                    <a:pt x="2096" y="14574"/>
                    <a:pt x="2025" y="13240"/>
                    <a:pt x="1918" y="11895"/>
                  </a:cubicBezTo>
                  <a:cubicBezTo>
                    <a:pt x="1799" y="10573"/>
                    <a:pt x="1668" y="9228"/>
                    <a:pt x="1489" y="7906"/>
                  </a:cubicBezTo>
                  <a:cubicBezTo>
                    <a:pt x="1322" y="6573"/>
                    <a:pt x="1120" y="5263"/>
                    <a:pt x="882" y="3930"/>
                  </a:cubicBezTo>
                  <a:cubicBezTo>
                    <a:pt x="644" y="2620"/>
                    <a:pt x="370" y="1310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7880425" y="2803750"/>
              <a:ext cx="477775" cy="454900"/>
            </a:xfrm>
            <a:custGeom>
              <a:rect b="b" l="l" r="r" t="t"/>
              <a:pathLst>
                <a:path extrusionOk="0" h="18196" w="19111">
                  <a:moveTo>
                    <a:pt x="16967" y="0"/>
                  </a:moveTo>
                  <a:lnTo>
                    <a:pt x="7442" y="10276"/>
                  </a:lnTo>
                  <a:cubicBezTo>
                    <a:pt x="7442" y="10276"/>
                    <a:pt x="5656" y="11609"/>
                    <a:pt x="3573" y="12800"/>
                  </a:cubicBezTo>
                  <a:cubicBezTo>
                    <a:pt x="1489" y="13990"/>
                    <a:pt x="1" y="16967"/>
                    <a:pt x="156" y="18015"/>
                  </a:cubicBezTo>
                  <a:cubicBezTo>
                    <a:pt x="173" y="18139"/>
                    <a:pt x="227" y="18195"/>
                    <a:pt x="312" y="18195"/>
                  </a:cubicBezTo>
                  <a:cubicBezTo>
                    <a:pt x="937" y="18195"/>
                    <a:pt x="3247" y="15210"/>
                    <a:pt x="5216" y="14288"/>
                  </a:cubicBezTo>
                  <a:cubicBezTo>
                    <a:pt x="7442" y="13252"/>
                    <a:pt x="9228" y="11014"/>
                    <a:pt x="9228" y="11014"/>
                  </a:cubicBezTo>
                  <a:lnTo>
                    <a:pt x="19111" y="4025"/>
                  </a:lnTo>
                  <a:lnTo>
                    <a:pt x="16967" y="0"/>
                  </a:lnTo>
                  <a:close/>
                </a:path>
              </a:pathLst>
            </a:custGeom>
            <a:solidFill>
              <a:srgbClr val="375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31"/>
          <p:cNvSpPr txBox="1"/>
          <p:nvPr>
            <p:ph idx="2" type="title"/>
          </p:nvPr>
        </p:nvSpPr>
        <p:spPr>
          <a:xfrm>
            <a:off x="3527878" y="1830313"/>
            <a:ext cx="6231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06" name="Google Shape;1106;p31"/>
          <p:cNvSpPr txBox="1"/>
          <p:nvPr>
            <p:ph idx="1" type="subTitle"/>
          </p:nvPr>
        </p:nvSpPr>
        <p:spPr>
          <a:xfrm>
            <a:off x="4220450" y="2489275"/>
            <a:ext cx="3380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Different ways of implementation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1107" name="Google Shape;1107;p31"/>
          <p:cNvGrpSpPr/>
          <p:nvPr/>
        </p:nvGrpSpPr>
        <p:grpSpPr>
          <a:xfrm>
            <a:off x="604700" y="2181225"/>
            <a:ext cx="490200" cy="397450"/>
            <a:chOff x="2686050" y="381000"/>
            <a:chExt cx="490200" cy="397450"/>
          </a:xfrm>
        </p:grpSpPr>
        <p:sp>
          <p:nvSpPr>
            <p:cNvPr id="1108" name="Google Shape;1108;p31"/>
            <p:cNvSpPr/>
            <p:nvPr/>
          </p:nvSpPr>
          <p:spPr>
            <a:xfrm>
              <a:off x="2686050" y="38100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686050" y="539375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686050" y="697750"/>
              <a:ext cx="490200" cy="80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>
            <a:off x="2909750" y="499025"/>
            <a:ext cx="490200" cy="80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-166350" y="4871000"/>
            <a:ext cx="490200" cy="80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ergency Meeting!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EEEEEE"/>
      </a:lt2>
      <a:accent1>
        <a:srgbClr val="131E24"/>
      </a:accent1>
      <a:accent2>
        <a:srgbClr val="273E4A"/>
      </a:accent2>
      <a:accent3>
        <a:srgbClr val="8F97A4"/>
      </a:accent3>
      <a:accent4>
        <a:srgbClr val="B8D3F1"/>
      </a:accent4>
      <a:accent5>
        <a:srgbClr val="FAC739"/>
      </a:accent5>
      <a:accent6>
        <a:srgbClr val="D4402D"/>
      </a:accent6>
      <a:hlink>
        <a:srgbClr val="273E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