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7104063" cy="10234613"/>
  <p:embeddedFontLst>
    <p:embeddedFont>
      <p:font typeface="Anton" pitchFamily="2" charset="0"/>
      <p:regular r:id="rId9"/>
    </p:embeddedFont>
    <p:embeddedFont>
      <p:font typeface="Fira Sans" panose="020B0503050000020004" pitchFamily="3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727148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lIns="69348" tIns="34674" rIns="69348" bIns="34674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lIns="69348" tIns="34674" rIns="69348" bIns="34674"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2121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537573"/>
            <a:ext cx="4009073" cy="515445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9521" y="275117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File Organizer project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599521" y="368677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202401040319 : Yashraj Ghule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599521" y="412896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202401040283 : Shreyas Yadav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457116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202401040124 : Tejas Jaju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599521" y="513814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Introduction :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This presentation explores a file organizer project written in shell script. It's a powerful tool to efficiently manage your files and keep your data organized.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What is a File Organizer?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The Problem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Many of us struggle with messy digital clutter. Files become scattered, making it hard to find what we need.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The Solution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file organizer script automates the process of organizing files, bringing structure and order to your data.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7079"/>
            <a:ext cx="575429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The Use of a File Organizer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509486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303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Organization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793694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A well-organized system makes it easy to find the files you need.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3509486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4303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Efficiency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4793694"/>
            <a:ext cx="412087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Save time by quickly locating specific files.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3509486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303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22" dirty="0">
                <a:solidFill>
                  <a:srgbClr val="E0D6DE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Storage Management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793694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Optimize storage space by organizing files into logical groups.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96835" y="3758791"/>
            <a:ext cx="2835235" cy="6024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buNone/>
            </a:pPr>
            <a:r>
              <a:rPr lang="en-US" sz="40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Output</a:t>
            </a:r>
            <a:r>
              <a:rPr lang="en-US" sz="2200" kern="0" spc="-22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 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rcRect b="29149"/>
          <a:stretch/>
        </p:blipFill>
        <p:spPr>
          <a:xfrm>
            <a:off x="3099728" y="236704"/>
            <a:ext cx="6266737" cy="764665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791664" y="8162568"/>
            <a:ext cx="10449401" cy="1814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400"/>
              </a:lnSpc>
              <a:buNone/>
            </a:pPr>
            <a:endParaRPr lang="en-US" sz="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4597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kern="0" spc="-45" dirty="0">
                <a:solidFill>
                  <a:srgbClr val="FA95AF"/>
                </a:solidFill>
                <a:latin typeface="Anton" pitchFamily="34" charset="0"/>
                <a:ea typeface="Anton" pitchFamily="34" charset="-122"/>
                <a:cs typeface="Anton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09491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E0D6DE"/>
                </a:solidFill>
                <a:latin typeface="Fira Sans" pitchFamily="34" charset="0"/>
                <a:ea typeface="Fira Sans" pitchFamily="34" charset="-122"/>
                <a:cs typeface="Fira Sans" pitchFamily="34" charset="-120"/>
              </a:rPr>
              <a:t>The File Organizer project successfully delivers a valuable solution for efficient file management. Its automation features save time and effort, making it easy to organize and locate files.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175</Words>
  <Application>Microsoft Office PowerPoint</Application>
  <PresentationFormat>Custom</PresentationFormat>
  <Paragraphs>27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Anton</vt:lpstr>
      <vt:lpstr>Arial</vt:lpstr>
      <vt:lpstr>Fira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Yashraj Ghule</cp:lastModifiedBy>
  <cp:revision>3</cp:revision>
  <cp:lastPrinted>2025-01-02T14:22:17Z</cp:lastPrinted>
  <dcterms:created xsi:type="dcterms:W3CDTF">2025-01-02T14:12:50Z</dcterms:created>
  <dcterms:modified xsi:type="dcterms:W3CDTF">2025-01-02T16:56:41Z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2025-01-02T14:41:45Z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87aef798-3c85-49bd-b6d9-69ad3e18cc28</vt:lpwstr>
  </property>
  <property fmtid="{D5CDD505-2E9C-101B-9397-08002B2CF9AE}" pid="7" name="MSIP_Label_defa4170-0d19-0005-0004-bc88714345d2_ActionId">
    <vt:lpwstr>f5f9c9b4-9783-49ce-a73d-5a20dcab80f8</vt:lpwstr>
  </property>
  <property fmtid="{D5CDD505-2E9C-101B-9397-08002B2CF9AE}" pid="8" name="MSIP_Label_defa4170-0d19-0005-0004-bc88714345d2_ContentBits">
    <vt:lpwstr>0</vt:lpwstr>
  </property>
</Properties>
</file>