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sldIdLst>
    <p:sldId id="278" r:id="rId5"/>
    <p:sldId id="279" r:id="rId6"/>
    <p:sldId id="280" r:id="rId7"/>
    <p:sldId id="281" r:id="rId8"/>
    <p:sldId id="284" r:id="rId9"/>
    <p:sldId id="282" r:id="rId10"/>
    <p:sldId id="285" r:id="rId11"/>
    <p:sldId id="290" r:id="rId12"/>
    <p:sldId id="292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456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905069"/>
            <a:ext cx="5385816" cy="19687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5" y="3984171"/>
            <a:ext cx="4141361" cy="905070"/>
          </a:xfrm>
        </p:spPr>
        <p:txBody>
          <a:bodyPr/>
          <a:lstStyle/>
          <a:p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84449-3764-5EB4-195C-13AF618FF20C}"/>
              </a:ext>
            </a:extLst>
          </p:cNvPr>
          <p:cNvSpPr txBox="1"/>
          <p:nvPr/>
        </p:nvSpPr>
        <p:spPr>
          <a:xfrm>
            <a:off x="3779520" y="3429000"/>
            <a:ext cx="6421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02C8F"/>
                </a:solidFill>
              </a:rPr>
              <a:t>2200030846 – </a:t>
            </a:r>
            <a:r>
              <a:rPr lang="en-US" dirty="0">
                <a:solidFill>
                  <a:srgbClr val="202C8F"/>
                </a:solidFill>
              </a:rPr>
              <a:t>N. YASH RAJ</a:t>
            </a:r>
            <a:endParaRPr lang="en-US" sz="1800" dirty="0">
              <a:solidFill>
                <a:srgbClr val="202C8F"/>
              </a:solidFill>
            </a:endParaRPr>
          </a:p>
          <a:p>
            <a:r>
              <a:rPr lang="en-US" sz="1800" dirty="0">
                <a:solidFill>
                  <a:srgbClr val="202C8F"/>
                </a:solidFill>
              </a:rPr>
              <a:t>2200031311 – D. MANIKANTA</a:t>
            </a:r>
          </a:p>
          <a:p>
            <a:r>
              <a:rPr lang="en-US" sz="1800" dirty="0">
                <a:solidFill>
                  <a:srgbClr val="202C8F"/>
                </a:solidFill>
              </a:rPr>
              <a:t>2200031732 </a:t>
            </a:r>
            <a:r>
              <a:rPr lang="en-US" sz="1800">
                <a:solidFill>
                  <a:srgbClr val="202C8F"/>
                </a:solidFill>
              </a:rPr>
              <a:t>– </a:t>
            </a:r>
            <a:r>
              <a:rPr lang="en-US">
                <a:solidFill>
                  <a:srgbClr val="202C8F"/>
                </a:solidFill>
              </a:rPr>
              <a:t>V.GOPI KRISHNA SAI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728" y="2308861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1920" y="4355590"/>
            <a:ext cx="5191760" cy="667513"/>
          </a:xfrm>
        </p:spPr>
        <p:txBody>
          <a:bodyPr/>
          <a:lstStyle/>
          <a:p>
            <a:r>
              <a:rPr lang="en-US" sz="1600" dirty="0"/>
              <a:t>2200030485 – BOMMAREDDY KEERTHANAREDDY</a:t>
            </a:r>
          </a:p>
          <a:p>
            <a:r>
              <a:rPr lang="en-US" sz="1600" dirty="0"/>
              <a:t>2200031601 – YENUMULA SRAVANTHI</a:t>
            </a:r>
          </a:p>
          <a:p>
            <a:r>
              <a:rPr lang="en-US" sz="1600" dirty="0"/>
              <a:t>2200031803 – MARREDDY LALASA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265"/>
            <a:ext cx="5458408" cy="731935"/>
          </a:xfrm>
        </p:spPr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3" y="1222310"/>
            <a:ext cx="8985381" cy="4670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future of healthcare administration with our hospital management system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robust software seamlessly integrates patient care, appointments, billing, and electronic health records, streamlining operations for enhanced efficiency. With user-friendly features and optimized collaboration, our HMS ensures a patient-centric approach, revolutionizing how healthcare is managed and delivered.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7" y="344424"/>
            <a:ext cx="7072231" cy="1101821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 IN AP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Seven charts that show why India's healthcare system needs an overhaul |  Mint">
            <a:extLst>
              <a:ext uri="{FF2B5EF4-FFF2-40B4-BE49-F238E27FC236}">
                <a16:creationId xmlns:a16="http://schemas.microsoft.com/office/drawing/2014/main" id="{BBE3B040-3592-D266-8A3D-6DEB7A5F59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607" y="1698625"/>
            <a:ext cx="6122823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31" y="578498"/>
            <a:ext cx="7119257" cy="1049134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8473" y="2202023"/>
            <a:ext cx="5141168" cy="3219063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hospital management systems face challenges in achieving seamless integration and efficient data exchange, leading to operational bottlenecks and potential compromises in patient care and administrative processes."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Hospital Management Software | Clinic Management software development in  India">
            <a:extLst>
              <a:ext uri="{FF2B5EF4-FFF2-40B4-BE49-F238E27FC236}">
                <a16:creationId xmlns:a16="http://schemas.microsoft.com/office/drawing/2014/main" id="{30C659A0-A0C1-727B-FCD7-4F520F329B0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45" y="1121568"/>
            <a:ext cx="6854403" cy="46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151" y="457201"/>
            <a:ext cx="5636250" cy="1007706"/>
          </a:xfrm>
        </p:spPr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7436" y="1744824"/>
            <a:ext cx="7715483" cy="449735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Integration Protocols: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robust protocols to ensure seamless data exchange within the hospital management system.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Focus: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interoperability to foster smooth communication and coordination among various healthcare processes.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Efficiency: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Upgrading the system to enhance overall efficiency, thereby improving patient care and administrative workflows.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457200"/>
            <a:ext cx="5150498" cy="933061"/>
          </a:xfrm>
        </p:spPr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Modules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C1D3A-A33F-4FBF-9C31-440AED1FAD7D}"/>
              </a:ext>
            </a:extLst>
          </p:cNvPr>
          <p:cNvSpPr txBox="1"/>
          <p:nvPr/>
        </p:nvSpPr>
        <p:spPr>
          <a:xfrm>
            <a:off x="681134" y="1455575"/>
            <a:ext cx="106675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and briefly explain major modules/</a:t>
            </a:r>
            <a:r>
              <a:rPr lang="en-US" sz="2800" b="1" i="0" dirty="0" err="1">
                <a:solidFill>
                  <a:srgbClr val="202C8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componentsPatient</a:t>
            </a:r>
            <a:r>
              <a:rPr lang="en-US" sz="2800" b="1" i="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Appointment Scheduling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Electronic Health Records (EHR)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Billing and Payment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Staff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Analytic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629920"/>
            <a:ext cx="8165592" cy="955040"/>
          </a:xfrm>
        </p:spPr>
        <p:txBody>
          <a:bodyPr/>
          <a:lstStyle/>
          <a:p>
            <a:r>
              <a:rPr lang="en-US" dirty="0"/>
              <a:t>benefits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50640" y="1879600"/>
            <a:ext cx="7645400" cy="4682300"/>
          </a:xfrm>
        </p:spPr>
        <p:txBody>
          <a:bodyPr/>
          <a:lstStyle/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Savings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 Satisfaction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Transparency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Analytic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Staff Productivity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934720"/>
            <a:ext cx="6766560" cy="87376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062480"/>
            <a:ext cx="6852920" cy="3475736"/>
          </a:xfrm>
        </p:spPr>
        <p:txBody>
          <a:bodyPr/>
          <a:lstStyle/>
          <a:p>
            <a:br>
              <a:rPr lang="en-US" dirty="0">
                <a:solidFill>
                  <a:srgbClr val="202C8F"/>
                </a:solidFill>
              </a:rPr>
            </a:br>
            <a:r>
              <a:rPr lang="en-US" sz="2000" b="0" i="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Hospital Management System project  represents a pivotal step towards modernizing healthcare operations. With its robust features, including streamlined patient management, efficient scheduling, and accurate record-keeping, this system significantly improves overall hospital efficiency. The project's successful implementation not only enhances administrative processes but also contributes to the delivery of superior patient care.</a:t>
            </a:r>
            <a:endParaRPr lang="en-US" sz="2000" dirty="0">
              <a:solidFill>
                <a:srgbClr val="202C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{9FF4D62F-5A65-4DB9-BB40-0B2708C7EF3E}tf78438558_win32</Template>
  <TotalTime>85</TotalTime>
  <Words>306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Sabon Next LT</vt:lpstr>
      <vt:lpstr>Söhne</vt:lpstr>
      <vt:lpstr>Times New Roman</vt:lpstr>
      <vt:lpstr>Office Theme</vt:lpstr>
      <vt:lpstr>HOSPITAL MANAGEMENT SYSTEM </vt:lpstr>
      <vt:lpstr>Introduction</vt:lpstr>
      <vt:lpstr>HOSPITAL MANAGEMENT SYSTEM IN AP</vt:lpstr>
      <vt:lpstr>Problem statement</vt:lpstr>
      <vt:lpstr>PowerPoint Presentation</vt:lpstr>
      <vt:lpstr>Solution Overview</vt:lpstr>
      <vt:lpstr>Key Modules</vt:lpstr>
      <vt:lpstr>benefits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subject/>
  <dc:creator>Priya Ganchi</dc:creator>
  <cp:lastModifiedBy>NEMALA YASH RAJ</cp:lastModifiedBy>
  <cp:revision>4</cp:revision>
  <dcterms:created xsi:type="dcterms:W3CDTF">2024-01-11T10:59:36Z</dcterms:created>
  <dcterms:modified xsi:type="dcterms:W3CDTF">2024-03-10T05:31:44Z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