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51EB2-0870-239F-FFDA-190DA2207DFD}" v="143" dt="2024-09-06T18:17:3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Raj" userId="S::k240737@nu.edu.pk::1ceb91d1-9c3e-427e-a18b-c64249d2db9c" providerId="AD" clId="Web-{27851EB2-0870-239F-FFDA-190DA2207DFD}"/>
    <pc:docChg chg="addSld delSld modSld addMainMaster delMainMaster">
      <pc:chgData name="Yash Raj" userId="S::k240737@nu.edu.pk::1ceb91d1-9c3e-427e-a18b-c64249d2db9c" providerId="AD" clId="Web-{27851EB2-0870-239F-FFDA-190DA2207DFD}" dt="2024-09-06T18:17:33.330" v="145"/>
      <pc:docMkLst>
        <pc:docMk/>
      </pc:docMkLst>
      <pc:sldChg chg="addSp delSp modSp mod modTransition setBg modClrScheme addAnim delDesignElem chgLayout">
        <pc:chgData name="Yash Raj" userId="S::k240737@nu.edu.pk::1ceb91d1-9c3e-427e-a18b-c64249d2db9c" providerId="AD" clId="Web-{27851EB2-0870-239F-FFDA-190DA2207DFD}" dt="2024-09-06T18:10:53.149" v="105"/>
        <pc:sldMkLst>
          <pc:docMk/>
          <pc:sldMk cId="109857222" sldId="256"/>
        </pc:sldMkLst>
        <pc:spChg chg="mod or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Yash Raj" userId="S::k240737@nu.edu.pk::1ceb91d1-9c3e-427e-a18b-c64249d2db9c" providerId="AD" clId="Web-{27851EB2-0870-239F-FFDA-190DA2207DFD}" dt="2024-09-06T17:55:19.873" v="52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6" creationId="{042E603F-28B7-4831-BF23-65FBAB13D5FB}"/>
          </ac:spMkLst>
        </pc:spChg>
        <pc:spChg chg="ad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7" creationId="{4D39700F-2B10-4402-A7DD-06EE2245880D}"/>
          </ac:spMkLst>
        </pc:spChg>
        <pc:spChg chg="ad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8" creationId="{06E15305-164C-44CD-9E0F-420C2DC1B32A}"/>
          </ac:spMkLst>
        </pc:spChg>
        <pc:spChg chg="add del">
          <ac:chgData name="Yash Raj" userId="S::k240737@nu.edu.pk::1ceb91d1-9c3e-427e-a18b-c64249d2db9c" providerId="AD" clId="Web-{27851EB2-0870-239F-FFDA-190DA2207DFD}" dt="2024-09-06T17:52:56.354" v="47"/>
          <ac:spMkLst>
            <pc:docMk/>
            <pc:sldMk cId="109857222" sldId="256"/>
            <ac:spMk id="9" creationId="{06E15305-164C-44CD-9E0F-420C2DC1B32A}"/>
          </ac:spMkLst>
        </pc:spChg>
        <pc:spChg chg="add del">
          <ac:chgData name="Yash Raj" userId="S::k240737@nu.edu.pk::1ceb91d1-9c3e-427e-a18b-c64249d2db9c" providerId="AD" clId="Web-{27851EB2-0870-239F-FFDA-190DA2207DFD}" dt="2024-09-06T17:52:56.354" v="47"/>
          <ac:spMkLst>
            <pc:docMk/>
            <pc:sldMk cId="109857222" sldId="256"/>
            <ac:spMk id="11" creationId="{4A2DC5C2-CCA7-49E4-B67F-6F121D488974}"/>
          </ac:spMkLst>
        </pc:spChg>
        <pc:spChg chg="add del">
          <ac:chgData name="Yash Raj" userId="S::k240737@nu.edu.pk::1ceb91d1-9c3e-427e-a18b-c64249d2db9c" providerId="AD" clId="Web-{27851EB2-0870-239F-FFDA-190DA2207DFD}" dt="2024-09-06T17:52:56.354" v="47"/>
          <ac:spMkLst>
            <pc:docMk/>
            <pc:sldMk cId="109857222" sldId="256"/>
            <ac:spMk id="13" creationId="{27966D5E-7857-415C-B50C-0DD96BCB7849}"/>
          </ac:spMkLst>
        </pc:spChg>
        <pc:spChg chg="ad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15" creationId="{4A2DC5C2-CCA7-49E4-B67F-6F121D488974}"/>
          </ac:spMkLst>
        </pc:spChg>
        <pc:spChg chg="add">
          <ac:chgData name="Yash Raj" userId="S::k240737@nu.edu.pk::1ceb91d1-9c3e-427e-a18b-c64249d2db9c" providerId="AD" clId="Web-{27851EB2-0870-239F-FFDA-190DA2207DFD}" dt="2024-09-06T17:53:13.370" v="48"/>
          <ac:spMkLst>
            <pc:docMk/>
            <pc:sldMk cId="109857222" sldId="256"/>
            <ac:spMk id="17" creationId="{27966D5E-7857-415C-B50C-0DD96BCB7849}"/>
          </ac:spMkLst>
        </pc:spChg>
        <pc:picChg chg="add mod">
          <ac:chgData name="Yash Raj" userId="S::k240737@nu.edu.pk::1ceb91d1-9c3e-427e-a18b-c64249d2db9c" providerId="AD" clId="Web-{27851EB2-0870-239F-FFDA-190DA2207DFD}" dt="2024-09-06T17:53:13.370" v="48"/>
          <ac:picMkLst>
            <pc:docMk/>
            <pc:sldMk cId="109857222" sldId="256"/>
            <ac:picMk id="4" creationId="{707D76D9-D691-5825-0448-622E0B46676D}"/>
          </ac:picMkLst>
        </pc:picChg>
      </pc:sldChg>
      <pc:sldChg chg="addSp delSp modSp new mod modTransition setBg addAnim modAnim">
        <pc:chgData name="Yash Raj" userId="S::k240737@nu.edu.pk::1ceb91d1-9c3e-427e-a18b-c64249d2db9c" providerId="AD" clId="Web-{27851EB2-0870-239F-FFDA-190DA2207DFD}" dt="2024-09-06T18:09:43.491" v="103"/>
        <pc:sldMkLst>
          <pc:docMk/>
          <pc:sldMk cId="623075124" sldId="257"/>
        </pc:sldMkLst>
        <pc:spChg chg="mod">
          <ac:chgData name="Yash Raj" userId="S::k240737@nu.edu.pk::1ceb91d1-9c3e-427e-a18b-c64249d2db9c" providerId="AD" clId="Web-{27851EB2-0870-239F-FFDA-190DA2207DFD}" dt="2024-09-06T18:01:40.041" v="78" actId="20577"/>
          <ac:spMkLst>
            <pc:docMk/>
            <pc:sldMk cId="623075124" sldId="257"/>
            <ac:spMk id="2" creationId="{D513A6F9-591D-FD9F-CFD1-BFF355907A78}"/>
          </ac:spMkLst>
        </pc:spChg>
        <pc:spChg chg="del">
          <ac:chgData name="Yash Raj" userId="S::k240737@nu.edu.pk::1ceb91d1-9c3e-427e-a18b-c64249d2db9c" providerId="AD" clId="Web-{27851EB2-0870-239F-FFDA-190DA2207DFD}" dt="2024-09-06T17:58:25.037" v="54"/>
          <ac:spMkLst>
            <pc:docMk/>
            <pc:sldMk cId="623075124" sldId="257"/>
            <ac:spMk id="3" creationId="{449A1473-6144-3338-25EE-F1BAA8E27E46}"/>
          </ac:spMkLst>
        </pc:spChg>
        <pc:spChg chg="add mod">
          <ac:chgData name="Yash Raj" userId="S::k240737@nu.edu.pk::1ceb91d1-9c3e-427e-a18b-c64249d2db9c" providerId="AD" clId="Web-{27851EB2-0870-239F-FFDA-190DA2207DFD}" dt="2024-09-06T18:04:04.232" v="82" actId="20577"/>
          <ac:spMkLst>
            <pc:docMk/>
            <pc:sldMk cId="623075124" sldId="257"/>
            <ac:spMk id="8" creationId="{CB4576CD-81E3-0F03-15A8-64D727BB3D99}"/>
          </ac:spMkLst>
        </pc:spChg>
        <pc:spChg chg="add">
          <ac:chgData name="Yash Raj" userId="S::k240737@nu.edu.pk::1ceb91d1-9c3e-427e-a18b-c64249d2db9c" providerId="AD" clId="Web-{27851EB2-0870-239F-FFDA-190DA2207DFD}" dt="2024-09-06T17:58:31.802" v="55"/>
          <ac:spMkLst>
            <pc:docMk/>
            <pc:sldMk cId="623075124" sldId="257"/>
            <ac:spMk id="11" creationId="{B937640E-EF7A-4A6C-A950-D12B7D5C923E}"/>
          </ac:spMkLst>
        </pc:spChg>
        <pc:spChg chg="add">
          <ac:chgData name="Yash Raj" userId="S::k240737@nu.edu.pk::1ceb91d1-9c3e-427e-a18b-c64249d2db9c" providerId="AD" clId="Web-{27851EB2-0870-239F-FFDA-190DA2207DFD}" dt="2024-09-06T17:58:31.802" v="55"/>
          <ac:spMkLst>
            <pc:docMk/>
            <pc:sldMk cId="623075124" sldId="257"/>
            <ac:spMk id="13" creationId="{76ADA084-C86B-4F3C-8077-6A8999CC4632}"/>
          </ac:spMkLst>
        </pc:spChg>
        <pc:picChg chg="add mod ord">
          <ac:chgData name="Yash Raj" userId="S::k240737@nu.edu.pk::1ceb91d1-9c3e-427e-a18b-c64249d2db9c" providerId="AD" clId="Web-{27851EB2-0870-239F-FFDA-190DA2207DFD}" dt="2024-09-06T17:58:31.802" v="55"/>
          <ac:picMkLst>
            <pc:docMk/>
            <pc:sldMk cId="623075124" sldId="257"/>
            <ac:picMk id="4" creationId="{ABB3556D-1DFC-0F43-839E-F2802F611953}"/>
          </ac:picMkLst>
        </pc:picChg>
      </pc:sldChg>
      <pc:sldChg chg="delSp new del">
        <pc:chgData name="Yash Raj" userId="S::k240737@nu.edu.pk::1ceb91d1-9c3e-427e-a18b-c64249d2db9c" providerId="AD" clId="Web-{27851EB2-0870-239F-FFDA-190DA2207DFD}" dt="2024-09-06T18:11:13.055" v="107"/>
        <pc:sldMkLst>
          <pc:docMk/>
          <pc:sldMk cId="2788111503" sldId="258"/>
        </pc:sldMkLst>
        <pc:spChg chg="del">
          <ac:chgData name="Yash Raj" userId="S::k240737@nu.edu.pk::1ceb91d1-9c3e-427e-a18b-c64249d2db9c" providerId="AD" clId="Web-{27851EB2-0870-239F-FFDA-190DA2207DFD}" dt="2024-09-06T18:11:09.040" v="106"/>
          <ac:spMkLst>
            <pc:docMk/>
            <pc:sldMk cId="2788111503" sldId="258"/>
            <ac:spMk id="2" creationId="{71377360-17EA-92CE-6C44-8870DFE5D86C}"/>
          </ac:spMkLst>
        </pc:spChg>
      </pc:sldChg>
      <pc:sldChg chg="addSp delSp modSp new mod setBg addAnim">
        <pc:chgData name="Yash Raj" userId="S::k240737@nu.edu.pk::1ceb91d1-9c3e-427e-a18b-c64249d2db9c" providerId="AD" clId="Web-{27851EB2-0870-239F-FFDA-190DA2207DFD}" dt="2024-09-06T18:17:33.330" v="145"/>
        <pc:sldMkLst>
          <pc:docMk/>
          <pc:sldMk cId="4028199469" sldId="258"/>
        </pc:sldMkLst>
        <pc:spChg chg="mod">
          <ac:chgData name="Yash Raj" userId="S::k240737@nu.edu.pk::1ceb91d1-9c3e-427e-a18b-c64249d2db9c" providerId="AD" clId="Web-{27851EB2-0870-239F-FFDA-190DA2207DFD}" dt="2024-09-06T18:17:00.689" v="141" actId="20577"/>
          <ac:spMkLst>
            <pc:docMk/>
            <pc:sldMk cId="4028199469" sldId="258"/>
            <ac:spMk id="2" creationId="{D45FD0BC-640E-4573-E765-F908A264FAE1}"/>
          </ac:spMkLst>
        </pc:spChg>
        <pc:spChg chg="del">
          <ac:chgData name="Yash Raj" userId="S::k240737@nu.edu.pk::1ceb91d1-9c3e-427e-a18b-c64249d2db9c" providerId="AD" clId="Web-{27851EB2-0870-239F-FFDA-190DA2207DFD}" dt="2024-09-06T18:11:58.556" v="109"/>
          <ac:spMkLst>
            <pc:docMk/>
            <pc:sldMk cId="4028199469" sldId="258"/>
            <ac:spMk id="3" creationId="{DB48EE8E-DC3E-CD9C-9D2A-E9D166BC0CA7}"/>
          </ac:spMkLst>
        </pc:spChg>
        <pc:spChg chg="add mod">
          <ac:chgData name="Yash Raj" userId="S::k240737@nu.edu.pk::1ceb91d1-9c3e-427e-a18b-c64249d2db9c" providerId="AD" clId="Web-{27851EB2-0870-239F-FFDA-190DA2207DFD}" dt="2024-09-06T18:17:19.814" v="143" actId="20577"/>
          <ac:spMkLst>
            <pc:docMk/>
            <pc:sldMk cId="4028199469" sldId="258"/>
            <ac:spMk id="8" creationId="{F5E6850D-4163-53F4-954F-B444E1617C00}"/>
          </ac:spMkLst>
        </pc:spChg>
        <pc:spChg chg="add">
          <ac:chgData name="Yash Raj" userId="S::k240737@nu.edu.pk::1ceb91d1-9c3e-427e-a18b-c64249d2db9c" providerId="AD" clId="Web-{27851EB2-0870-239F-FFDA-190DA2207DFD}" dt="2024-09-06T18:12:18.838" v="110"/>
          <ac:spMkLst>
            <pc:docMk/>
            <pc:sldMk cId="4028199469" sldId="258"/>
            <ac:spMk id="11" creationId="{B937640E-EF7A-4A6C-A950-D12B7D5C923E}"/>
          </ac:spMkLst>
        </pc:spChg>
        <pc:spChg chg="add">
          <ac:chgData name="Yash Raj" userId="S::k240737@nu.edu.pk::1ceb91d1-9c3e-427e-a18b-c64249d2db9c" providerId="AD" clId="Web-{27851EB2-0870-239F-FFDA-190DA2207DFD}" dt="2024-09-06T18:12:18.838" v="110"/>
          <ac:spMkLst>
            <pc:docMk/>
            <pc:sldMk cId="4028199469" sldId="258"/>
            <ac:spMk id="13" creationId="{76ADA084-C86B-4F3C-8077-6A8999CC4632}"/>
          </ac:spMkLst>
        </pc:spChg>
        <pc:picChg chg="add mod ord">
          <ac:chgData name="Yash Raj" userId="S::k240737@nu.edu.pk::1ceb91d1-9c3e-427e-a18b-c64249d2db9c" providerId="AD" clId="Web-{27851EB2-0870-239F-FFDA-190DA2207DFD}" dt="2024-09-06T18:12:18.838" v="110"/>
          <ac:picMkLst>
            <pc:docMk/>
            <pc:sldMk cId="4028199469" sldId="258"/>
            <ac:picMk id="4" creationId="{675A64D0-DCE2-3380-F78E-DC70D34C1AB7}"/>
          </ac:picMkLst>
        </pc:picChg>
      </pc:sldChg>
      <pc:sldMasterChg chg="del delSldLayout">
        <pc:chgData name="Yash Raj" userId="S::k240737@nu.edu.pk::1ceb91d1-9c3e-427e-a18b-c64249d2db9c" providerId="AD" clId="Web-{27851EB2-0870-239F-FFDA-190DA2207DFD}" dt="2024-09-06T17:50:40.772" v="0"/>
        <pc:sldMasterMkLst>
          <pc:docMk/>
          <pc:sldMasterMk cId="2460954070" sldId="2147483660"/>
        </pc:sldMasterMkLst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Yash Raj" userId="S::k240737@nu.edu.pk::1ceb91d1-9c3e-427e-a18b-c64249d2db9c" providerId="AD" clId="Web-{27851EB2-0870-239F-FFDA-190DA2207DFD}" dt="2024-09-06T17:50:40.772" v="0"/>
        <pc:sldMasterMkLst>
          <pc:docMk/>
          <pc:sldMasterMk cId="1130582932" sldId="2147483764"/>
        </pc:sldMasterMkLst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74276180" sldId="2147483753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2129514322" sldId="2147483754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1188841569" sldId="2147483755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99388562" sldId="2147483756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1383172824" sldId="2147483757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776814570" sldId="2147483758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313297739" sldId="2147483759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2331729702" sldId="2147483760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1525049429" sldId="2147483761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3299226143" sldId="2147483762"/>
          </pc:sldLayoutMkLst>
        </pc:sldLayoutChg>
        <pc:sldLayoutChg chg="add">
          <pc:chgData name="Yash Raj" userId="S::k240737@nu.edu.pk::1ceb91d1-9c3e-427e-a18b-c64249d2db9c" providerId="AD" clId="Web-{27851EB2-0870-239F-FFDA-190DA2207DFD}" dt="2024-09-06T17:50:40.772" v="0"/>
          <pc:sldLayoutMkLst>
            <pc:docMk/>
            <pc:sldMasterMk cId="1130582932" sldId="2147483764"/>
            <pc:sldLayoutMk cId="4268318240" sldId="214748376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49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26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1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7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6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51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41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82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3" r:id="rId7"/>
    <p:sldLayoutId id="2147483754" r:id="rId8"/>
    <p:sldLayoutId id="2147483755" r:id="rId9"/>
    <p:sldLayoutId id="2147483756" r:id="rId10"/>
    <p:sldLayoutId id="214748375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kvTVYJCmfq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2E603F-28B7-4831-BF23-65FBAB13D5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4D39700F-2B10-4402-A7DD-06EE224588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E15305-164C-44CD-9E0F-420C2DC1B3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A2DC5C2-CCA7-49E4-B67F-6F121D4889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y oil paint art">
            <a:extLst>
              <a:ext uri="{FF2B5EF4-FFF2-40B4-BE49-F238E27FC236}">
                <a16:creationId xmlns:a16="http://schemas.microsoft.com/office/drawing/2014/main" xmlns="" id="{707D76D9-D691-5825-0448-622E0B466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55" b="276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xmlns="" id="{27966D5E-7857-415C-B50C-0DD96BCB78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1743" y="1122363"/>
            <a:ext cx="6458556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"Welcome to my presentation"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2891743" y="3602038"/>
            <a:ext cx="645855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By :- Yash Raj(24k-0737)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xmlns="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13A6F9-591D-FD9F-CFD1-BFF35590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074" y="552782"/>
            <a:ext cx="5149326" cy="1643663"/>
          </a:xfrm>
        </p:spPr>
        <p:txBody>
          <a:bodyPr>
            <a:normAutofit/>
          </a:bodyPr>
          <a:lstStyle/>
          <a:p>
            <a:r>
              <a:rPr lang="en-US" sz="3200" i="1" dirty="0">
                <a:cs typeface="Posterama"/>
              </a:rPr>
              <a:t>" 2025 Tesla roadster"</a:t>
            </a:r>
          </a:p>
        </p:txBody>
      </p:sp>
      <p:pic>
        <p:nvPicPr>
          <p:cNvPr id="4" name="Content Placeholder 3" descr="Rear view of Tesla roadster">
            <a:extLst>
              <a:ext uri="{FF2B5EF4-FFF2-40B4-BE49-F238E27FC236}">
                <a16:creationId xmlns:a16="http://schemas.microsoft.com/office/drawing/2014/main" xmlns="" id="{ABB3556D-1DFC-0F43-839E-F2802F6119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02" r="9295" b="-2"/>
          <a:stretch/>
        </p:blipFill>
        <p:spPr>
          <a:xfrm>
            <a:off x="2" y="10"/>
            <a:ext cx="6164130" cy="5529421"/>
          </a:xfrm>
          <a:custGeom>
            <a:avLst/>
            <a:gdLst/>
            <a:ahLst/>
            <a:cxnLst/>
            <a:rect l="l" t="t" r="r" b="b"/>
            <a:pathLst>
              <a:path w="6972657" h="6356349">
                <a:moveTo>
                  <a:pt x="4162425" y="4810724"/>
                </a:moveTo>
                <a:cubicBezTo>
                  <a:pt x="4508954" y="4810724"/>
                  <a:pt x="4789872" y="5103559"/>
                  <a:pt x="4789872" y="5464789"/>
                </a:cubicBezTo>
                <a:cubicBezTo>
                  <a:pt x="4789872" y="5826019"/>
                  <a:pt x="4508954" y="6118855"/>
                  <a:pt x="4162425" y="6118855"/>
                </a:cubicBezTo>
                <a:cubicBezTo>
                  <a:pt x="3815896" y="6118855"/>
                  <a:pt x="3534978" y="5826019"/>
                  <a:pt x="3534978" y="5464789"/>
                </a:cubicBezTo>
                <a:cubicBezTo>
                  <a:pt x="3534978" y="5103559"/>
                  <a:pt x="3815896" y="4810724"/>
                  <a:pt x="4162425" y="4810724"/>
                </a:cubicBezTo>
                <a:close/>
                <a:moveTo>
                  <a:pt x="92101" y="4731176"/>
                </a:moveTo>
                <a:cubicBezTo>
                  <a:pt x="540880" y="4731176"/>
                  <a:pt x="904688" y="5094984"/>
                  <a:pt x="904688" y="5543763"/>
                </a:cubicBezTo>
                <a:cubicBezTo>
                  <a:pt x="904688" y="5964494"/>
                  <a:pt x="584935" y="6310542"/>
                  <a:pt x="175183" y="6352155"/>
                </a:cubicBezTo>
                <a:lnTo>
                  <a:pt x="92121" y="6356349"/>
                </a:lnTo>
                <a:lnTo>
                  <a:pt x="92081" y="6356349"/>
                </a:lnTo>
                <a:lnTo>
                  <a:pt x="9019" y="6352155"/>
                </a:lnTo>
                <a:lnTo>
                  <a:pt x="4079" y="6351401"/>
                </a:lnTo>
                <a:lnTo>
                  <a:pt x="0" y="6352492"/>
                </a:lnTo>
                <a:lnTo>
                  <a:pt x="0" y="4736748"/>
                </a:lnTo>
                <a:lnTo>
                  <a:pt x="9019" y="4735372"/>
                </a:lnTo>
                <a:cubicBezTo>
                  <a:pt x="36336" y="4732597"/>
                  <a:pt x="64052" y="4731176"/>
                  <a:pt x="92101" y="4731176"/>
                </a:cubicBezTo>
                <a:close/>
                <a:moveTo>
                  <a:pt x="6385770" y="2098604"/>
                </a:moveTo>
                <a:cubicBezTo>
                  <a:pt x="6543907" y="2107100"/>
                  <a:pt x="6698935" y="2178483"/>
                  <a:pt x="6813407" y="2310776"/>
                </a:cubicBezTo>
                <a:cubicBezTo>
                  <a:pt x="7042252" y="2575278"/>
                  <a:pt x="7022052" y="2983098"/>
                  <a:pt x="6768322" y="3221698"/>
                </a:cubicBezTo>
                <a:cubicBezTo>
                  <a:pt x="6718815" y="3268040"/>
                  <a:pt x="6662527" y="3305861"/>
                  <a:pt x="6601629" y="3333787"/>
                </a:cubicBezTo>
                <a:cubicBezTo>
                  <a:pt x="6357584" y="3444872"/>
                  <a:pt x="6072796" y="3380857"/>
                  <a:pt x="5894479" y="3174765"/>
                </a:cubicBezTo>
                <a:cubicBezTo>
                  <a:pt x="5665537" y="2910180"/>
                  <a:pt x="5685739" y="2502359"/>
                  <a:pt x="5939476" y="2263752"/>
                </a:cubicBezTo>
                <a:cubicBezTo>
                  <a:pt x="6066385" y="2144498"/>
                  <a:pt x="6227633" y="2090107"/>
                  <a:pt x="6385770" y="2098604"/>
                </a:cubicBezTo>
                <a:close/>
                <a:moveTo>
                  <a:pt x="0" y="0"/>
                </a:moveTo>
                <a:lnTo>
                  <a:pt x="5609109" y="0"/>
                </a:lnTo>
                <a:lnTo>
                  <a:pt x="5710855" y="100163"/>
                </a:lnTo>
                <a:cubicBezTo>
                  <a:pt x="5940043" y="363896"/>
                  <a:pt x="6060564" y="781193"/>
                  <a:pt x="5983550" y="1133306"/>
                </a:cubicBezTo>
                <a:cubicBezTo>
                  <a:pt x="5820740" y="1874471"/>
                  <a:pt x="4868226" y="1916819"/>
                  <a:pt x="4807924" y="2551785"/>
                </a:cubicBezTo>
                <a:cubicBezTo>
                  <a:pt x="4772098" y="2931077"/>
                  <a:pt x="5073952" y="3310271"/>
                  <a:pt x="5323480" y="3486493"/>
                </a:cubicBezTo>
                <a:cubicBezTo>
                  <a:pt x="5798207" y="3822498"/>
                  <a:pt x="6190925" y="3545085"/>
                  <a:pt x="6484693" y="3873055"/>
                </a:cubicBezTo>
                <a:cubicBezTo>
                  <a:pt x="6702769" y="4116667"/>
                  <a:pt x="6749067" y="4564067"/>
                  <a:pt x="6564699" y="4869471"/>
                </a:cubicBezTo>
                <a:cubicBezTo>
                  <a:pt x="6538929" y="4912110"/>
                  <a:pt x="6508772" y="4951720"/>
                  <a:pt x="6474766" y="4987555"/>
                </a:cubicBezTo>
                <a:lnTo>
                  <a:pt x="6475634" y="4987552"/>
                </a:lnTo>
                <a:cubicBezTo>
                  <a:pt x="6246183" y="5229347"/>
                  <a:pt x="5896158" y="5245005"/>
                  <a:pt x="5787911" y="5249784"/>
                </a:cubicBezTo>
                <a:cubicBezTo>
                  <a:pt x="5276208" y="5272608"/>
                  <a:pt x="5181583" y="4739335"/>
                  <a:pt x="4594647" y="4582595"/>
                </a:cubicBezTo>
                <a:cubicBezTo>
                  <a:pt x="4553401" y="4571414"/>
                  <a:pt x="4047262" y="4444111"/>
                  <a:pt x="3576692" y="4689896"/>
                </a:cubicBezTo>
                <a:cubicBezTo>
                  <a:pt x="2903508" y="5041365"/>
                  <a:pt x="3035835" y="5772616"/>
                  <a:pt x="2439534" y="6019748"/>
                </a:cubicBezTo>
                <a:cubicBezTo>
                  <a:pt x="2062607" y="6175963"/>
                  <a:pt x="1545662" y="6076257"/>
                  <a:pt x="1262869" y="5786450"/>
                </a:cubicBezTo>
                <a:cubicBezTo>
                  <a:pt x="864056" y="5377550"/>
                  <a:pt x="1125562" y="4799418"/>
                  <a:pt x="734842" y="4526254"/>
                </a:cubicBezTo>
                <a:cubicBezTo>
                  <a:pt x="506361" y="4366061"/>
                  <a:pt x="192715" y="4446641"/>
                  <a:pt x="19856" y="4511293"/>
                </a:cubicBezTo>
                <a:lnTo>
                  <a:pt x="0" y="4519330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CB4576CD-81E3-0F03-15A8-64D727BB3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074" y="2735229"/>
            <a:ext cx="5149326" cy="31083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Avenir Next LT Pro"/>
                <a:cs typeface="Arial"/>
              </a:rPr>
              <a:t>An all-electric vehicle, the Tesla Roadster is the quickest car in the world, with record-setting acceleration, range and performance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30751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Background Fill">
            <a:extLst>
              <a:ext uri="{FF2B5EF4-FFF2-40B4-BE49-F238E27FC236}">
                <a16:creationId xmlns:a16="http://schemas.microsoft.com/office/drawing/2014/main" xmlns="" id="{B937640E-EF7A-4A6C-A950-D12B7D5C923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76ADA084-C86B-4F3C-8077-6A8999CC46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5FD0BC-640E-4573-E765-F908A264F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27" y="475291"/>
            <a:ext cx="4826015" cy="12451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6000"/>
                  </a:schemeClr>
                </a:solidFill>
                <a:cs typeface="Posterama"/>
              </a:rPr>
              <a:t>"</a:t>
            </a:r>
            <a:r>
              <a:rPr lang="en-US" sz="3600" i="1" dirty="0">
                <a:solidFill>
                  <a:schemeClr val="accent2">
                    <a:lumMod val="76000"/>
                  </a:schemeClr>
                </a:solidFill>
                <a:cs typeface="Posterama"/>
              </a:rPr>
              <a:t>AI IS THE FUTURE"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E6850D-4163-53F4-954F-B444E161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91995"/>
            <a:ext cx="4594537" cy="3174788"/>
          </a:xfrm>
        </p:spPr>
        <p:txBody>
          <a:bodyPr anchor="t">
            <a:normAutofit/>
          </a:bodyPr>
          <a:lstStyle/>
          <a:p>
            <a:r>
              <a:rPr lang="en-US" b="0" i="1" u="none" strike="noStrike" dirty="0">
                <a:solidFill>
                  <a:schemeClr val="accent1">
                    <a:lumMod val="76000"/>
                  </a:schemeClr>
                </a:solidFill>
                <a:latin typeface="Arial"/>
                <a:ea typeface="Arial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Elon Musk Predicts “None of Us Will Have a Job” If AI Takes Over</a:t>
            </a:r>
            <a:r>
              <a:rPr lang="en-US" i="1" dirty="0">
                <a:solidFill>
                  <a:schemeClr val="accent1">
                    <a:lumMod val="76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en-US" i="1" dirty="0">
              <a:solidFill>
                <a:schemeClr val="accent1">
                  <a:lumMod val="76000"/>
                </a:schemeClr>
              </a:solidFill>
              <a:hlinkClick r:id="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4" name="Content Placeholder 3" descr="Surgeon analyzing a patient's brainon digital futuristic virtual display">
            <a:extLst>
              <a:ext uri="{FF2B5EF4-FFF2-40B4-BE49-F238E27FC236}">
                <a16:creationId xmlns:a16="http://schemas.microsoft.com/office/drawing/2014/main" xmlns="" id="{675A64D0-DCE2-3380-F78E-DC70D34C1A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76" r="22381" b="-2"/>
          <a:stretch/>
        </p:blipFill>
        <p:spPr>
          <a:xfrm>
            <a:off x="5879198" y="490264"/>
            <a:ext cx="6312802" cy="6367736"/>
          </a:xfrm>
          <a:custGeom>
            <a:avLst/>
            <a:gdLst/>
            <a:ahLst/>
            <a:cxnLst/>
            <a:rect l="l" t="t" r="r" b="b"/>
            <a:pathLst>
              <a:path w="6312802" h="6367736">
                <a:moveTo>
                  <a:pt x="789715" y="708127"/>
                </a:moveTo>
                <a:cubicBezTo>
                  <a:pt x="845978" y="711650"/>
                  <a:pt x="901296" y="724302"/>
                  <a:pt x="953475" y="745602"/>
                </a:cubicBezTo>
                <a:cubicBezTo>
                  <a:pt x="1173612" y="834890"/>
                  <a:pt x="1309905" y="1073925"/>
                  <a:pt x="1278834" y="1315681"/>
                </a:cubicBezTo>
                <a:cubicBezTo>
                  <a:pt x="1233750" y="1669869"/>
                  <a:pt x="880524" y="1881517"/>
                  <a:pt x="560369" y="1747304"/>
                </a:cubicBezTo>
                <a:cubicBezTo>
                  <a:pt x="338151" y="1654256"/>
                  <a:pt x="204742" y="1408974"/>
                  <a:pt x="242538" y="1164574"/>
                </a:cubicBezTo>
                <a:cubicBezTo>
                  <a:pt x="286421" y="880774"/>
                  <a:pt x="529219" y="692590"/>
                  <a:pt x="789715" y="708127"/>
                </a:cubicBezTo>
                <a:close/>
                <a:moveTo>
                  <a:pt x="2877121" y="364348"/>
                </a:moveTo>
                <a:cubicBezTo>
                  <a:pt x="2901561" y="365790"/>
                  <a:pt x="2925601" y="371235"/>
                  <a:pt x="2948310" y="380363"/>
                </a:cubicBezTo>
                <a:cubicBezTo>
                  <a:pt x="3044405" y="419202"/>
                  <a:pt x="3103503" y="523063"/>
                  <a:pt x="3089970" y="628607"/>
                </a:cubicBezTo>
                <a:cubicBezTo>
                  <a:pt x="3070190" y="782758"/>
                  <a:pt x="2916600" y="874848"/>
                  <a:pt x="2777343" y="816472"/>
                </a:cubicBezTo>
                <a:cubicBezTo>
                  <a:pt x="2680608" y="775952"/>
                  <a:pt x="2622552" y="669287"/>
                  <a:pt x="2639048" y="562863"/>
                </a:cubicBezTo>
                <a:cubicBezTo>
                  <a:pt x="2658106" y="439382"/>
                  <a:pt x="2763810" y="357542"/>
                  <a:pt x="2877121" y="364348"/>
                </a:cubicBezTo>
                <a:close/>
                <a:moveTo>
                  <a:pt x="5725514" y="29060"/>
                </a:moveTo>
                <a:lnTo>
                  <a:pt x="5748657" y="29701"/>
                </a:lnTo>
                <a:cubicBezTo>
                  <a:pt x="5935681" y="36387"/>
                  <a:pt x="6081789" y="65616"/>
                  <a:pt x="6194082" y="113315"/>
                </a:cubicBezTo>
                <a:lnTo>
                  <a:pt x="6312802" y="183322"/>
                </a:lnTo>
                <a:lnTo>
                  <a:pt x="6312802" y="6367736"/>
                </a:lnTo>
                <a:lnTo>
                  <a:pt x="3171877" y="6367736"/>
                </a:lnTo>
                <a:lnTo>
                  <a:pt x="3171635" y="6367591"/>
                </a:lnTo>
                <a:lnTo>
                  <a:pt x="2683232" y="6367591"/>
                </a:lnTo>
                <a:lnTo>
                  <a:pt x="2683031" y="6367736"/>
                </a:lnTo>
                <a:lnTo>
                  <a:pt x="1006759" y="6367736"/>
                </a:lnTo>
                <a:lnTo>
                  <a:pt x="1017798" y="6253705"/>
                </a:lnTo>
                <a:cubicBezTo>
                  <a:pt x="1043303" y="6019815"/>
                  <a:pt x="1065826" y="5776617"/>
                  <a:pt x="897420" y="5565130"/>
                </a:cubicBezTo>
                <a:cubicBezTo>
                  <a:pt x="700507" y="5318087"/>
                  <a:pt x="491822" y="5428997"/>
                  <a:pt x="271526" y="5130943"/>
                </a:cubicBezTo>
                <a:cubicBezTo>
                  <a:pt x="108646" y="4910648"/>
                  <a:pt x="-26366" y="4708290"/>
                  <a:pt x="39940" y="4415201"/>
                </a:cubicBezTo>
                <a:cubicBezTo>
                  <a:pt x="128666" y="4023216"/>
                  <a:pt x="467878" y="3870268"/>
                  <a:pt x="464356" y="3587268"/>
                </a:cubicBezTo>
                <a:cubicBezTo>
                  <a:pt x="460351" y="3247094"/>
                  <a:pt x="43943" y="3178950"/>
                  <a:pt x="3183" y="2791128"/>
                </a:cubicBezTo>
                <a:cubicBezTo>
                  <a:pt x="-23403" y="2538162"/>
                  <a:pt x="118896" y="2235225"/>
                  <a:pt x="343758" y="2095087"/>
                </a:cubicBezTo>
                <a:cubicBezTo>
                  <a:pt x="758163" y="1836512"/>
                  <a:pt x="1225342" y="2272862"/>
                  <a:pt x="1543093" y="2013487"/>
                </a:cubicBezTo>
                <a:cubicBezTo>
                  <a:pt x="1732879" y="1858534"/>
                  <a:pt x="1763790" y="1542064"/>
                  <a:pt x="1726873" y="1342749"/>
                </a:cubicBezTo>
                <a:cubicBezTo>
                  <a:pt x="1656484" y="963255"/>
                  <a:pt x="1345299" y="901114"/>
                  <a:pt x="1356831" y="612032"/>
                </a:cubicBezTo>
                <a:cubicBezTo>
                  <a:pt x="1365319" y="397180"/>
                  <a:pt x="1547578" y="171600"/>
                  <a:pt x="1773239" y="121551"/>
                </a:cubicBezTo>
                <a:cubicBezTo>
                  <a:pt x="1804789" y="114503"/>
                  <a:pt x="1837013" y="110980"/>
                  <a:pt x="1869333" y="110980"/>
                </a:cubicBezTo>
                <a:cubicBezTo>
                  <a:pt x="2087466" y="110980"/>
                  <a:pt x="2259155" y="271137"/>
                  <a:pt x="2312167" y="320866"/>
                </a:cubicBezTo>
                <a:cubicBezTo>
                  <a:pt x="2563133" y="555255"/>
                  <a:pt x="2364538" y="842498"/>
                  <a:pt x="2568899" y="1194363"/>
                </a:cubicBezTo>
                <a:cubicBezTo>
                  <a:pt x="2600650" y="1246494"/>
                  <a:pt x="2637078" y="1295662"/>
                  <a:pt x="2677726" y="1341226"/>
                </a:cubicBezTo>
                <a:cubicBezTo>
                  <a:pt x="2757804" y="1432276"/>
                  <a:pt x="2906990" y="1416261"/>
                  <a:pt x="2964327" y="1310316"/>
                </a:cubicBezTo>
                <a:cubicBezTo>
                  <a:pt x="3059059" y="1135183"/>
                  <a:pt x="3149628" y="938831"/>
                  <a:pt x="3333248" y="887741"/>
                </a:cubicBezTo>
                <a:cubicBezTo>
                  <a:pt x="3690239" y="788365"/>
                  <a:pt x="3902767" y="1378543"/>
                  <a:pt x="4272730" y="1307994"/>
                </a:cubicBezTo>
                <a:cubicBezTo>
                  <a:pt x="4426320" y="1278686"/>
                  <a:pt x="4515368" y="1152802"/>
                  <a:pt x="4596327" y="996810"/>
                </a:cubicBezTo>
                <a:cubicBezTo>
                  <a:pt x="4618829" y="953326"/>
                  <a:pt x="4640770" y="907521"/>
                  <a:pt x="4663272" y="860676"/>
                </a:cubicBezTo>
                <a:cubicBezTo>
                  <a:pt x="4732781" y="613153"/>
                  <a:pt x="4835282" y="115946"/>
                  <a:pt x="5572324" y="40189"/>
                </a:cubicBezTo>
                <a:cubicBezTo>
                  <a:pt x="5622910" y="31543"/>
                  <a:pt x="5674208" y="27859"/>
                  <a:pt x="5725514" y="29060"/>
                </a:cubicBezTo>
                <a:close/>
                <a:moveTo>
                  <a:pt x="4169348" y="793"/>
                </a:moveTo>
                <a:cubicBezTo>
                  <a:pt x="4219966" y="3995"/>
                  <a:pt x="4269734" y="15368"/>
                  <a:pt x="4316693" y="34505"/>
                </a:cubicBezTo>
                <a:cubicBezTo>
                  <a:pt x="4514808" y="114584"/>
                  <a:pt x="4637488" y="329676"/>
                  <a:pt x="4609540" y="547569"/>
                </a:cubicBezTo>
                <a:cubicBezTo>
                  <a:pt x="4568620" y="865801"/>
                  <a:pt x="4251108" y="1055907"/>
                  <a:pt x="3962986" y="935790"/>
                </a:cubicBezTo>
                <a:cubicBezTo>
                  <a:pt x="3762790" y="852028"/>
                  <a:pt x="3642672" y="631491"/>
                  <a:pt x="3676946" y="411355"/>
                </a:cubicBezTo>
                <a:cubicBezTo>
                  <a:pt x="3716424" y="155985"/>
                  <a:pt x="3934959" y="-13061"/>
                  <a:pt x="4169348" y="79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281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theme/theme1.xml><?xml version="1.0" encoding="utf-8"?>
<a:theme xmlns:a="http://schemas.openxmlformats.org/drawingml/2006/main" name="Splash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2F3F0"/>
      </a:lt2>
      <a:accent1>
        <a:srgbClr val="864DC3"/>
      </a:accent1>
      <a:accent2>
        <a:srgbClr val="483FB3"/>
      </a:accent2>
      <a:accent3>
        <a:srgbClr val="4D76C3"/>
      </a:accent3>
      <a:accent4>
        <a:srgbClr val="3B95B1"/>
      </a:accent4>
      <a:accent5>
        <a:srgbClr val="4BBFAB"/>
      </a:accent5>
      <a:accent6>
        <a:srgbClr val="3BB16B"/>
      </a:accent6>
      <a:hlink>
        <a:srgbClr val="339A99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44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Next LT Pro</vt:lpstr>
      <vt:lpstr>Posterama</vt:lpstr>
      <vt:lpstr>Segoe UI Semilight</vt:lpstr>
      <vt:lpstr>SplashVTI</vt:lpstr>
      <vt:lpstr>"Welcome to my presentation"</vt:lpstr>
      <vt:lpstr>" 2025 Tesla roadster"</vt:lpstr>
      <vt:lpstr>"AI IS THE FUTURE"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"Welcome to my presentation"</dc:title>
  <dc:creator>Yash</dc:creator>
  <cp:lastModifiedBy>Microsoft account</cp:lastModifiedBy>
  <cp:revision>81</cp:revision>
  <dcterms:created xsi:type="dcterms:W3CDTF">2024-09-06T17:50:16Z</dcterms:created>
  <dcterms:modified xsi:type="dcterms:W3CDTF">2024-09-06T18:53:36Z</dcterms:modified>
</cp:coreProperties>
</file>