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3" r:id="rId7"/>
    <p:sldId id="268" r:id="rId8"/>
    <p:sldId id="267" r:id="rId9"/>
    <p:sldId id="265" r:id="rId10"/>
    <p:sldId id="266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EAE3E507-5C26-4DF4-B632-45DA1A681D21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6862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  <a:ln w="0">
            <a:noFill/>
          </a:ln>
        </p:spPr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C7446F-A3A2-4341-B891-C93EAC0E3663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hdr"/>
          </p:nvPr>
        </p:nvSpPr>
        <p:spPr>
          <a:xfrm>
            <a:off x="0" y="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2018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C40CD6C-11CC-44D9-BC40-82700E9A28C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E3837C8-AFCE-4FA0-BAB5-519FBA083FD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8CED990-85AC-4849-8828-6825322FC73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9EAF130-F5C1-4253-B6AC-942A8B61766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F99133D-7D40-4330-AAFF-25172DAF432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525F9DA-491B-44A4-BDB8-74D33425DD5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0C13A2A-CBE4-4253-853E-3DC71AE356D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FB270E0-23AC-4D25-8765-FEE56084ECC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17D1070-8541-46B9-A2E5-40ABDFD51A9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84BCC9A-0435-4EE1-A69A-93C49E05BB5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8615B91-2C28-401E-8BF8-46BF26BFF31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C089128-9140-41BE-93CF-D591AE4EE77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&lt;footer&gt;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806962-717A-4D70-9697-5231826FEA5A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78240" y="4138560"/>
            <a:ext cx="6331320" cy="16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70C0"/>
                </a:solidFill>
                <a:latin typeface="Calibri"/>
              </a:rPr>
              <a:t>Presented by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Student Name    Roll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No</a:t>
            </a:r>
            <a:endParaRPr lang="en-IN" sz="2400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				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6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0" strike="noStrike" spc="-1" dirty="0">
                <a:solidFill>
                  <a:srgbClr val="000000"/>
                </a:solidFill>
                <a:latin typeface="Calibri Light"/>
              </a:rPr>
              <a:t>BE Project Presentation</a:t>
            </a:r>
            <a:r>
              <a:rPr sz="6000" dirty="0"/>
              <a:t/>
            </a:r>
            <a:br>
              <a:rPr sz="6000" dirty="0"/>
            </a:br>
            <a:r>
              <a:rPr lang="en-US" sz="6000" b="0" strike="noStrike" spc="-1" dirty="0">
                <a:solidFill>
                  <a:srgbClr val="000000"/>
                </a:solidFill>
                <a:latin typeface="Calibri Light"/>
              </a:rPr>
              <a:t>On</a:t>
            </a:r>
            <a:r>
              <a:rPr sz="6000" dirty="0"/>
              <a:t/>
            </a:r>
            <a:br>
              <a:rPr sz="6000" dirty="0"/>
            </a:br>
            <a:r>
              <a:rPr lang="en-US" sz="6000" b="0" strike="noStrike" spc="-1" dirty="0">
                <a:solidFill>
                  <a:srgbClr val="000000"/>
                </a:solidFill>
                <a:latin typeface="Calibri Light"/>
              </a:rPr>
              <a:t>“College App”</a:t>
            </a:r>
            <a:endParaRPr lang="en-IN" sz="6000" b="0" strike="noStrike" spc="-1" dirty="0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ftr" idx="4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BE Project SKNCOE 2022-23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sldNum" idx="5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6036D8-4105-4B8A-B142-CE03A3F7B92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 idx="6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lnSpc>
                <a:spcPct val="100000"/>
              </a:lnSpc>
              <a:buNone/>
              <a:defRPr lang="en-IN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F23576AF-E52C-45A6-A414-C6696F01C0AA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08-09-2022</a:t>
            </a:fld>
            <a:endParaRPr lang="en-IN" sz="1200" b="0" strike="noStrike" spc="-1">
              <a:latin typeface="Times New Roman"/>
            </a:endParaRPr>
          </a:p>
        </p:txBody>
      </p:sp>
      <p:pic>
        <p:nvPicPr>
          <p:cNvPr id="93" name="Picture 2" descr="D:\A PhD Final material\uop_logo.jpg"/>
          <p:cNvPicPr/>
          <p:nvPr/>
        </p:nvPicPr>
        <p:blipFill>
          <a:blip r:embed="rId3"/>
          <a:stretch/>
        </p:blipFill>
        <p:spPr>
          <a:xfrm>
            <a:off x="0" y="0"/>
            <a:ext cx="1356120" cy="990000"/>
          </a:xfrm>
          <a:prstGeom prst="rect">
            <a:avLst/>
          </a:prstGeom>
          <a:ln w="0">
            <a:noFill/>
          </a:ln>
        </p:spPr>
      </p:pic>
      <p:pic>
        <p:nvPicPr>
          <p:cNvPr id="94" name="Picture 4"/>
          <p:cNvPicPr/>
          <p:nvPr/>
        </p:nvPicPr>
        <p:blipFill>
          <a:blip r:embed="rId4"/>
          <a:stretch/>
        </p:blipFill>
        <p:spPr>
          <a:xfrm>
            <a:off x="10515600" y="0"/>
            <a:ext cx="1637280" cy="990000"/>
          </a:xfrm>
          <a:prstGeom prst="rect">
            <a:avLst/>
          </a:prstGeom>
          <a:ln w="0">
            <a:noFill/>
          </a:ln>
        </p:spPr>
      </p:pic>
      <p:sp>
        <p:nvSpPr>
          <p:cNvPr id="95" name="TextBox 15"/>
          <p:cNvSpPr/>
          <p:nvPr/>
        </p:nvSpPr>
        <p:spPr>
          <a:xfrm>
            <a:off x="8846640" y="4138560"/>
            <a:ext cx="2666160" cy="155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70C0"/>
                </a:solidFill>
                <a:latin typeface="Calibri"/>
                <a:ea typeface="DejaVu Sans"/>
              </a:rPr>
              <a:t>Guided  By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Guide Name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Prof. Rashmi Kale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/>
          </p:nvPr>
        </p:nvSpPr>
        <p:spPr>
          <a:xfrm>
            <a:off x="609480" y="1768414"/>
            <a:ext cx="10972440" cy="3813385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GB" sz="6700" dirty="0"/>
              <a:t>[1] K. </a:t>
            </a:r>
            <a:r>
              <a:rPr lang="en-GB" sz="6700" dirty="0" err="1"/>
              <a:t>Beycioglu</a:t>
            </a:r>
            <a:r>
              <a:rPr lang="en-GB" sz="6700" dirty="0"/>
              <a:t>, “Current issues in educational management and leadership,” </a:t>
            </a:r>
            <a:r>
              <a:rPr lang="en-GB" sz="6700" i="1" dirty="0"/>
              <a:t>Journal of Management Development</a:t>
            </a:r>
            <a:r>
              <a:rPr lang="en-GB" sz="6700" dirty="0"/>
              <a:t>, December 2011. </a:t>
            </a:r>
          </a:p>
          <a:p>
            <a:r>
              <a:rPr lang="en-GB" sz="6700" dirty="0"/>
              <a:t>[2] R. </a:t>
            </a:r>
            <a:r>
              <a:rPr lang="en-GB" sz="6700" dirty="0" err="1"/>
              <a:t>Nikolay</a:t>
            </a:r>
            <a:r>
              <a:rPr lang="en-GB" sz="6700" dirty="0"/>
              <a:t> and B. </a:t>
            </a:r>
            <a:r>
              <a:rPr lang="en-GB" sz="6700" dirty="0" err="1"/>
              <a:t>Rajkumar</a:t>
            </a:r>
            <a:r>
              <a:rPr lang="en-GB" sz="6700" dirty="0"/>
              <a:t>, “Performance modelling and simulation of three-tier applications in cloud and multi-cloud environments,” </a:t>
            </a:r>
            <a:r>
              <a:rPr lang="en-GB" sz="6700" i="1" dirty="0"/>
              <a:t>The Computer Journal</a:t>
            </a:r>
            <a:r>
              <a:rPr lang="en-GB" sz="6700" dirty="0"/>
              <a:t>, vol. 58, 2013. </a:t>
            </a:r>
          </a:p>
          <a:p>
            <a:r>
              <a:rPr lang="en-GB" sz="6700" dirty="0"/>
              <a:t>[3] R. Raja and P. </a:t>
            </a:r>
            <a:r>
              <a:rPr lang="en-GB" sz="6700" dirty="0" err="1"/>
              <a:t>Nagasubramani</a:t>
            </a:r>
            <a:r>
              <a:rPr lang="en-GB" sz="6700" dirty="0"/>
              <a:t>, “Impact of modern technology in education,” </a:t>
            </a:r>
            <a:r>
              <a:rPr lang="en-GB" sz="6700" i="1" dirty="0"/>
              <a:t>Journal of Applied and Advanced Research</a:t>
            </a:r>
            <a:r>
              <a:rPr lang="en-GB" sz="6700" dirty="0"/>
              <a:t>, vol. 3, 2018. </a:t>
            </a:r>
          </a:p>
          <a:p>
            <a:r>
              <a:rPr lang="en-GB" sz="6700" dirty="0"/>
              <a:t>[4] A. Yuen, N. Law, and K. Wong, “ICT implementation and school leadership: Case studies of ICT integration in teaching and learning,” </a:t>
            </a:r>
            <a:r>
              <a:rPr lang="en-GB" sz="6700" i="1" dirty="0"/>
              <a:t>Journal of Educational Administration</a:t>
            </a:r>
            <a:r>
              <a:rPr lang="en-GB" sz="6700" dirty="0"/>
              <a:t>, 2013, vol. 41, no. 2, pp. 158-170. </a:t>
            </a:r>
          </a:p>
          <a:p>
            <a:r>
              <a:rPr lang="en-IN" sz="6700" dirty="0"/>
              <a:t>[5] O. </a:t>
            </a:r>
            <a:r>
              <a:rPr lang="en-IN" sz="6700" dirty="0" err="1"/>
              <a:t>Ogochukwu</a:t>
            </a:r>
            <a:r>
              <a:rPr lang="en-IN" sz="6700" dirty="0"/>
              <a:t> and C. N. </a:t>
            </a:r>
            <a:r>
              <a:rPr lang="en-IN" sz="6700" dirty="0" err="1"/>
              <a:t>Ezenwegbu</a:t>
            </a:r>
            <a:r>
              <a:rPr lang="en-IN" sz="6700" dirty="0"/>
              <a:t>, “Page application of management information system in </a:t>
            </a:r>
            <a:r>
              <a:rPr lang="en-IN" sz="6700" dirty="0" err="1"/>
              <a:t>Chukwuemeka</a:t>
            </a:r>
            <a:r>
              <a:rPr lang="en-IN" sz="6700" dirty="0"/>
              <a:t> </a:t>
            </a:r>
            <a:r>
              <a:rPr lang="en-IN" sz="6700" dirty="0" err="1"/>
              <a:t>Odumegwu</a:t>
            </a:r>
            <a:r>
              <a:rPr lang="en-IN" sz="6700" dirty="0"/>
              <a:t>,” </a:t>
            </a:r>
            <a:r>
              <a:rPr lang="en-IN" sz="6700" i="1" dirty="0"/>
              <a:t>IOSR Journal of Mobile Computing &amp; Application (IOSR-JMCA)</a:t>
            </a:r>
            <a:r>
              <a:rPr lang="en-IN" sz="6700" dirty="0"/>
              <a:t>, vol. 6, issue 1, pp. 28-34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References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079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011736"/>
          </a:xfrm>
        </p:spPr>
        <p:txBody>
          <a:bodyPr/>
          <a:lstStyle/>
          <a:p>
            <a:pPr algn="ctr"/>
            <a:r>
              <a:rPr lang="en-GB" dirty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609480" y="1414732"/>
            <a:ext cx="10972440" cy="4666891"/>
          </a:xfrm>
        </p:spPr>
        <p:txBody>
          <a:bodyPr>
            <a:normAutofit fontScale="92500"/>
          </a:bodyPr>
          <a:lstStyle/>
          <a:p>
            <a:r>
              <a:rPr lang="en-GB" sz="2600" dirty="0"/>
              <a:t>[6] F. N. </a:t>
            </a:r>
            <a:r>
              <a:rPr lang="en-GB" sz="2600" dirty="0" err="1"/>
              <a:t>Ugwoke</a:t>
            </a:r>
            <a:r>
              <a:rPr lang="en-GB" sz="2600" dirty="0"/>
              <a:t> and C Samuel, “A computerized educational administrative information system for post-primary school management board (</a:t>
            </a:r>
            <a:r>
              <a:rPr lang="en-GB" sz="2600" dirty="0" err="1"/>
              <a:t>Ppsmb</a:t>
            </a:r>
            <a:r>
              <a:rPr lang="en-GB" sz="2600" dirty="0"/>
              <a:t>) Enugu State,” </a:t>
            </a:r>
            <a:r>
              <a:rPr lang="en-GB" sz="2600" i="1" dirty="0"/>
              <a:t>Journal of Software Engineering and Simulation, </a:t>
            </a:r>
            <a:r>
              <a:rPr lang="en-GB" sz="2600" dirty="0"/>
              <a:t>vol. 2, issue 9, 2015, pp. 18-28. </a:t>
            </a:r>
          </a:p>
          <a:p>
            <a:r>
              <a:rPr lang="en-GB" sz="2600" dirty="0"/>
              <a:t>[7] M. </a:t>
            </a:r>
            <a:r>
              <a:rPr lang="en-GB" sz="2600" dirty="0" err="1"/>
              <a:t>Telem</a:t>
            </a:r>
            <a:r>
              <a:rPr lang="en-GB" sz="2600" dirty="0"/>
              <a:t> and T. </a:t>
            </a:r>
            <a:r>
              <a:rPr lang="en-GB" sz="2600" dirty="0" err="1"/>
              <a:t>Buvitski</a:t>
            </a:r>
            <a:r>
              <a:rPr lang="en-GB" sz="2600" dirty="0"/>
              <a:t>, “The potential impact of information technology on the high school principal: A preliminary exploration,” </a:t>
            </a:r>
            <a:r>
              <a:rPr lang="en-GB" sz="2600" i="1" dirty="0"/>
              <a:t>Journal of Research on Computing in Education</a:t>
            </a:r>
            <a:r>
              <a:rPr lang="en-GB" sz="2600" dirty="0"/>
              <a:t>, 2015, vol. 27, no. 3, pp. 281-297. </a:t>
            </a:r>
          </a:p>
          <a:p>
            <a:r>
              <a:rPr lang="en-GB" sz="2600" dirty="0"/>
              <a:t>[8] N. Edwin, “Software frameworks, architectural and design patterns,” </a:t>
            </a:r>
            <a:r>
              <a:rPr lang="en-GB" sz="2600" i="1" dirty="0"/>
              <a:t>Journal of Software Engineering and Applications</a:t>
            </a:r>
            <a:r>
              <a:rPr lang="en-GB" sz="2600" dirty="0"/>
              <a:t>, vol. 7, pp. 670-678, 2014. </a:t>
            </a:r>
          </a:p>
          <a:p>
            <a:r>
              <a:rPr lang="en-GB" sz="2600" dirty="0"/>
              <a:t>[9] D. F. Kehoe </a:t>
            </a:r>
            <a:r>
              <a:rPr lang="en-GB" sz="2600" i="1" dirty="0"/>
              <a:t>et al</a:t>
            </a:r>
            <a:r>
              <a:rPr lang="en-GB" sz="2600" dirty="0"/>
              <a:t>., “Information systems frameworks and their applications in manufacturing and supply chain systems,” </a:t>
            </a:r>
            <a:r>
              <a:rPr lang="en-GB" sz="2600" i="1" dirty="0"/>
              <a:t>Intelligent Knowledge-Based Systems</a:t>
            </a:r>
            <a:r>
              <a:rPr lang="en-GB" sz="2600" dirty="0"/>
              <a:t>, Springer, Boston, MA, 2005. </a:t>
            </a:r>
          </a:p>
          <a:p>
            <a:r>
              <a:rPr lang="en-GB" sz="2600" dirty="0"/>
              <a:t>[10] K. </a:t>
            </a:r>
            <a:r>
              <a:rPr lang="en-GB" sz="2600" dirty="0" err="1"/>
              <a:t>Demir</a:t>
            </a:r>
            <a:r>
              <a:rPr lang="en-GB" sz="2600" dirty="0"/>
              <a:t>, “School management information systems in primary schools,” </a:t>
            </a:r>
            <a:r>
              <a:rPr lang="en-GB" sz="2600" i="1" dirty="0"/>
              <a:t>The Turkish Online Journal of Educational Technology</a:t>
            </a:r>
            <a:r>
              <a:rPr lang="en-GB" sz="2600" dirty="0"/>
              <a:t>, 2016, vol. 14.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749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mtClean="0"/>
              <a:t>Thank You 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4454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4"/>
          <p:cNvSpPr>
            <a:spLocks noGrp="1"/>
          </p:cNvSpPr>
          <p:nvPr>
            <p:ph type="ftr" idx="4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BE Project SKNCOE 2022-23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sldNum" idx="5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3DBCC1-87BE-4281-B2B6-4D6B7F00BA7C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dt" idx="6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lnSpc>
                <a:spcPct val="100000"/>
              </a:lnSpc>
              <a:buNone/>
              <a:defRPr lang="en-IN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7EE68B1B-EE68-4C0A-86A6-74824AD62F66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08-09-2022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96" name="PlaceHolder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4013" cy="132397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Outline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4013" cy="434975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Introduction </a:t>
            </a:r>
            <a:endParaRPr lang="en-IN" sz="2400" b="0" strike="noStrike" spc="-1" dirty="0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Motivation</a:t>
            </a:r>
            <a:endParaRPr lang="en-IN" sz="2400" b="0" strike="noStrike" spc="-1" dirty="0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Literature Survey </a:t>
            </a:r>
            <a:endParaRPr lang="en-IN" sz="2400" b="0" strike="noStrike" spc="-1" dirty="0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Gap Analysis</a:t>
            </a:r>
            <a:endParaRPr lang="en-IN" sz="2400" b="0" strike="noStrike" spc="-1" dirty="0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problem statement </a:t>
            </a:r>
            <a:endParaRPr lang="en-IN" sz="2400" b="0" strike="noStrike" spc="-1" dirty="0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Objectives </a:t>
            </a:r>
            <a:endParaRPr lang="en-IN" sz="2400" b="0" strike="noStrike" spc="-1" dirty="0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Social Impact (Applications)</a:t>
            </a:r>
            <a:endParaRPr lang="en-IN" sz="2400" b="0" strike="noStrike" spc="-1" dirty="0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Conclusion</a:t>
            </a:r>
            <a:endParaRPr lang="en-IN" sz="2400" b="0" strike="noStrike" spc="-1" dirty="0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References 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IN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IN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IN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720000" y="198000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9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 dirty="0">
                <a:latin typeface="Arial"/>
              </a:rPr>
              <a:t>Computers have become common place in education institutes as they are essential for modern day teaching learning process.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 dirty="0">
                <a:latin typeface="Arial"/>
              </a:rPr>
              <a:t>Modernizing college services with the use of technology greatly influences its success.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 dirty="0">
                <a:latin typeface="Arial"/>
              </a:rPr>
              <a:t>College App deals with Attendance ,Grades ,</a:t>
            </a:r>
            <a:r>
              <a:rPr lang="en-IN" sz="3200" b="0" strike="noStrike" spc="-1" dirty="0" smtClean="0">
                <a:latin typeface="Arial"/>
              </a:rPr>
              <a:t>Fees , Tracking </a:t>
            </a:r>
            <a:r>
              <a:rPr lang="en-IN" sz="3200" b="0" strike="noStrike" spc="-1" dirty="0">
                <a:latin typeface="Arial"/>
              </a:rPr>
              <a:t>of Students ,Files &amp; Report Generation.</a:t>
            </a:r>
          </a:p>
        </p:txBody>
      </p:sp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Introduction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10000"/>
          </a:bodyPr>
          <a:lstStyle/>
          <a:p>
            <a:pPr marL="0" indent="0">
              <a:buNone/>
            </a:pPr>
            <a:r>
              <a:rPr lang="en-GB" sz="3200" dirty="0"/>
              <a:t>	</a:t>
            </a:r>
            <a:r>
              <a:rPr lang="en-GB" sz="3200" dirty="0" smtClean="0"/>
              <a:t>There </a:t>
            </a:r>
            <a:r>
              <a:rPr lang="en-GB" sz="3200" dirty="0"/>
              <a:t>are several challenges\problems associated with</a:t>
            </a:r>
          </a:p>
          <a:p>
            <a:pPr marL="0" indent="0">
              <a:buNone/>
            </a:pPr>
            <a:r>
              <a:rPr lang="en-GB" sz="3200" dirty="0"/>
              <a:t>current state of data management in most </a:t>
            </a:r>
            <a:r>
              <a:rPr lang="en-GB" sz="3200" dirty="0" smtClean="0"/>
              <a:t>institutions such as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Lesser time for faculties to improve </a:t>
            </a:r>
            <a:r>
              <a:rPr lang="en-GB" sz="3200" dirty="0" smtClean="0"/>
              <a:t>teaching-learning </a:t>
            </a:r>
            <a:r>
              <a:rPr lang="en-IN" sz="3200" dirty="0" smtClean="0"/>
              <a:t>process</a:t>
            </a:r>
            <a:r>
              <a:rPr lang="en-IN" sz="3200" dirty="0"/>
              <a:t>, research </a:t>
            </a:r>
            <a:r>
              <a:rPr lang="en-IN" sz="3200" dirty="0" err="1"/>
              <a:t>etc</a:t>
            </a:r>
            <a:endParaRPr lang="en-GB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 smtClean="0"/>
              <a:t>Duplication </a:t>
            </a:r>
            <a:r>
              <a:rPr lang="en-IN" sz="3200" dirty="0"/>
              <a:t>of efforts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 smtClean="0"/>
              <a:t>Data </a:t>
            </a:r>
            <a:r>
              <a:rPr lang="en-IN" sz="3200" dirty="0"/>
              <a:t>redundancy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 smtClean="0"/>
              <a:t>Wastage </a:t>
            </a:r>
            <a:r>
              <a:rPr lang="en-IN" sz="3200" dirty="0"/>
              <a:t>of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 smtClean="0"/>
              <a:t>Chances </a:t>
            </a:r>
            <a:r>
              <a:rPr lang="en-IN" sz="3200" dirty="0"/>
              <a:t>of error/data discrepancy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 smtClean="0"/>
              <a:t>Delayed </a:t>
            </a:r>
            <a:r>
              <a:rPr lang="en-IN" sz="3200" dirty="0"/>
              <a:t>analysis of data</a:t>
            </a:r>
          </a:p>
        </p:txBody>
      </p:sp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 dirty="0">
                <a:latin typeface="Arial"/>
              </a:rPr>
              <a:t>Motivation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320326034"/>
              </p:ext>
            </p:extLst>
          </p:nvPr>
        </p:nvGraphicFramePr>
        <p:xfrm>
          <a:off x="609600" y="1587500"/>
          <a:ext cx="10972800" cy="502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5351"/>
                <a:gridCol w="2648309"/>
                <a:gridCol w="1380227"/>
                <a:gridCol w="632891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Sr.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Abstract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Framework for the Integration of School Management Systems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June</a:t>
                      </a:r>
                      <a:r>
                        <a:rPr lang="en-GB" baseline="0" dirty="0" smtClean="0"/>
                        <a:t> 2020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study aims to build a framework for the integration of School Management System. </a:t>
                      </a:r>
                    </a:p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study is a qualitative research as well as descriptive research </a:t>
                      </a:r>
                      <a:endParaRPr lang="en-IN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Seamless</a:t>
                      </a:r>
                      <a:r>
                        <a:rPr lang="en-GB" baseline="0" dirty="0" smtClean="0"/>
                        <a:t> Data Capture &amp; Analysis of Education Data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September</a:t>
                      </a:r>
                      <a:r>
                        <a:rPr lang="en-GB" baseline="0" dirty="0" smtClean="0"/>
                        <a:t> 2016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this paper is presented the design and implementation of a distributed computer system to record the attendances and grades of students</a:t>
                      </a:r>
                    </a:p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Cloud computing technologies are implemented to develop the system, students and teachers access by Google spreadsheets and education authorities using a web app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College Management System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May 2022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The College Management System is an Web-based application that represents a new technical way to manage all department-related work.</a:t>
                      </a:r>
                    </a:p>
                    <a:p>
                      <a:r>
                        <a:rPr lang="en-GB" dirty="0" smtClean="0"/>
                        <a:t>The proposed system allows students to view the results using an Android phone.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054868"/>
          </a:xfrm>
        </p:spPr>
        <p:txBody>
          <a:bodyPr/>
          <a:lstStyle/>
          <a:p>
            <a:pPr algn="ctr"/>
            <a:r>
              <a:rPr lang="en-GB" dirty="0" smtClean="0"/>
              <a:t>Literature Survey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776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en-GB" sz="3200" dirty="0" smtClean="0"/>
          </a:p>
          <a:p>
            <a:endParaRPr lang="en-GB" sz="3200" dirty="0"/>
          </a:p>
          <a:p>
            <a:endParaRPr lang="en-GB" sz="3200" dirty="0" smtClean="0"/>
          </a:p>
          <a:p>
            <a:endParaRPr lang="en-GB" sz="3200" dirty="0"/>
          </a:p>
          <a:p>
            <a:endParaRPr lang="en-GB" sz="3200" dirty="0" smtClean="0"/>
          </a:p>
          <a:p>
            <a:endParaRPr lang="en-GB" sz="3200" dirty="0"/>
          </a:p>
          <a:p>
            <a:endParaRPr lang="en-GB" sz="3200" dirty="0" smtClean="0"/>
          </a:p>
          <a:p>
            <a:endParaRPr lang="en-GB" sz="3200" dirty="0"/>
          </a:p>
          <a:p>
            <a:endParaRPr lang="en-GB" sz="3200" dirty="0" smtClean="0"/>
          </a:p>
          <a:p>
            <a:endParaRPr lang="en-GB" sz="3200" dirty="0"/>
          </a:p>
          <a:p>
            <a:endParaRPr lang="en-GB" sz="3200" dirty="0" smtClean="0"/>
          </a:p>
          <a:p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To satisfy the needs of the people concerned with the services of college 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To enhance the Productivity &amp; Performance of Students.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To Integrate the College Management System.</a:t>
            </a:r>
            <a:endParaRPr lang="en-IN" sz="3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555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/>
          </p:nvPr>
        </p:nvSpPr>
        <p:spPr>
          <a:xfrm>
            <a:off x="609480" y="1708030"/>
            <a:ext cx="10972440" cy="387377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Better Performance by Students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Simplification of Tasks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Better Communication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Social Impact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870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System Architecture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2564464" y="1604963"/>
            <a:ext cx="7063071" cy="39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66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805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1063</TotalTime>
  <Words>683</Words>
  <Application>Microsoft Office PowerPoint</Application>
  <PresentationFormat>Widescreen</PresentationFormat>
  <Paragraphs>99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BE Project Presentation On “College App”</vt:lpstr>
      <vt:lpstr>Outline</vt:lpstr>
      <vt:lpstr>Introduction</vt:lpstr>
      <vt:lpstr>Motivation</vt:lpstr>
      <vt:lpstr>Literature Survey</vt:lpstr>
      <vt:lpstr>Objectives</vt:lpstr>
      <vt:lpstr>Social Impact</vt:lpstr>
      <vt:lpstr>System Architecture</vt:lpstr>
      <vt:lpstr>Conclusion</vt:lpstr>
      <vt:lpstr>References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Interaction between users and IoT clusters:  Moving towards an Internet of People, Things and Services (IoPTS)</dc:title>
  <dc:subject/>
  <dc:creator>Owner</dc:creator>
  <dc:description/>
  <cp:lastModifiedBy>Yashraj Tilekar</cp:lastModifiedBy>
  <cp:revision>118</cp:revision>
  <dcterms:created xsi:type="dcterms:W3CDTF">2015-04-06T12:43:20Z</dcterms:created>
  <dcterms:modified xsi:type="dcterms:W3CDTF">2022-09-08T08:12:17Z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9</vt:i4>
  </property>
</Properties>
</file>