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6" r:id="rId1"/>
  </p:sldMasterIdLst>
  <p:notesMasterIdLst>
    <p:notesMasterId r:id="rId11"/>
  </p:notesMasterIdLst>
  <p:sldIdLst>
    <p:sldId id="259" r:id="rId2"/>
    <p:sldId id="270" r:id="rId3"/>
    <p:sldId id="262" r:id="rId4"/>
    <p:sldId id="263" r:id="rId5"/>
    <p:sldId id="264" r:id="rId6"/>
    <p:sldId id="271" r:id="rId7"/>
    <p:sldId id="265" r:id="rId8"/>
    <p:sldId id="268" r:id="rId9"/>
    <p:sldId id="25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btQwgKT7qM9Tj8J21TnhuibP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5" autoAdjust="0"/>
  </p:normalViewPr>
  <p:slideViewPr>
    <p:cSldViewPr snapToGrid="0">
      <p:cViewPr varScale="1">
        <p:scale>
          <a:sx n="75" d="100"/>
          <a:sy n="7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455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80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54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96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93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76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93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86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1" y="1643050"/>
            <a:ext cx="9144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Artificial Intelligence and Data Science Engineering </a:t>
            </a: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716150" y="2443597"/>
            <a:ext cx="57117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Presentation 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Heart Diseases Prediction</a:t>
            </a:r>
            <a:endParaRPr sz="1800" b="1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Session-2022-23(Even) </a:t>
            </a:r>
            <a:endParaRPr sz="18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22258" y="5324459"/>
            <a:ext cx="3786214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Presented by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Student 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Name: 	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Yashraj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Monani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Registration No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.: 	PIET20AD063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Section: 	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000700" y="5324459"/>
            <a:ext cx="41433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Presented </a:t>
            </a:r>
            <a:r>
              <a:rPr lang="en-US" sz="1600" dirty="0" smtClean="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endParaRPr dirty="0"/>
          </a:p>
          <a:p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Faculty Name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Dr. 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Devesh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Bandil</a:t>
            </a:r>
            <a:endParaRPr lang="en-US"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Picture 9" descr="PIET Only N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66" y="-1"/>
            <a:ext cx="6042380" cy="1227909"/>
          </a:xfrm>
          <a:prstGeom prst="rect">
            <a:avLst/>
          </a:prstGeom>
        </p:spPr>
      </p:pic>
      <p:pic>
        <p:nvPicPr>
          <p:cNvPr id="11" name="Picture 10" descr="PIET Only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520" y="2997388"/>
            <a:ext cx="1048961" cy="110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670955" y="130152"/>
            <a:ext cx="76598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CONTENT TO BE DELIVERED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93545" y="1481117"/>
            <a:ext cx="815169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2400"/>
              <a:buFont typeface="+mj-lt"/>
              <a:buAutoNum type="arabicParenR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Project Title (Slide-1)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2400"/>
              <a:buFont typeface="+mj-lt"/>
              <a:buAutoNum type="arabicParenR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Project Objective (Slide-1)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2400"/>
              <a:buFont typeface="+mj-lt"/>
              <a:buAutoNum type="arabicParenR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Project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Technology(Slide-2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)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2400"/>
              <a:buFont typeface="+mj-lt"/>
              <a:buAutoNum type="arabicParenR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Project Modules (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Slide-3)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2400"/>
              <a:buFont typeface="+mj-lt"/>
              <a:buAutoNum type="arabicParenR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Conclusion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(Slide-5)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endParaRPr sz="2000" b="1" i="1" dirty="0">
              <a:solidFill>
                <a:schemeClr val="accent3">
                  <a:lumMod val="75000"/>
                </a:schemeClr>
              </a:solidFill>
              <a:latin typeface="DaunPenh" pitchFamily="2" charset="0"/>
              <a:ea typeface="Twentieth Century"/>
              <a:cs typeface="DaunPenh" pitchFamily="2" charset="0"/>
              <a:sym typeface="Twentieth Century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endParaRPr sz="2000" b="1" i="1" dirty="0">
              <a:solidFill>
                <a:schemeClr val="accent3">
                  <a:lumMod val="75000"/>
                </a:schemeClr>
              </a:solidFill>
              <a:latin typeface="DaunPenh" pitchFamily="2" charset="0"/>
              <a:ea typeface="Twentieth Century"/>
              <a:cs typeface="DaunPenh" pitchFamily="2" charset="0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73300" y="635587"/>
            <a:ext cx="440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5742" y="1923472"/>
            <a:ext cx="64250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3200" b="1" i="1" dirty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     “Heart Diseases Prediction using machine </a:t>
            </a:r>
          </a:p>
          <a:p>
            <a:pPr algn="just">
              <a:buNone/>
            </a:pPr>
            <a:r>
              <a:rPr lang="en-US" sz="3200" b="1" i="1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                 Learning algorithms”</a:t>
            </a:r>
          </a:p>
          <a:p>
            <a:pPr algn="just"/>
            <a:endParaRPr lang="en-US" sz="3200" b="1" i="1" dirty="0" smtClean="0">
              <a:solidFill>
                <a:schemeClr val="accent3">
                  <a:lumMod val="75000"/>
                </a:schemeClr>
              </a:solidFill>
              <a:latin typeface="DaunPenh" pitchFamily="2" charset="0"/>
              <a:cs typeface="DaunPenh" pitchFamily="2" charset="0"/>
            </a:endParaRPr>
          </a:p>
          <a:p>
            <a:pPr algn="just"/>
            <a:endParaRPr lang="en-US" sz="3200" b="1" i="1" dirty="0">
              <a:solidFill>
                <a:schemeClr val="accent3">
                  <a:lumMod val="75000"/>
                </a:schemeClr>
              </a:solidFill>
              <a:latin typeface="DaunPenh" pitchFamily="2" charset="0"/>
              <a:cs typeface="DaunPenh" pitchFamily="2" charset="0"/>
            </a:endParaRPr>
          </a:p>
          <a:p>
            <a:pPr algn="just"/>
            <a:endParaRPr lang="en-US" sz="3200" b="1" i="1" dirty="0" smtClean="0">
              <a:solidFill>
                <a:schemeClr val="accent3">
                  <a:lumMod val="75000"/>
                </a:schemeClr>
              </a:solidFill>
              <a:latin typeface="DaunPenh" pitchFamily="2" charset="0"/>
              <a:cs typeface="DaunPenh" pitchFamily="2" charset="0"/>
            </a:endParaRPr>
          </a:p>
          <a:p>
            <a:pPr algn="just"/>
            <a:r>
              <a:rPr lang="en-US" sz="3200" b="1" i="1" dirty="0" err="1" smtClean="0">
                <a:solidFill>
                  <a:schemeClr val="accent3">
                    <a:lumMod val="75000"/>
                  </a:schemeClr>
                </a:solidFill>
                <a:latin typeface="DaunPenh" pitchFamily="2" charset="0"/>
                <a:cs typeface="DaunPenh" pitchFamily="2" charset="0"/>
              </a:rPr>
              <a:t>Projectlink</a:t>
            </a:r>
            <a:r>
              <a:rPr lang="en-US" sz="3200" b="1" i="1" dirty="0" smtClean="0">
                <a:solidFill>
                  <a:schemeClr val="accent3">
                    <a:lumMod val="75000"/>
                  </a:schemeClr>
                </a:solidFill>
                <a:latin typeface="DaunPenh" pitchFamily="2" charset="0"/>
                <a:cs typeface="DaunPenh" pitchFamily="2" charset="0"/>
              </a:rPr>
              <a:t>-</a:t>
            </a:r>
            <a:r>
              <a:rPr lang="en-US" sz="3200" b="1" i="1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https</a:t>
            </a:r>
            <a:r>
              <a:rPr lang="en-US" sz="3200" b="1" i="1" dirty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://colab.research.google.com/drive/1nXaDUbsOMCKruFiLe9pdGmarL3hpbPHn</a:t>
            </a:r>
            <a:endParaRPr lang="en-US" sz="3200" b="1" i="1" dirty="0">
              <a:solidFill>
                <a:schemeClr val="tx1"/>
              </a:solidFill>
              <a:latin typeface="DaunPenh" pitchFamily="2" charset="0"/>
              <a:cs typeface="DaunPen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5142" y="709048"/>
            <a:ext cx="5551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sz="4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901" y="1973526"/>
            <a:ext cx="7188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our project is to provide an experimental view of our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machine learning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using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libraries in an attempt to build a machine learning model capable of predicting whether or not someone has heart disease based on their medical attributes.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769" y="610186"/>
            <a:ext cx="799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TECHNOLOGY USED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799" y="1957363"/>
            <a:ext cx="6599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In this Project we have use:</a:t>
            </a: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Google </a:t>
            </a:r>
            <a:r>
              <a:rPr lang="en-US" sz="3200" dirty="0" err="1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colab</a:t>
            </a:r>
            <a:r>
              <a:rPr lang="en-US" sz="3200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 </a:t>
            </a: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Open CV</a:t>
            </a: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Python libraries</a:t>
            </a: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DaunPenh" pitchFamily="2" charset="0"/>
                <a:cs typeface="DaunPenh" pitchFamily="2" charset="0"/>
              </a:rPr>
              <a:t>Machine learning</a:t>
            </a: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endParaRPr lang="en-US" sz="3200" b="1" i="1" dirty="0" smtClean="0">
              <a:solidFill>
                <a:schemeClr val="tx1"/>
              </a:solidFill>
              <a:latin typeface="DaunPenh" pitchFamily="2" charset="0"/>
              <a:cs typeface="DaunPenh" pitchFamily="2" charset="0"/>
            </a:endParaRPr>
          </a:p>
          <a:p>
            <a:pPr marL="514350" indent="-51435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endParaRPr lang="en-US" sz="3200" b="1" i="1" dirty="0" smtClean="0">
              <a:solidFill>
                <a:schemeClr val="tx1"/>
              </a:solidFill>
              <a:latin typeface="DaunPenh" pitchFamily="2" charset="0"/>
              <a:cs typeface="DaunPenh" pitchFamily="2" charset="0"/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3200" b="1" i="1" dirty="0" smtClean="0">
              <a:solidFill>
                <a:schemeClr val="tx1"/>
              </a:solidFill>
              <a:latin typeface="DaunPenh" pitchFamily="2" charset="0"/>
              <a:cs typeface="DaunPenh" pitchFamily="2" charset="0"/>
            </a:endParaRPr>
          </a:p>
          <a:p>
            <a:endParaRPr lang="en-US" sz="3200" b="1" i="1" dirty="0">
              <a:solidFill>
                <a:schemeClr val="accent3">
                  <a:lumMod val="75000"/>
                </a:schemeClr>
              </a:solidFill>
              <a:latin typeface="DaunPenh" pitchFamily="2" charset="0"/>
              <a:cs typeface="DaunPen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KNN</a:t>
            </a:r>
          </a:p>
          <a:p>
            <a:r>
              <a:rPr lang="en-IN" dirty="0" smtClean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405" y="721745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038" y="1990415"/>
            <a:ext cx="7980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24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about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Clean and prepare the image data for ML model training.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ML model for object detection.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Preprocessing data before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tranning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ML model using the prepared dataset and evaluate its performance.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arenR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and Accuracy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Prediction about heart 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654" y="629304"/>
            <a:ext cx="889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CONCLUSION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965" y="1936173"/>
            <a:ext cx="68731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model we can identify whether a person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have a heart diseases or not. We have learnt about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</a:p>
          <a:p>
            <a:endParaRPr lang="en-US" sz="3200" dirty="0">
              <a:solidFill>
                <a:schemeClr val="tx1"/>
              </a:solidFill>
              <a:latin typeface="DaunPenh" pitchFamily="2" charset="0"/>
              <a:cs typeface="DaunPen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idx="1"/>
          </p:nvPr>
        </p:nvSpPr>
        <p:spPr>
          <a:xfrm>
            <a:off x="443552" y="2134744"/>
            <a:ext cx="8229600" cy="4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ctr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sz="8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0" indent="-320040" algn="ctr" rtl="0">
              <a:spcBef>
                <a:spcPts val="700"/>
              </a:spcBef>
              <a:spcAft>
                <a:spcPts val="0"/>
              </a:spcAft>
              <a:buSzPts val="4800"/>
              <a:buNone/>
            </a:pPr>
            <a:r>
              <a:rPr lang="en-US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0" indent="-320040" algn="ctr" rtl="0">
              <a:spcBef>
                <a:spcPts val="700"/>
              </a:spcBef>
              <a:spcAft>
                <a:spcPts val="0"/>
              </a:spcAft>
              <a:buSzPts val="4800"/>
              <a:buNone/>
            </a:pPr>
            <a:r>
              <a:rPr lang="en-US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8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247</Words>
  <Application>Microsoft Office PowerPoint</Application>
  <PresentationFormat>On-screen Show (4:3)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DaunPenh</vt:lpstr>
      <vt:lpstr>Times New Roman</vt:lpstr>
      <vt:lpstr>Twentieth Century</vt:lpstr>
      <vt:lpstr>Verdana</vt:lpstr>
      <vt:lpstr>Office Theme</vt:lpstr>
      <vt:lpstr>PowerPoint Presentation</vt:lpstr>
      <vt:lpstr> CONTENT TO BE DELIVERED</vt:lpstr>
      <vt:lpstr>PowerPoint Presentation</vt:lpstr>
      <vt:lpstr>PowerPoint Presentation</vt:lpstr>
      <vt:lpstr>PowerPoint Presentation</vt:lpstr>
      <vt:lpstr>Machine Learning Algorithms used:-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</dc:creator>
  <cp:lastModifiedBy>```````````</cp:lastModifiedBy>
  <cp:revision>36</cp:revision>
  <dcterms:created xsi:type="dcterms:W3CDTF">2011-12-02T10:29:23Z</dcterms:created>
  <dcterms:modified xsi:type="dcterms:W3CDTF">2023-06-07T16:44:54Z</dcterms:modified>
</cp:coreProperties>
</file>