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761be71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761be71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761be71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761be71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761be71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761be71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761be71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761be71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761be71c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761be71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 p14:dur="600">
        <p:fade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4" y="0"/>
            <a:ext cx="910179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3"/>
            <a:ext cx="9144000" cy="513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" y="0"/>
            <a:ext cx="90830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2" y="0"/>
            <a:ext cx="90865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" y="0"/>
            <a:ext cx="91329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2" y="0"/>
            <a:ext cx="9117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