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9" r:id="rId3"/>
    <p:sldId id="257" r:id="rId4"/>
    <p:sldId id="258" r:id="rId5"/>
    <p:sldId id="260" r:id="rId6"/>
    <p:sldId id="261" r:id="rId7"/>
    <p:sldId id="262" r:id="rId8"/>
    <p:sldId id="263" r:id="rId9"/>
    <p:sldId id="264" r:id="rId10"/>
    <p:sldId id="265" r:id="rId11"/>
    <p:sldId id="266" r:id="rId12"/>
    <p:sldId id="272" r:id="rId13"/>
    <p:sldId id="267" r:id="rId14"/>
    <p:sldId id="271" r:id="rId15"/>
    <p:sldId id="274" r:id="rId16"/>
    <p:sldId id="297" r:id="rId17"/>
    <p:sldId id="276" r:id="rId18"/>
  </p:sldIdLst>
  <p:sldSz cx="9144000" cy="5143500" type="screen16x9"/>
  <p:notesSz cx="6858000" cy="9144000"/>
  <p:embeddedFontLst>
    <p:embeddedFont>
      <p:font typeface="Anaheim" panose="020B0604020202020204" charset="0"/>
      <p:regular r:id="rId20"/>
    </p:embeddedFont>
    <p:embeddedFont>
      <p:font typeface="Assistant" panose="020B0604020202020204" charset="-79"/>
      <p:regular r:id="rId21"/>
      <p:bold r:id="rId22"/>
    </p:embeddedFont>
    <p:embeddedFont>
      <p:font typeface="Fira Sans" panose="020B0604020202020204" charset="0"/>
      <p:regular r:id="rId23"/>
      <p:bold r:id="rId24"/>
      <p:italic r:id="rId25"/>
      <p:boldItalic r:id="rId26"/>
    </p:embeddedFont>
    <p:embeddedFont>
      <p:font typeface="Nunito Sans" panose="020B0604020202020204" charset="0"/>
      <p:regular r:id="rId27"/>
      <p:bold r:id="rId28"/>
      <p:italic r:id="rId29"/>
      <p:boldItalic r:id="rId30"/>
    </p:embeddedFont>
    <p:embeddedFont>
      <p:font typeface="PT Sans"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75B345-A09B-48A2-AC23-4B046D826F47}">
  <a:tblStyle styleId="{B175B345-A09B-48A2-AC23-4B046D826F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5F57BC-DCAD-4B31-8364-AF4EB1B39B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b6b10eb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b6b10eb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b7bb555be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b7bb555be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b7bb555bee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2b7bb555bee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b7bb555bee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2b7bb555b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2b7bb555bee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2b7bb555bee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2b7bb555bee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2b7bb555bee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b7bb555bee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b7bb555bee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b7bb555bee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b7bb555bee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50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2b7bb555bee_0_1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2b7bb555bee_0_1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b6b10eb79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2b6b10eb79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b682ea6bda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b682ea6bd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b7bb555bee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b7bb555bee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b7bb555bee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b7bb555bee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b7bb555bee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b7bb555be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b7bb555be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22092" y="-1321125"/>
            <a:ext cx="12010140" cy="7684200"/>
            <a:chOff x="-1722092" y="-1321125"/>
            <a:chExt cx="12010140" cy="7684200"/>
          </a:xfrm>
        </p:grpSpPr>
        <p:pic>
          <p:nvPicPr>
            <p:cNvPr id="10" name="Google Shape;10;p2"/>
            <p:cNvPicPr preferRelativeResize="0"/>
            <p:nvPr/>
          </p:nvPicPr>
          <p:blipFill>
            <a:blip r:embed="rId2">
              <a:alphaModFix/>
            </a:blip>
            <a:stretch>
              <a:fillRect/>
            </a:stretch>
          </p:blipFill>
          <p:spPr>
            <a:xfrm>
              <a:off x="837150" y="2742825"/>
              <a:ext cx="9450898" cy="3620250"/>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312202" y="-1321125"/>
              <a:ext cx="10028154" cy="3839300"/>
            </a:xfrm>
            <a:prstGeom prst="rect">
              <a:avLst/>
            </a:prstGeom>
            <a:noFill/>
            <a:ln>
              <a:noFill/>
            </a:ln>
          </p:spPr>
        </p:pic>
        <p:pic>
          <p:nvPicPr>
            <p:cNvPr id="12" name="Google Shape;12;p2"/>
            <p:cNvPicPr preferRelativeResize="0"/>
            <p:nvPr/>
          </p:nvPicPr>
          <p:blipFill>
            <a:blip r:embed="rId4">
              <a:alphaModFix/>
            </a:blip>
            <a:stretch>
              <a:fillRect/>
            </a:stretch>
          </p:blipFill>
          <p:spPr>
            <a:xfrm>
              <a:off x="-1722092" y="1372925"/>
              <a:ext cx="2399700" cy="2397651"/>
            </a:xfrm>
            <a:prstGeom prst="rect">
              <a:avLst/>
            </a:prstGeom>
            <a:noFill/>
            <a:ln>
              <a:noFill/>
            </a:ln>
          </p:spPr>
        </p:pic>
      </p:grpSp>
      <p:sp>
        <p:nvSpPr>
          <p:cNvPr id="13" name="Google Shape;13;p2"/>
          <p:cNvSpPr txBox="1">
            <a:spLocks noGrp="1"/>
          </p:cNvSpPr>
          <p:nvPr>
            <p:ph type="ctrTitle"/>
          </p:nvPr>
        </p:nvSpPr>
        <p:spPr>
          <a:xfrm>
            <a:off x="2409025" y="600900"/>
            <a:ext cx="4570800" cy="285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atin typeface="Assistant"/>
                <a:ea typeface="Assistant"/>
                <a:cs typeface="Assistant"/>
                <a:sym typeface="Assistan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716025" y="3457100"/>
            <a:ext cx="3971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294260" y="99838"/>
            <a:ext cx="8775647" cy="4914907"/>
            <a:chOff x="294260" y="99838"/>
            <a:chExt cx="8775647" cy="4914907"/>
          </a:xfrm>
        </p:grpSpPr>
        <p:grpSp>
          <p:nvGrpSpPr>
            <p:cNvPr id="16" name="Google Shape;16;p2"/>
            <p:cNvGrpSpPr/>
            <p:nvPr/>
          </p:nvGrpSpPr>
          <p:grpSpPr>
            <a:xfrm rot="-6300201">
              <a:off x="7665627" y="221646"/>
              <a:ext cx="1082824" cy="1082536"/>
              <a:chOff x="5604480" y="3862800"/>
              <a:chExt cx="1352880" cy="1352520"/>
            </a:xfrm>
          </p:grpSpPr>
          <p:sp>
            <p:nvSpPr>
              <p:cNvPr id="17" name="Google Shape;17;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22;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 name="Google Shape;24;p2"/>
            <p:cNvGrpSpPr/>
            <p:nvPr/>
          </p:nvGrpSpPr>
          <p:grpSpPr>
            <a:xfrm>
              <a:off x="7519397" y="3170456"/>
              <a:ext cx="1550510" cy="1844289"/>
              <a:chOff x="5964933" y="1271550"/>
              <a:chExt cx="3226867" cy="3838270"/>
            </a:xfrm>
          </p:grpSpPr>
          <p:grpSp>
            <p:nvGrpSpPr>
              <p:cNvPr id="25" name="Google Shape;25;p2"/>
              <p:cNvGrpSpPr/>
              <p:nvPr/>
            </p:nvGrpSpPr>
            <p:grpSpPr>
              <a:xfrm rot="1800072">
                <a:off x="6697343" y="1678731"/>
                <a:ext cx="1637454" cy="3157382"/>
                <a:chOff x="6571800" y="2576520"/>
                <a:chExt cx="1118520" cy="2156760"/>
              </a:xfrm>
            </p:grpSpPr>
            <p:sp>
              <p:nvSpPr>
                <p:cNvPr id="26" name="Google Shape;26;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 name="Google Shape;39;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2"/>
            <p:cNvGrpSpPr/>
            <p:nvPr/>
          </p:nvGrpSpPr>
          <p:grpSpPr>
            <a:xfrm rot="4499799">
              <a:off x="427465" y="3795706"/>
              <a:ext cx="1082824" cy="1082536"/>
              <a:chOff x="5604480" y="3862800"/>
              <a:chExt cx="1352880" cy="1352520"/>
            </a:xfrm>
          </p:grpSpPr>
          <p:sp>
            <p:nvSpPr>
              <p:cNvPr id="66" name="Google Shape;66;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 name="Google Shape;73;p2"/>
            <p:cNvGrpSpPr/>
            <p:nvPr/>
          </p:nvGrpSpPr>
          <p:grpSpPr>
            <a:xfrm flipH="1">
              <a:off x="294260" y="121481"/>
              <a:ext cx="1550510" cy="1844289"/>
              <a:chOff x="5964933" y="1271550"/>
              <a:chExt cx="3226867" cy="3838270"/>
            </a:xfrm>
          </p:grpSpPr>
          <p:grpSp>
            <p:nvGrpSpPr>
              <p:cNvPr id="74" name="Google Shape;74;p2"/>
              <p:cNvGrpSpPr/>
              <p:nvPr/>
            </p:nvGrpSpPr>
            <p:grpSpPr>
              <a:xfrm rot="1800072">
                <a:off x="6697343" y="1678731"/>
                <a:ext cx="1637454" cy="3157382"/>
                <a:chOff x="6571800" y="2576520"/>
                <a:chExt cx="1118520" cy="2156760"/>
              </a:xfrm>
            </p:grpSpPr>
            <p:sp>
              <p:nvSpPr>
                <p:cNvPr id="75" name="Google Shape;75;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8" name="Google Shape;88;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0"/>
        <p:cNvGrpSpPr/>
        <p:nvPr/>
      </p:nvGrpSpPr>
      <p:grpSpPr>
        <a:xfrm>
          <a:off x="0" y="0"/>
          <a:ext cx="0" cy="0"/>
          <a:chOff x="0" y="0"/>
          <a:chExt cx="0" cy="0"/>
        </a:xfrm>
      </p:grpSpPr>
      <p:grpSp>
        <p:nvGrpSpPr>
          <p:cNvPr id="281" name="Google Shape;281;p13"/>
          <p:cNvGrpSpPr/>
          <p:nvPr/>
        </p:nvGrpSpPr>
        <p:grpSpPr>
          <a:xfrm>
            <a:off x="-635744" y="-762375"/>
            <a:ext cx="14352795" cy="8384397"/>
            <a:chOff x="-635744" y="-762375"/>
            <a:chExt cx="14352795" cy="8384397"/>
          </a:xfrm>
        </p:grpSpPr>
        <p:pic>
          <p:nvPicPr>
            <p:cNvPr id="282" name="Google Shape;282;p13"/>
            <p:cNvPicPr preferRelativeResize="0"/>
            <p:nvPr/>
          </p:nvPicPr>
          <p:blipFill rotWithShape="1">
            <a:blip r:embed="rId2">
              <a:alphaModFix/>
            </a:blip>
            <a:srcRect r="36752"/>
            <a:stretch/>
          </p:blipFill>
          <p:spPr>
            <a:xfrm rot="10546103" flipH="1">
              <a:off x="-510325" y="3786177"/>
              <a:ext cx="5977373" cy="3620249"/>
            </a:xfrm>
            <a:prstGeom prst="rect">
              <a:avLst/>
            </a:prstGeom>
            <a:noFill/>
            <a:ln>
              <a:noFill/>
            </a:ln>
          </p:spPr>
        </p:pic>
        <p:pic>
          <p:nvPicPr>
            <p:cNvPr id="283" name="Google Shape;283;p13"/>
            <p:cNvPicPr preferRelativeResize="0"/>
            <p:nvPr/>
          </p:nvPicPr>
          <p:blipFill>
            <a:blip r:embed="rId2">
              <a:alphaModFix/>
            </a:blip>
            <a:stretch>
              <a:fillRect/>
            </a:stretch>
          </p:blipFill>
          <p:spPr>
            <a:xfrm rot="10800000" flipH="1">
              <a:off x="4266148" y="-762375"/>
              <a:ext cx="9450902" cy="3620248"/>
            </a:xfrm>
            <a:prstGeom prst="rect">
              <a:avLst/>
            </a:prstGeom>
            <a:noFill/>
            <a:ln>
              <a:noFill/>
            </a:ln>
          </p:spPr>
        </p:pic>
        <p:grpSp>
          <p:nvGrpSpPr>
            <p:cNvPr id="284" name="Google Shape;284;p13"/>
            <p:cNvGrpSpPr/>
            <p:nvPr/>
          </p:nvGrpSpPr>
          <p:grpSpPr>
            <a:xfrm rot="5400000">
              <a:off x="8228452" y="4336472"/>
              <a:ext cx="469800" cy="65160"/>
              <a:chOff x="9146520" y="317880"/>
              <a:chExt cx="469800" cy="65160"/>
            </a:xfrm>
          </p:grpSpPr>
          <p:sp>
            <p:nvSpPr>
              <p:cNvPr id="285" name="Google Shape;285;p1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1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1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88" name="Google Shape;288;p13"/>
            <p:cNvPicPr preferRelativeResize="0"/>
            <p:nvPr/>
          </p:nvPicPr>
          <p:blipFill>
            <a:blip r:embed="rId3">
              <a:alphaModFix/>
            </a:blip>
            <a:stretch>
              <a:fillRect/>
            </a:stretch>
          </p:blipFill>
          <p:spPr>
            <a:xfrm>
              <a:off x="5684483" y="4483150"/>
              <a:ext cx="2399700" cy="2397651"/>
            </a:xfrm>
            <a:prstGeom prst="rect">
              <a:avLst/>
            </a:prstGeom>
            <a:noFill/>
            <a:ln>
              <a:noFill/>
            </a:ln>
          </p:spPr>
        </p:pic>
      </p:grpSp>
      <p:grpSp>
        <p:nvGrpSpPr>
          <p:cNvPr id="289" name="Google Shape;289;p13"/>
          <p:cNvGrpSpPr/>
          <p:nvPr/>
        </p:nvGrpSpPr>
        <p:grpSpPr>
          <a:xfrm>
            <a:off x="7060875" y="171998"/>
            <a:ext cx="1874100" cy="1490216"/>
            <a:chOff x="7060875" y="171998"/>
            <a:chExt cx="1874100" cy="1490216"/>
          </a:xfrm>
        </p:grpSpPr>
        <p:grpSp>
          <p:nvGrpSpPr>
            <p:cNvPr id="290" name="Google Shape;290;p13"/>
            <p:cNvGrpSpPr/>
            <p:nvPr/>
          </p:nvGrpSpPr>
          <p:grpSpPr>
            <a:xfrm rot="8999923">
              <a:off x="7445771" y="371715"/>
              <a:ext cx="1091191" cy="1090783"/>
              <a:chOff x="5604480" y="3862800"/>
              <a:chExt cx="1352880" cy="1352520"/>
            </a:xfrm>
          </p:grpSpPr>
          <p:sp>
            <p:nvSpPr>
              <p:cNvPr id="291" name="Google Shape;291;p13"/>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13"/>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13"/>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295;p13"/>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296;p13"/>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13"/>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98" name="Google Shape;298;p13"/>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299" name="Google Shape;299;p13"/>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sp>
        <p:nvSpPr>
          <p:cNvPr id="300" name="Google Shape;300;p13"/>
          <p:cNvSpPr txBox="1">
            <a:spLocks noGrp="1"/>
          </p:cNvSpPr>
          <p:nvPr>
            <p:ph type="title" hasCustomPrompt="1"/>
          </p:nvPr>
        </p:nvSpPr>
        <p:spPr>
          <a:xfrm>
            <a:off x="720000" y="16773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2" hasCustomPrompt="1"/>
          </p:nvPr>
        </p:nvSpPr>
        <p:spPr>
          <a:xfrm>
            <a:off x="3372138" y="16773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3" hasCustomPrompt="1"/>
          </p:nvPr>
        </p:nvSpPr>
        <p:spPr>
          <a:xfrm>
            <a:off x="720000" y="297895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title" idx="4" hasCustomPrompt="1"/>
          </p:nvPr>
        </p:nvSpPr>
        <p:spPr>
          <a:xfrm>
            <a:off x="6024288" y="167736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title" idx="5" hasCustomPrompt="1"/>
          </p:nvPr>
        </p:nvSpPr>
        <p:spPr>
          <a:xfrm>
            <a:off x="3372150" y="297896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title" idx="6" hasCustomPrompt="1"/>
          </p:nvPr>
        </p:nvSpPr>
        <p:spPr>
          <a:xfrm>
            <a:off x="6024288" y="29789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a:spLocks noGrp="1"/>
          </p:cNvSpPr>
          <p:nvPr>
            <p:ph type="subTitle" idx="1"/>
          </p:nvPr>
        </p:nvSpPr>
        <p:spPr>
          <a:xfrm>
            <a:off x="720000" y="220162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7" name="Google Shape;307;p13"/>
          <p:cNvSpPr txBox="1">
            <a:spLocks noGrp="1"/>
          </p:cNvSpPr>
          <p:nvPr>
            <p:ph type="subTitle" idx="7"/>
          </p:nvPr>
        </p:nvSpPr>
        <p:spPr>
          <a:xfrm>
            <a:off x="720000" y="3503228"/>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8" name="Google Shape;308;p13"/>
          <p:cNvSpPr txBox="1">
            <a:spLocks noGrp="1"/>
          </p:cNvSpPr>
          <p:nvPr>
            <p:ph type="subTitle" idx="8"/>
          </p:nvPr>
        </p:nvSpPr>
        <p:spPr>
          <a:xfrm>
            <a:off x="3372161" y="3503249"/>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9" name="Google Shape;309;p13"/>
          <p:cNvSpPr txBox="1">
            <a:spLocks noGrp="1"/>
          </p:cNvSpPr>
          <p:nvPr>
            <p:ph type="subTitle" idx="9"/>
          </p:nvPr>
        </p:nvSpPr>
        <p:spPr>
          <a:xfrm>
            <a:off x="337214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0" name="Google Shape;310;p13"/>
          <p:cNvSpPr txBox="1">
            <a:spLocks noGrp="1"/>
          </p:cNvSpPr>
          <p:nvPr>
            <p:ph type="subTitle" idx="13"/>
          </p:nvPr>
        </p:nvSpPr>
        <p:spPr>
          <a:xfrm>
            <a:off x="602429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1" name="Google Shape;311;p13"/>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2" name="Google Shape;312;p13"/>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313"/>
        <p:cNvGrpSpPr/>
        <p:nvPr/>
      </p:nvGrpSpPr>
      <p:grpSpPr>
        <a:xfrm>
          <a:off x="0" y="0"/>
          <a:ext cx="0" cy="0"/>
          <a:chOff x="0" y="0"/>
          <a:chExt cx="0" cy="0"/>
        </a:xfrm>
      </p:grpSpPr>
      <p:grpSp>
        <p:nvGrpSpPr>
          <p:cNvPr id="314" name="Google Shape;314;p14"/>
          <p:cNvGrpSpPr/>
          <p:nvPr/>
        </p:nvGrpSpPr>
        <p:grpSpPr>
          <a:xfrm>
            <a:off x="-1843936" y="-605557"/>
            <a:ext cx="11437264" cy="10028158"/>
            <a:chOff x="-1843936" y="-605557"/>
            <a:chExt cx="11437264" cy="10028158"/>
          </a:xfrm>
        </p:grpSpPr>
        <p:pic>
          <p:nvPicPr>
            <p:cNvPr id="315" name="Google Shape;315;p14"/>
            <p:cNvPicPr preferRelativeResize="0"/>
            <p:nvPr/>
          </p:nvPicPr>
          <p:blipFill>
            <a:blip r:embed="rId2">
              <a:alphaModFix/>
            </a:blip>
            <a:stretch>
              <a:fillRect/>
            </a:stretch>
          </p:blipFill>
          <p:spPr>
            <a:xfrm rot="5400002" flipH="1">
              <a:off x="2659597" y="2488872"/>
              <a:ext cx="10028158" cy="3839300"/>
            </a:xfrm>
            <a:prstGeom prst="rect">
              <a:avLst/>
            </a:prstGeom>
            <a:noFill/>
            <a:ln>
              <a:noFill/>
            </a:ln>
          </p:spPr>
        </p:pic>
        <p:pic>
          <p:nvPicPr>
            <p:cNvPr id="316" name="Google Shape;316;p14"/>
            <p:cNvPicPr preferRelativeResize="0"/>
            <p:nvPr/>
          </p:nvPicPr>
          <p:blipFill>
            <a:blip r:embed="rId3">
              <a:alphaModFix/>
            </a:blip>
            <a:stretch>
              <a:fillRect/>
            </a:stretch>
          </p:blipFill>
          <p:spPr>
            <a:xfrm>
              <a:off x="-1843936" y="1331596"/>
              <a:ext cx="2399700" cy="2397651"/>
            </a:xfrm>
            <a:prstGeom prst="rect">
              <a:avLst/>
            </a:prstGeom>
            <a:noFill/>
            <a:ln>
              <a:noFill/>
            </a:ln>
          </p:spPr>
        </p:pic>
        <p:grpSp>
          <p:nvGrpSpPr>
            <p:cNvPr id="317" name="Google Shape;317;p14"/>
            <p:cNvGrpSpPr/>
            <p:nvPr/>
          </p:nvGrpSpPr>
          <p:grpSpPr>
            <a:xfrm>
              <a:off x="4337098" y="214966"/>
              <a:ext cx="469800" cy="65160"/>
              <a:chOff x="9146520" y="317880"/>
              <a:chExt cx="469800" cy="65160"/>
            </a:xfrm>
          </p:grpSpPr>
          <p:sp>
            <p:nvSpPr>
              <p:cNvPr id="318" name="Google Shape;318;p14"/>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14"/>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14"/>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21" name="Google Shape;321;p14"/>
          <p:cNvSpPr txBox="1">
            <a:spLocks noGrp="1"/>
          </p:cNvSpPr>
          <p:nvPr>
            <p:ph type="subTitle" idx="1"/>
          </p:nvPr>
        </p:nvSpPr>
        <p:spPr>
          <a:xfrm>
            <a:off x="3671775" y="1591600"/>
            <a:ext cx="2333100" cy="105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2" name="Google Shape;322;p14"/>
          <p:cNvSpPr>
            <a:spLocks noGrp="1"/>
          </p:cNvSpPr>
          <p:nvPr>
            <p:ph type="pic" idx="2"/>
          </p:nvPr>
        </p:nvSpPr>
        <p:spPr>
          <a:xfrm>
            <a:off x="713225" y="539500"/>
            <a:ext cx="2801100" cy="4064700"/>
          </a:xfrm>
          <a:prstGeom prst="rect">
            <a:avLst/>
          </a:prstGeom>
          <a:noFill/>
          <a:ln>
            <a:noFill/>
          </a:ln>
        </p:spPr>
      </p:sp>
      <p:sp>
        <p:nvSpPr>
          <p:cNvPr id="323" name="Google Shape;323;p14"/>
          <p:cNvSpPr>
            <a:spLocks noGrp="1"/>
          </p:cNvSpPr>
          <p:nvPr>
            <p:ph type="pic" idx="3"/>
          </p:nvPr>
        </p:nvSpPr>
        <p:spPr>
          <a:xfrm>
            <a:off x="6162325" y="539500"/>
            <a:ext cx="2268600" cy="2104200"/>
          </a:xfrm>
          <a:prstGeom prst="rect">
            <a:avLst/>
          </a:prstGeom>
          <a:noFill/>
          <a:ln>
            <a:noFill/>
          </a:ln>
        </p:spPr>
      </p:sp>
      <p:sp>
        <p:nvSpPr>
          <p:cNvPr id="324" name="Google Shape;324;p14"/>
          <p:cNvSpPr>
            <a:spLocks noGrp="1"/>
          </p:cNvSpPr>
          <p:nvPr>
            <p:ph type="pic" idx="4"/>
          </p:nvPr>
        </p:nvSpPr>
        <p:spPr>
          <a:xfrm>
            <a:off x="3671775" y="2823325"/>
            <a:ext cx="4740300" cy="1780800"/>
          </a:xfrm>
          <a:prstGeom prst="rect">
            <a:avLst/>
          </a:prstGeom>
          <a:noFill/>
          <a:ln>
            <a:noFill/>
          </a:ln>
        </p:spPr>
      </p:sp>
      <p:sp>
        <p:nvSpPr>
          <p:cNvPr id="325" name="Google Shape;325;p14"/>
          <p:cNvSpPr txBox="1">
            <a:spLocks noGrp="1"/>
          </p:cNvSpPr>
          <p:nvPr>
            <p:ph type="title"/>
          </p:nvPr>
        </p:nvSpPr>
        <p:spPr>
          <a:xfrm>
            <a:off x="3671775" y="539500"/>
            <a:ext cx="2333100" cy="1052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20">
    <p:spTree>
      <p:nvGrpSpPr>
        <p:cNvPr id="1" name="Shape 326"/>
        <p:cNvGrpSpPr/>
        <p:nvPr/>
      </p:nvGrpSpPr>
      <p:grpSpPr>
        <a:xfrm>
          <a:off x="0" y="0"/>
          <a:ext cx="0" cy="0"/>
          <a:chOff x="0" y="0"/>
          <a:chExt cx="0" cy="0"/>
        </a:xfrm>
      </p:grpSpPr>
      <p:sp>
        <p:nvSpPr>
          <p:cNvPr id="327" name="Google Shape;327;p15"/>
          <p:cNvSpPr txBox="1">
            <a:spLocks noGrp="1"/>
          </p:cNvSpPr>
          <p:nvPr>
            <p:ph type="body" idx="1"/>
          </p:nvPr>
        </p:nvSpPr>
        <p:spPr>
          <a:xfrm>
            <a:off x="720000" y="1215750"/>
            <a:ext cx="37485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328" name="Google Shape;328;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9" name="Google Shape;329;p15"/>
          <p:cNvSpPr txBox="1">
            <a:spLocks noGrp="1"/>
          </p:cNvSpPr>
          <p:nvPr>
            <p:ph type="body" idx="2"/>
          </p:nvPr>
        </p:nvSpPr>
        <p:spPr>
          <a:xfrm>
            <a:off x="4682275" y="1833025"/>
            <a:ext cx="3748500" cy="27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Font typeface="Nunito Light"/>
              <a:buChar char="●"/>
              <a:defRPr sz="1400"/>
            </a:lvl1pPr>
            <a:lvl2pPr marL="914400" lvl="1" indent="-317500" rtl="0">
              <a:lnSpc>
                <a:spcPct val="100000"/>
              </a:lnSpc>
              <a:spcBef>
                <a:spcPts val="0"/>
              </a:spcBef>
              <a:spcAft>
                <a:spcPts val="0"/>
              </a:spcAft>
              <a:buClr>
                <a:schemeClr val="accent2"/>
              </a:buClr>
              <a:buSzPts val="1400"/>
              <a:buFont typeface="Kantumruy Pro Medium"/>
              <a:buChar char="○"/>
              <a:defRPr/>
            </a:lvl2pPr>
            <a:lvl3pPr marL="1371600" lvl="2" indent="-317500" rtl="0">
              <a:lnSpc>
                <a:spcPct val="100000"/>
              </a:lnSpc>
              <a:spcBef>
                <a:spcPts val="0"/>
              </a:spcBef>
              <a:spcAft>
                <a:spcPts val="0"/>
              </a:spcAft>
              <a:buClr>
                <a:schemeClr val="accent2"/>
              </a:buClr>
              <a:buSzPts val="1400"/>
              <a:buFont typeface="Kantumruy Pro Medium"/>
              <a:buChar char="■"/>
              <a:defRPr/>
            </a:lvl3pPr>
            <a:lvl4pPr marL="1828800" lvl="3" indent="-317500" rtl="0">
              <a:lnSpc>
                <a:spcPct val="100000"/>
              </a:lnSpc>
              <a:spcBef>
                <a:spcPts val="0"/>
              </a:spcBef>
              <a:spcAft>
                <a:spcPts val="0"/>
              </a:spcAft>
              <a:buClr>
                <a:schemeClr val="accent2"/>
              </a:buClr>
              <a:buSzPts val="1400"/>
              <a:buFont typeface="Kantumruy Pro Medium"/>
              <a:buChar char="●"/>
              <a:defRPr/>
            </a:lvl4pPr>
            <a:lvl5pPr marL="2286000" lvl="4" indent="-317500" rtl="0">
              <a:lnSpc>
                <a:spcPct val="100000"/>
              </a:lnSpc>
              <a:spcBef>
                <a:spcPts val="0"/>
              </a:spcBef>
              <a:spcAft>
                <a:spcPts val="0"/>
              </a:spcAft>
              <a:buClr>
                <a:schemeClr val="accent2"/>
              </a:buClr>
              <a:buSzPts val="1400"/>
              <a:buFont typeface="Kantumruy Pro Medium"/>
              <a:buChar char="○"/>
              <a:defRPr/>
            </a:lvl5pPr>
            <a:lvl6pPr marL="2743200" lvl="5" indent="-317500" rtl="0">
              <a:lnSpc>
                <a:spcPct val="100000"/>
              </a:lnSpc>
              <a:spcBef>
                <a:spcPts val="0"/>
              </a:spcBef>
              <a:spcAft>
                <a:spcPts val="0"/>
              </a:spcAft>
              <a:buClr>
                <a:schemeClr val="accent2"/>
              </a:buClr>
              <a:buSzPts val="1400"/>
              <a:buFont typeface="Kantumruy Pro Medium"/>
              <a:buChar char="■"/>
              <a:defRPr/>
            </a:lvl6pPr>
            <a:lvl7pPr marL="3200400" lvl="6" indent="-317500" rtl="0">
              <a:lnSpc>
                <a:spcPct val="100000"/>
              </a:lnSpc>
              <a:spcBef>
                <a:spcPts val="0"/>
              </a:spcBef>
              <a:spcAft>
                <a:spcPts val="0"/>
              </a:spcAft>
              <a:buClr>
                <a:schemeClr val="accent2"/>
              </a:buClr>
              <a:buSzPts val="1400"/>
              <a:buFont typeface="Kantumruy Pro Medium"/>
              <a:buChar char="●"/>
              <a:defRPr/>
            </a:lvl7pPr>
            <a:lvl8pPr marL="3657600" lvl="7" indent="-317500" rtl="0">
              <a:lnSpc>
                <a:spcPct val="100000"/>
              </a:lnSpc>
              <a:spcBef>
                <a:spcPts val="0"/>
              </a:spcBef>
              <a:spcAft>
                <a:spcPts val="0"/>
              </a:spcAft>
              <a:buClr>
                <a:schemeClr val="accent2"/>
              </a:buClr>
              <a:buSzPts val="1400"/>
              <a:buFont typeface="Kantumruy Pro Medium"/>
              <a:buChar char="○"/>
              <a:defRPr/>
            </a:lvl8pPr>
            <a:lvl9pPr marL="4114800" lvl="8" indent="-317500" rtl="0">
              <a:lnSpc>
                <a:spcPct val="100000"/>
              </a:lnSpc>
              <a:spcBef>
                <a:spcPts val="0"/>
              </a:spcBef>
              <a:spcAft>
                <a:spcPts val="0"/>
              </a:spcAft>
              <a:buClr>
                <a:schemeClr val="accent2"/>
              </a:buClr>
              <a:buSzPts val="1400"/>
              <a:buFont typeface="Kantumruy Pro Medium"/>
              <a:buChar char="■"/>
              <a:defRPr/>
            </a:lvl9pPr>
          </a:lstStyle>
          <a:p>
            <a:endParaRPr/>
          </a:p>
        </p:txBody>
      </p:sp>
      <p:grpSp>
        <p:nvGrpSpPr>
          <p:cNvPr id="330" name="Google Shape;330;p15"/>
          <p:cNvGrpSpPr/>
          <p:nvPr/>
        </p:nvGrpSpPr>
        <p:grpSpPr>
          <a:xfrm>
            <a:off x="4067600" y="205025"/>
            <a:ext cx="5447200" cy="6514700"/>
            <a:chOff x="4067600" y="205025"/>
            <a:chExt cx="5447200" cy="6514700"/>
          </a:xfrm>
        </p:grpSpPr>
        <p:pic>
          <p:nvPicPr>
            <p:cNvPr id="331" name="Google Shape;331;p15"/>
            <p:cNvPicPr preferRelativeResize="0"/>
            <p:nvPr/>
          </p:nvPicPr>
          <p:blipFill>
            <a:blip r:embed="rId2">
              <a:alphaModFix/>
            </a:blip>
            <a:stretch>
              <a:fillRect/>
            </a:stretch>
          </p:blipFill>
          <p:spPr>
            <a:xfrm rot="5400000" flipH="1">
              <a:off x="5005424" y="2210350"/>
              <a:ext cx="3571551" cy="5447200"/>
            </a:xfrm>
            <a:prstGeom prst="rect">
              <a:avLst/>
            </a:prstGeom>
            <a:noFill/>
            <a:ln>
              <a:noFill/>
            </a:ln>
          </p:spPr>
        </p:pic>
        <p:grpSp>
          <p:nvGrpSpPr>
            <p:cNvPr id="332" name="Google Shape;332;p15"/>
            <p:cNvGrpSpPr/>
            <p:nvPr/>
          </p:nvGrpSpPr>
          <p:grpSpPr>
            <a:xfrm>
              <a:off x="7550280" y="205025"/>
              <a:ext cx="989720" cy="984365"/>
              <a:chOff x="7550280" y="205025"/>
              <a:chExt cx="989720" cy="984365"/>
            </a:xfrm>
          </p:grpSpPr>
          <p:grpSp>
            <p:nvGrpSpPr>
              <p:cNvPr id="333" name="Google Shape;333;p15"/>
              <p:cNvGrpSpPr/>
              <p:nvPr/>
            </p:nvGrpSpPr>
            <p:grpSpPr>
              <a:xfrm>
                <a:off x="7550280" y="241510"/>
                <a:ext cx="948240" cy="947880"/>
                <a:chOff x="3374280" y="221760"/>
                <a:chExt cx="948240" cy="947880"/>
              </a:xfrm>
            </p:grpSpPr>
            <p:sp>
              <p:nvSpPr>
                <p:cNvPr id="334" name="Google Shape;334;p15"/>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5" name="Google Shape;335;p15"/>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15"/>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15"/>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15"/>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39" name="Google Shape;339;p15"/>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57"/>
        <p:cNvGrpSpPr/>
        <p:nvPr/>
      </p:nvGrpSpPr>
      <p:grpSpPr>
        <a:xfrm>
          <a:off x="0" y="0"/>
          <a:ext cx="0" cy="0"/>
          <a:chOff x="0" y="0"/>
          <a:chExt cx="0" cy="0"/>
        </a:xfrm>
      </p:grpSpPr>
      <p:grpSp>
        <p:nvGrpSpPr>
          <p:cNvPr id="358" name="Google Shape;358;p17"/>
          <p:cNvGrpSpPr/>
          <p:nvPr/>
        </p:nvGrpSpPr>
        <p:grpSpPr>
          <a:xfrm>
            <a:off x="1346955" y="-2600674"/>
            <a:ext cx="10262280" cy="9365474"/>
            <a:chOff x="1346955" y="-2600674"/>
            <a:chExt cx="10262280" cy="9365474"/>
          </a:xfrm>
        </p:grpSpPr>
        <p:pic>
          <p:nvPicPr>
            <p:cNvPr id="359" name="Google Shape;359;p17"/>
            <p:cNvPicPr preferRelativeResize="0"/>
            <p:nvPr/>
          </p:nvPicPr>
          <p:blipFill>
            <a:blip r:embed="rId2">
              <a:alphaModFix/>
            </a:blip>
            <a:stretch>
              <a:fillRect/>
            </a:stretch>
          </p:blipFill>
          <p:spPr>
            <a:xfrm rot="10280618" flipH="1">
              <a:off x="1939725" y="-1910076"/>
              <a:ext cx="9450901" cy="3620251"/>
            </a:xfrm>
            <a:prstGeom prst="rect">
              <a:avLst/>
            </a:prstGeom>
            <a:noFill/>
            <a:ln>
              <a:noFill/>
            </a:ln>
          </p:spPr>
        </p:pic>
        <p:pic>
          <p:nvPicPr>
            <p:cNvPr id="360" name="Google Shape;360;p17"/>
            <p:cNvPicPr preferRelativeResize="0"/>
            <p:nvPr/>
          </p:nvPicPr>
          <p:blipFill>
            <a:blip r:embed="rId3">
              <a:alphaModFix/>
            </a:blip>
            <a:stretch>
              <a:fillRect/>
            </a:stretch>
          </p:blipFill>
          <p:spPr>
            <a:xfrm>
              <a:off x="1346955" y="4367149"/>
              <a:ext cx="2399700" cy="2397651"/>
            </a:xfrm>
            <a:prstGeom prst="rect">
              <a:avLst/>
            </a:prstGeom>
            <a:noFill/>
            <a:ln>
              <a:noFill/>
            </a:ln>
          </p:spPr>
        </p:pic>
        <p:grpSp>
          <p:nvGrpSpPr>
            <p:cNvPr id="361" name="Google Shape;361;p17"/>
            <p:cNvGrpSpPr/>
            <p:nvPr/>
          </p:nvGrpSpPr>
          <p:grpSpPr>
            <a:xfrm>
              <a:off x="7969773" y="4139591"/>
              <a:ext cx="1510220" cy="1509818"/>
              <a:chOff x="5604480" y="3862800"/>
              <a:chExt cx="1352880" cy="1352520"/>
            </a:xfrm>
          </p:grpSpPr>
          <p:sp>
            <p:nvSpPr>
              <p:cNvPr id="362" name="Google Shape;362;p17"/>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17"/>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17"/>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7"/>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6" name="Google Shape;366;p17"/>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7" name="Google Shape;367;p17"/>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7"/>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69" name="Google Shape;369;p17"/>
          <p:cNvSpPr txBox="1">
            <a:spLocks noGrp="1"/>
          </p:cNvSpPr>
          <p:nvPr>
            <p:ph type="subTitle" idx="1"/>
          </p:nvPr>
        </p:nvSpPr>
        <p:spPr>
          <a:xfrm>
            <a:off x="720000" y="2055925"/>
            <a:ext cx="2265600" cy="181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7"/>
          <p:cNvSpPr txBox="1">
            <a:spLocks noGrp="1"/>
          </p:cNvSpPr>
          <p:nvPr>
            <p:ph type="subTitle" idx="2"/>
          </p:nvPr>
        </p:nvSpPr>
        <p:spPr>
          <a:xfrm>
            <a:off x="3439197" y="2055925"/>
            <a:ext cx="2265600" cy="181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7"/>
          <p:cNvSpPr txBox="1">
            <a:spLocks noGrp="1"/>
          </p:cNvSpPr>
          <p:nvPr>
            <p:ph type="subTitle" idx="3"/>
          </p:nvPr>
        </p:nvSpPr>
        <p:spPr>
          <a:xfrm>
            <a:off x="6158400" y="2055925"/>
            <a:ext cx="2265600" cy="181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2" name="Google Shape;372;p17"/>
          <p:cNvSpPr txBox="1">
            <a:spLocks noGrp="1"/>
          </p:cNvSpPr>
          <p:nvPr>
            <p:ph type="subTitle" idx="4"/>
          </p:nvPr>
        </p:nvSpPr>
        <p:spPr>
          <a:xfrm>
            <a:off x="720000" y="1667475"/>
            <a:ext cx="2265600" cy="46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73" name="Google Shape;373;p17"/>
          <p:cNvSpPr txBox="1">
            <a:spLocks noGrp="1"/>
          </p:cNvSpPr>
          <p:nvPr>
            <p:ph type="subTitle" idx="5"/>
          </p:nvPr>
        </p:nvSpPr>
        <p:spPr>
          <a:xfrm>
            <a:off x="3439201" y="1667475"/>
            <a:ext cx="2265600" cy="46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74" name="Google Shape;374;p17"/>
          <p:cNvSpPr txBox="1">
            <a:spLocks noGrp="1"/>
          </p:cNvSpPr>
          <p:nvPr>
            <p:ph type="subTitle" idx="6"/>
          </p:nvPr>
        </p:nvSpPr>
        <p:spPr>
          <a:xfrm>
            <a:off x="6158401" y="1667475"/>
            <a:ext cx="2265600" cy="46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75" name="Google Shape;375;p17"/>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6"/>
        <p:cNvGrpSpPr/>
        <p:nvPr/>
      </p:nvGrpSpPr>
      <p:grpSpPr>
        <a:xfrm>
          <a:off x="0" y="0"/>
          <a:ext cx="0" cy="0"/>
          <a:chOff x="0" y="0"/>
          <a:chExt cx="0" cy="0"/>
        </a:xfrm>
      </p:grpSpPr>
      <p:grpSp>
        <p:nvGrpSpPr>
          <p:cNvPr id="377" name="Google Shape;377;p18"/>
          <p:cNvGrpSpPr/>
          <p:nvPr/>
        </p:nvGrpSpPr>
        <p:grpSpPr>
          <a:xfrm>
            <a:off x="-1987125" y="-3879188"/>
            <a:ext cx="13631819" cy="8776940"/>
            <a:chOff x="-1987125" y="-3879188"/>
            <a:chExt cx="13631819" cy="8776940"/>
          </a:xfrm>
        </p:grpSpPr>
        <p:pic>
          <p:nvPicPr>
            <p:cNvPr id="378" name="Google Shape;378;p18"/>
            <p:cNvPicPr preferRelativeResize="0"/>
            <p:nvPr/>
          </p:nvPicPr>
          <p:blipFill>
            <a:blip r:embed="rId2">
              <a:alphaModFix/>
            </a:blip>
            <a:stretch>
              <a:fillRect/>
            </a:stretch>
          </p:blipFill>
          <p:spPr>
            <a:xfrm rot="-9000001">
              <a:off x="1921821" y="-1758975"/>
              <a:ext cx="9450901" cy="3620249"/>
            </a:xfrm>
            <a:prstGeom prst="rect">
              <a:avLst/>
            </a:prstGeom>
            <a:noFill/>
            <a:ln>
              <a:noFill/>
            </a:ln>
          </p:spPr>
        </p:pic>
        <p:grpSp>
          <p:nvGrpSpPr>
            <p:cNvPr id="379" name="Google Shape;379;p18"/>
            <p:cNvGrpSpPr/>
            <p:nvPr/>
          </p:nvGrpSpPr>
          <p:grpSpPr>
            <a:xfrm>
              <a:off x="4337098" y="4832591"/>
              <a:ext cx="469800" cy="65160"/>
              <a:chOff x="9146520" y="317880"/>
              <a:chExt cx="469800" cy="65160"/>
            </a:xfrm>
          </p:grpSpPr>
          <p:sp>
            <p:nvSpPr>
              <p:cNvPr id="380" name="Google Shape;380;p18"/>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8"/>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8"/>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83" name="Google Shape;383;p18"/>
            <p:cNvPicPr preferRelativeResize="0"/>
            <p:nvPr/>
          </p:nvPicPr>
          <p:blipFill>
            <a:blip r:embed="rId3">
              <a:alphaModFix/>
            </a:blip>
            <a:stretch>
              <a:fillRect/>
            </a:stretch>
          </p:blipFill>
          <p:spPr>
            <a:xfrm>
              <a:off x="-1987125" y="1689624"/>
              <a:ext cx="2399700" cy="2397651"/>
            </a:xfrm>
            <a:prstGeom prst="rect">
              <a:avLst/>
            </a:prstGeom>
            <a:noFill/>
            <a:ln>
              <a:noFill/>
            </a:ln>
          </p:spPr>
        </p:pic>
      </p:grpSp>
      <p:grpSp>
        <p:nvGrpSpPr>
          <p:cNvPr id="384" name="Google Shape;384;p18"/>
          <p:cNvGrpSpPr/>
          <p:nvPr/>
        </p:nvGrpSpPr>
        <p:grpSpPr>
          <a:xfrm rot="-5400233">
            <a:off x="8050937" y="232595"/>
            <a:ext cx="1460926" cy="1453021"/>
            <a:chOff x="7550280" y="205025"/>
            <a:chExt cx="989720" cy="984365"/>
          </a:xfrm>
        </p:grpSpPr>
        <p:grpSp>
          <p:nvGrpSpPr>
            <p:cNvPr id="385" name="Google Shape;385;p18"/>
            <p:cNvGrpSpPr/>
            <p:nvPr/>
          </p:nvGrpSpPr>
          <p:grpSpPr>
            <a:xfrm>
              <a:off x="7550280" y="241510"/>
              <a:ext cx="948240" cy="947880"/>
              <a:chOff x="3374280" y="221760"/>
              <a:chExt cx="948240" cy="947880"/>
            </a:xfrm>
          </p:grpSpPr>
          <p:sp>
            <p:nvSpPr>
              <p:cNvPr id="386" name="Google Shape;386;p18"/>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8"/>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91" name="Google Shape;391;p18"/>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392" name="Google Shape;392;p18"/>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18"/>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4" name="Google Shape;394;p18"/>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5" name="Google Shape;395;p18"/>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6" name="Google Shape;396;p18"/>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7" name="Google Shape;397;p18"/>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8" name="Google Shape;398;p18"/>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9" name="Google Shape;399;p18"/>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00" name="Google Shape;400;p18"/>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grpSp>
        <p:nvGrpSpPr>
          <p:cNvPr id="402" name="Google Shape;402;p19"/>
          <p:cNvGrpSpPr/>
          <p:nvPr/>
        </p:nvGrpSpPr>
        <p:grpSpPr>
          <a:xfrm>
            <a:off x="719998" y="-1463200"/>
            <a:ext cx="12150254" cy="8227999"/>
            <a:chOff x="719998" y="-1463200"/>
            <a:chExt cx="12150254" cy="8227999"/>
          </a:xfrm>
        </p:grpSpPr>
        <p:pic>
          <p:nvPicPr>
            <p:cNvPr id="403" name="Google Shape;403;p19"/>
            <p:cNvPicPr preferRelativeResize="0"/>
            <p:nvPr/>
          </p:nvPicPr>
          <p:blipFill>
            <a:blip r:embed="rId2">
              <a:alphaModFix/>
            </a:blip>
            <a:stretch>
              <a:fillRect/>
            </a:stretch>
          </p:blipFill>
          <p:spPr>
            <a:xfrm flipH="1">
              <a:off x="2842098" y="-1463200"/>
              <a:ext cx="10028154" cy="3839300"/>
            </a:xfrm>
            <a:prstGeom prst="rect">
              <a:avLst/>
            </a:prstGeom>
            <a:noFill/>
            <a:ln>
              <a:noFill/>
            </a:ln>
          </p:spPr>
        </p:pic>
        <p:grpSp>
          <p:nvGrpSpPr>
            <p:cNvPr id="404" name="Google Shape;404;p19"/>
            <p:cNvGrpSpPr/>
            <p:nvPr/>
          </p:nvGrpSpPr>
          <p:grpSpPr>
            <a:xfrm>
              <a:off x="719998" y="4832591"/>
              <a:ext cx="469800" cy="65160"/>
              <a:chOff x="9146520" y="317880"/>
              <a:chExt cx="469800" cy="65160"/>
            </a:xfrm>
          </p:grpSpPr>
          <p:sp>
            <p:nvSpPr>
              <p:cNvPr id="405" name="Google Shape;405;p19"/>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9"/>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9"/>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08" name="Google Shape;408;p19"/>
            <p:cNvPicPr preferRelativeResize="0"/>
            <p:nvPr/>
          </p:nvPicPr>
          <p:blipFill>
            <a:blip r:embed="rId3">
              <a:alphaModFix/>
            </a:blip>
            <a:stretch>
              <a:fillRect/>
            </a:stretch>
          </p:blipFill>
          <p:spPr>
            <a:xfrm>
              <a:off x="7807955" y="4367149"/>
              <a:ext cx="2399700" cy="2397651"/>
            </a:xfrm>
            <a:prstGeom prst="rect">
              <a:avLst/>
            </a:prstGeom>
            <a:noFill/>
            <a:ln>
              <a:noFill/>
            </a:ln>
          </p:spPr>
        </p:pic>
      </p:grpSp>
      <p:sp>
        <p:nvSpPr>
          <p:cNvPr id="409" name="Google Shape;409;p19"/>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19"/>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19"/>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19"/>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3" name="Google Shape;413;p19"/>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4" name="Google Shape;414;p19"/>
          <p:cNvSpPr txBox="1">
            <a:spLocks noGrp="1"/>
          </p:cNvSpPr>
          <p:nvPr>
            <p:ph type="subTitle" idx="6"/>
          </p:nvPr>
        </p:nvSpPr>
        <p:spPr>
          <a:xfrm>
            <a:off x="61905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5" name="Google Shape;415;p19"/>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6" name="Google Shape;416;p19"/>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7" name="Google Shape;417;p19"/>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8" name="Google Shape;418;p19"/>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9" name="Google Shape;419;p19"/>
          <p:cNvSpPr txBox="1">
            <a:spLocks noGrp="1"/>
          </p:cNvSpPr>
          <p:nvPr>
            <p:ph type="subTitle" idx="14"/>
          </p:nvPr>
        </p:nvSpPr>
        <p:spPr>
          <a:xfrm>
            <a:off x="345525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0" name="Google Shape;420;p19"/>
          <p:cNvSpPr txBox="1">
            <a:spLocks noGrp="1"/>
          </p:cNvSpPr>
          <p:nvPr>
            <p:ph type="subTitle" idx="15"/>
          </p:nvPr>
        </p:nvSpPr>
        <p:spPr>
          <a:xfrm>
            <a:off x="619050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1" name="Google Shape;421;p19"/>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422"/>
        <p:cNvGrpSpPr/>
        <p:nvPr/>
      </p:nvGrpSpPr>
      <p:grpSpPr>
        <a:xfrm>
          <a:off x="0" y="0"/>
          <a:ext cx="0" cy="0"/>
          <a:chOff x="0" y="0"/>
          <a:chExt cx="0" cy="0"/>
        </a:xfrm>
      </p:grpSpPr>
      <p:grpSp>
        <p:nvGrpSpPr>
          <p:cNvPr id="423" name="Google Shape;423;p20"/>
          <p:cNvGrpSpPr/>
          <p:nvPr/>
        </p:nvGrpSpPr>
        <p:grpSpPr>
          <a:xfrm>
            <a:off x="-1141586" y="-235475"/>
            <a:ext cx="11188636" cy="6686186"/>
            <a:chOff x="-1141586" y="-235475"/>
            <a:chExt cx="11188636" cy="6686186"/>
          </a:xfrm>
        </p:grpSpPr>
        <p:pic>
          <p:nvPicPr>
            <p:cNvPr id="424" name="Google Shape;424;p20"/>
            <p:cNvPicPr preferRelativeResize="0"/>
            <p:nvPr/>
          </p:nvPicPr>
          <p:blipFill>
            <a:blip r:embed="rId2">
              <a:alphaModFix/>
            </a:blip>
            <a:stretch>
              <a:fillRect/>
            </a:stretch>
          </p:blipFill>
          <p:spPr>
            <a:xfrm rot="10800000" flipH="1">
              <a:off x="6475500" y="-235475"/>
              <a:ext cx="3571551" cy="5447200"/>
            </a:xfrm>
            <a:prstGeom prst="rect">
              <a:avLst/>
            </a:prstGeom>
            <a:noFill/>
            <a:ln>
              <a:noFill/>
            </a:ln>
          </p:spPr>
        </p:pic>
        <p:grpSp>
          <p:nvGrpSpPr>
            <p:cNvPr id="425" name="Google Shape;425;p20"/>
            <p:cNvGrpSpPr/>
            <p:nvPr/>
          </p:nvGrpSpPr>
          <p:grpSpPr>
            <a:xfrm>
              <a:off x="742273" y="270966"/>
              <a:ext cx="469800" cy="65160"/>
              <a:chOff x="9146520" y="317880"/>
              <a:chExt cx="469800" cy="65160"/>
            </a:xfrm>
          </p:grpSpPr>
          <p:sp>
            <p:nvSpPr>
              <p:cNvPr id="426" name="Google Shape;426;p20"/>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7" name="Google Shape;427;p20"/>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20"/>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29" name="Google Shape;429;p20"/>
            <p:cNvPicPr preferRelativeResize="0"/>
            <p:nvPr/>
          </p:nvPicPr>
          <p:blipFill>
            <a:blip r:embed="rId3">
              <a:alphaModFix/>
            </a:blip>
            <a:stretch>
              <a:fillRect/>
            </a:stretch>
          </p:blipFill>
          <p:spPr>
            <a:xfrm>
              <a:off x="-1141586" y="4053060"/>
              <a:ext cx="2399700" cy="2397651"/>
            </a:xfrm>
            <a:prstGeom prst="rect">
              <a:avLst/>
            </a:prstGeom>
            <a:noFill/>
            <a:ln>
              <a:noFill/>
            </a:ln>
          </p:spPr>
        </p:pic>
      </p:grpSp>
      <p:grpSp>
        <p:nvGrpSpPr>
          <p:cNvPr id="430" name="Google Shape;430;p20"/>
          <p:cNvGrpSpPr/>
          <p:nvPr/>
        </p:nvGrpSpPr>
        <p:grpSpPr>
          <a:xfrm rot="-5400000">
            <a:off x="7837611" y="273645"/>
            <a:ext cx="989720" cy="984365"/>
            <a:chOff x="7550280" y="205025"/>
            <a:chExt cx="989720" cy="984365"/>
          </a:xfrm>
        </p:grpSpPr>
        <p:grpSp>
          <p:nvGrpSpPr>
            <p:cNvPr id="431" name="Google Shape;431;p20"/>
            <p:cNvGrpSpPr/>
            <p:nvPr/>
          </p:nvGrpSpPr>
          <p:grpSpPr>
            <a:xfrm>
              <a:off x="7550280" y="241510"/>
              <a:ext cx="948240" cy="947880"/>
              <a:chOff x="3374280" y="221760"/>
              <a:chExt cx="948240" cy="947880"/>
            </a:xfrm>
          </p:grpSpPr>
          <p:sp>
            <p:nvSpPr>
              <p:cNvPr id="432" name="Google Shape;432;p20"/>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3" name="Google Shape;433;p20"/>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20"/>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5" name="Google Shape;435;p20"/>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20"/>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437" name="Google Shape;437;p20"/>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438" name="Google Shape;438;p20"/>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CUSTOM_13">
    <p:spTree>
      <p:nvGrpSpPr>
        <p:cNvPr id="1" name="Shape 467"/>
        <p:cNvGrpSpPr/>
        <p:nvPr/>
      </p:nvGrpSpPr>
      <p:grpSpPr>
        <a:xfrm>
          <a:off x="0" y="0"/>
          <a:ext cx="0" cy="0"/>
          <a:chOff x="0" y="0"/>
          <a:chExt cx="0" cy="0"/>
        </a:xfrm>
      </p:grpSpPr>
      <p:grpSp>
        <p:nvGrpSpPr>
          <p:cNvPr id="468" name="Google Shape;468;p23"/>
          <p:cNvGrpSpPr/>
          <p:nvPr/>
        </p:nvGrpSpPr>
        <p:grpSpPr>
          <a:xfrm>
            <a:off x="322422" y="-151850"/>
            <a:ext cx="9626153" cy="5447200"/>
            <a:chOff x="322422" y="-151850"/>
            <a:chExt cx="9626153" cy="5447200"/>
          </a:xfrm>
        </p:grpSpPr>
        <p:pic>
          <p:nvPicPr>
            <p:cNvPr id="469" name="Google Shape;469;p23"/>
            <p:cNvPicPr preferRelativeResize="0"/>
            <p:nvPr/>
          </p:nvPicPr>
          <p:blipFill>
            <a:blip r:embed="rId2">
              <a:alphaModFix/>
            </a:blip>
            <a:stretch>
              <a:fillRect/>
            </a:stretch>
          </p:blipFill>
          <p:spPr>
            <a:xfrm rot="10800000" flipH="1">
              <a:off x="6377025" y="-151850"/>
              <a:ext cx="3571551" cy="5447200"/>
            </a:xfrm>
            <a:prstGeom prst="rect">
              <a:avLst/>
            </a:prstGeom>
            <a:noFill/>
            <a:ln>
              <a:noFill/>
            </a:ln>
          </p:spPr>
        </p:pic>
        <p:grpSp>
          <p:nvGrpSpPr>
            <p:cNvPr id="470" name="Google Shape;470;p23"/>
            <p:cNvGrpSpPr/>
            <p:nvPr/>
          </p:nvGrpSpPr>
          <p:grpSpPr>
            <a:xfrm rot="5400000">
              <a:off x="120102" y="2877747"/>
              <a:ext cx="469800" cy="65160"/>
              <a:chOff x="9146520" y="317880"/>
              <a:chExt cx="469800" cy="65160"/>
            </a:xfrm>
          </p:grpSpPr>
          <p:sp>
            <p:nvSpPr>
              <p:cNvPr id="471" name="Google Shape;471;p2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2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2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474" name="Google Shape;474;p23"/>
          <p:cNvGrpSpPr/>
          <p:nvPr/>
        </p:nvGrpSpPr>
        <p:grpSpPr>
          <a:xfrm>
            <a:off x="7550280" y="205025"/>
            <a:ext cx="989720" cy="984365"/>
            <a:chOff x="7550280" y="205025"/>
            <a:chExt cx="989720" cy="984365"/>
          </a:xfrm>
        </p:grpSpPr>
        <p:grpSp>
          <p:nvGrpSpPr>
            <p:cNvPr id="475" name="Google Shape;475;p23"/>
            <p:cNvGrpSpPr/>
            <p:nvPr/>
          </p:nvGrpSpPr>
          <p:grpSpPr>
            <a:xfrm>
              <a:off x="7550280" y="241510"/>
              <a:ext cx="948240" cy="947880"/>
              <a:chOff x="3374280" y="221760"/>
              <a:chExt cx="948240" cy="947880"/>
            </a:xfrm>
          </p:grpSpPr>
          <p:sp>
            <p:nvSpPr>
              <p:cNvPr id="476" name="Google Shape;476;p23"/>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7" name="Google Shape;477;p23"/>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8" name="Google Shape;478;p23"/>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9" name="Google Shape;479;p23"/>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23"/>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481" name="Google Shape;481;p23"/>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482" name="Google Shape;482;p23"/>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CUSTOM_15">
    <p:spTree>
      <p:nvGrpSpPr>
        <p:cNvPr id="1" name="Shape 532"/>
        <p:cNvGrpSpPr/>
        <p:nvPr/>
      </p:nvGrpSpPr>
      <p:grpSpPr>
        <a:xfrm>
          <a:off x="0" y="0"/>
          <a:ext cx="0" cy="0"/>
          <a:chOff x="0" y="0"/>
          <a:chExt cx="0" cy="0"/>
        </a:xfrm>
      </p:grpSpPr>
      <p:grpSp>
        <p:nvGrpSpPr>
          <p:cNvPr id="533" name="Google Shape;533;p25"/>
          <p:cNvGrpSpPr/>
          <p:nvPr/>
        </p:nvGrpSpPr>
        <p:grpSpPr>
          <a:xfrm>
            <a:off x="-1987125" y="-4031588"/>
            <a:ext cx="13631819" cy="8929340"/>
            <a:chOff x="-1987125" y="-4031588"/>
            <a:chExt cx="13631819" cy="8929340"/>
          </a:xfrm>
        </p:grpSpPr>
        <p:pic>
          <p:nvPicPr>
            <p:cNvPr id="534" name="Google Shape;534;p25"/>
            <p:cNvPicPr preferRelativeResize="0"/>
            <p:nvPr/>
          </p:nvPicPr>
          <p:blipFill>
            <a:blip r:embed="rId2">
              <a:alphaModFix/>
            </a:blip>
            <a:stretch>
              <a:fillRect/>
            </a:stretch>
          </p:blipFill>
          <p:spPr>
            <a:xfrm rot="-9000001">
              <a:off x="1921821" y="-1911375"/>
              <a:ext cx="9450901" cy="3620249"/>
            </a:xfrm>
            <a:prstGeom prst="rect">
              <a:avLst/>
            </a:prstGeom>
            <a:noFill/>
            <a:ln>
              <a:noFill/>
            </a:ln>
          </p:spPr>
        </p:pic>
        <p:grpSp>
          <p:nvGrpSpPr>
            <p:cNvPr id="535" name="Google Shape;535;p25"/>
            <p:cNvGrpSpPr/>
            <p:nvPr/>
          </p:nvGrpSpPr>
          <p:grpSpPr>
            <a:xfrm>
              <a:off x="7954198" y="4832591"/>
              <a:ext cx="469800" cy="65160"/>
              <a:chOff x="9146520" y="317880"/>
              <a:chExt cx="469800" cy="65160"/>
            </a:xfrm>
          </p:grpSpPr>
          <p:sp>
            <p:nvSpPr>
              <p:cNvPr id="536" name="Google Shape;536;p25"/>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5"/>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25"/>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539" name="Google Shape;539;p25"/>
            <p:cNvPicPr preferRelativeResize="0"/>
            <p:nvPr/>
          </p:nvPicPr>
          <p:blipFill>
            <a:blip r:embed="rId3">
              <a:alphaModFix/>
            </a:blip>
            <a:stretch>
              <a:fillRect/>
            </a:stretch>
          </p:blipFill>
          <p:spPr>
            <a:xfrm>
              <a:off x="-1987125" y="1689624"/>
              <a:ext cx="2399700" cy="2397651"/>
            </a:xfrm>
            <a:prstGeom prst="rect">
              <a:avLst/>
            </a:prstGeom>
            <a:noFill/>
            <a:ln>
              <a:noFill/>
            </a:ln>
          </p:spPr>
        </p:pic>
      </p:grpSp>
      <p:sp>
        <p:nvSpPr>
          <p:cNvPr id="540" name="Google Shape;540;p25"/>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grpSp>
        <p:nvGrpSpPr>
          <p:cNvPr id="115" name="Google Shape;115;p3"/>
          <p:cNvGrpSpPr/>
          <p:nvPr/>
        </p:nvGrpSpPr>
        <p:grpSpPr>
          <a:xfrm>
            <a:off x="-236002" y="-1778325"/>
            <a:ext cx="11057449" cy="8446200"/>
            <a:chOff x="-236002" y="-1778325"/>
            <a:chExt cx="11057449" cy="8446200"/>
          </a:xfrm>
        </p:grpSpPr>
        <p:pic>
          <p:nvPicPr>
            <p:cNvPr id="116" name="Google Shape;116;p3"/>
            <p:cNvPicPr preferRelativeResize="0"/>
            <p:nvPr/>
          </p:nvPicPr>
          <p:blipFill>
            <a:blip r:embed="rId2">
              <a:alphaModFix/>
            </a:blip>
            <a:stretch>
              <a:fillRect/>
            </a:stretch>
          </p:blipFill>
          <p:spPr>
            <a:xfrm>
              <a:off x="793294" y="-1778325"/>
              <a:ext cx="10028154" cy="3839300"/>
            </a:xfrm>
            <a:prstGeom prst="rect">
              <a:avLst/>
            </a:prstGeom>
            <a:noFill/>
            <a:ln>
              <a:noFill/>
            </a:ln>
          </p:spPr>
        </p:pic>
        <p:pic>
          <p:nvPicPr>
            <p:cNvPr id="117" name="Google Shape;117;p3"/>
            <p:cNvPicPr preferRelativeResize="0"/>
            <p:nvPr/>
          </p:nvPicPr>
          <p:blipFill>
            <a:blip r:embed="rId3">
              <a:alphaModFix/>
            </a:blip>
            <a:stretch>
              <a:fillRect/>
            </a:stretch>
          </p:blipFill>
          <p:spPr>
            <a:xfrm flipH="1">
              <a:off x="-236002" y="3047625"/>
              <a:ext cx="9450898" cy="3620250"/>
            </a:xfrm>
            <a:prstGeom prst="rect">
              <a:avLst/>
            </a:prstGeom>
            <a:noFill/>
            <a:ln>
              <a:noFill/>
            </a:ln>
          </p:spPr>
        </p:pic>
      </p:grpSp>
      <p:grpSp>
        <p:nvGrpSpPr>
          <p:cNvPr id="118" name="Google Shape;118;p3"/>
          <p:cNvGrpSpPr/>
          <p:nvPr/>
        </p:nvGrpSpPr>
        <p:grpSpPr>
          <a:xfrm rot="5400000">
            <a:off x="8228452" y="1435562"/>
            <a:ext cx="469800" cy="65160"/>
            <a:chOff x="9146520" y="317880"/>
            <a:chExt cx="469800" cy="65160"/>
          </a:xfrm>
        </p:grpSpPr>
        <p:sp>
          <p:nvSpPr>
            <p:cNvPr id="119" name="Google Shape;119;p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2" name="Google Shape;122;p3"/>
          <p:cNvSpPr txBox="1">
            <a:spLocks noGrp="1"/>
          </p:cNvSpPr>
          <p:nvPr>
            <p:ph type="title"/>
          </p:nvPr>
        </p:nvSpPr>
        <p:spPr>
          <a:xfrm>
            <a:off x="5058775" y="2831700"/>
            <a:ext cx="3372000" cy="1428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3" name="Google Shape;123;p3"/>
          <p:cNvSpPr txBox="1">
            <a:spLocks noGrp="1"/>
          </p:cNvSpPr>
          <p:nvPr>
            <p:ph type="title" idx="2" hasCustomPrompt="1"/>
          </p:nvPr>
        </p:nvSpPr>
        <p:spPr>
          <a:xfrm>
            <a:off x="6956275" y="883500"/>
            <a:ext cx="1474500" cy="1093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4" name="Google Shape;124;p3"/>
          <p:cNvSpPr>
            <a:spLocks noGrp="1"/>
          </p:cNvSpPr>
          <p:nvPr>
            <p:ph type="pic" idx="3"/>
          </p:nvPr>
        </p:nvSpPr>
        <p:spPr>
          <a:xfrm>
            <a:off x="0" y="0"/>
            <a:ext cx="41247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41"/>
        <p:cNvGrpSpPr/>
        <p:nvPr/>
      </p:nvGrpSpPr>
      <p:grpSpPr>
        <a:xfrm>
          <a:off x="0" y="0"/>
          <a:ext cx="0" cy="0"/>
          <a:chOff x="0" y="0"/>
          <a:chExt cx="0" cy="0"/>
        </a:xfrm>
      </p:grpSpPr>
      <p:grpSp>
        <p:nvGrpSpPr>
          <p:cNvPr id="542" name="Google Shape;542;p26"/>
          <p:cNvGrpSpPr/>
          <p:nvPr/>
        </p:nvGrpSpPr>
        <p:grpSpPr>
          <a:xfrm>
            <a:off x="-2753283" y="-2385180"/>
            <a:ext cx="14735147" cy="9909613"/>
            <a:chOff x="-2753283" y="-2385180"/>
            <a:chExt cx="14735147" cy="9909613"/>
          </a:xfrm>
        </p:grpSpPr>
        <p:pic>
          <p:nvPicPr>
            <p:cNvPr id="543" name="Google Shape;543;p26"/>
            <p:cNvPicPr preferRelativeResize="0"/>
            <p:nvPr/>
          </p:nvPicPr>
          <p:blipFill>
            <a:blip r:embed="rId2">
              <a:alphaModFix/>
            </a:blip>
            <a:stretch>
              <a:fillRect/>
            </a:stretch>
          </p:blipFill>
          <p:spPr>
            <a:xfrm rot="900001" flipH="1">
              <a:off x="1627719" y="-1152851"/>
              <a:ext cx="10028154" cy="3839300"/>
            </a:xfrm>
            <a:prstGeom prst="rect">
              <a:avLst/>
            </a:prstGeom>
            <a:noFill/>
            <a:ln>
              <a:noFill/>
            </a:ln>
          </p:spPr>
        </p:pic>
        <p:pic>
          <p:nvPicPr>
            <p:cNvPr id="544" name="Google Shape;544;p26"/>
            <p:cNvPicPr preferRelativeResize="0"/>
            <p:nvPr/>
          </p:nvPicPr>
          <p:blipFill>
            <a:blip r:embed="rId3">
              <a:alphaModFix/>
            </a:blip>
            <a:stretch>
              <a:fillRect/>
            </a:stretch>
          </p:blipFill>
          <p:spPr>
            <a:xfrm rot="900000" flipH="1">
              <a:off x="-2445804" y="2742824"/>
              <a:ext cx="9450900" cy="3620250"/>
            </a:xfrm>
            <a:prstGeom prst="rect">
              <a:avLst/>
            </a:prstGeom>
            <a:noFill/>
            <a:ln>
              <a:noFill/>
            </a:ln>
          </p:spPr>
        </p:pic>
        <p:pic>
          <p:nvPicPr>
            <p:cNvPr id="545" name="Google Shape;545;p26"/>
            <p:cNvPicPr preferRelativeResize="0"/>
            <p:nvPr/>
          </p:nvPicPr>
          <p:blipFill>
            <a:blip r:embed="rId4">
              <a:alphaModFix/>
            </a:blip>
            <a:stretch>
              <a:fillRect/>
            </a:stretch>
          </p:blipFill>
          <p:spPr>
            <a:xfrm>
              <a:off x="8204967" y="3350892"/>
              <a:ext cx="2399700" cy="2397651"/>
            </a:xfrm>
            <a:prstGeom prst="rect">
              <a:avLst/>
            </a:prstGeom>
            <a:noFill/>
            <a:ln>
              <a:noFill/>
            </a:ln>
          </p:spPr>
        </p:pic>
      </p:grpSp>
      <p:sp>
        <p:nvSpPr>
          <p:cNvPr id="546" name="Google Shape;546;p26"/>
          <p:cNvSpPr txBox="1">
            <a:spLocks noGrp="1"/>
          </p:cNvSpPr>
          <p:nvPr>
            <p:ph type="title" hasCustomPrompt="1"/>
          </p:nvPr>
        </p:nvSpPr>
        <p:spPr>
          <a:xfrm>
            <a:off x="2825688" y="18928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7" name="Google Shape;547;p26"/>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48" name="Google Shape;548;p26"/>
          <p:cNvSpPr txBox="1">
            <a:spLocks noGrp="1"/>
          </p:cNvSpPr>
          <p:nvPr>
            <p:ph type="title" idx="2" hasCustomPrompt="1"/>
          </p:nvPr>
        </p:nvSpPr>
        <p:spPr>
          <a:xfrm>
            <a:off x="713225" y="53948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9" name="Google Shape;549;p26"/>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50" name="Google Shape;550;p26"/>
          <p:cNvSpPr txBox="1">
            <a:spLocks noGrp="1"/>
          </p:cNvSpPr>
          <p:nvPr>
            <p:ph type="title" idx="4" hasCustomPrompt="1"/>
          </p:nvPr>
        </p:nvSpPr>
        <p:spPr>
          <a:xfrm>
            <a:off x="4938163" y="324627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51" name="Google Shape;551;p26"/>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52" name="Google Shape;552;p26"/>
          <p:cNvGrpSpPr/>
          <p:nvPr/>
        </p:nvGrpSpPr>
        <p:grpSpPr>
          <a:xfrm>
            <a:off x="-191804" y="-901513"/>
            <a:ext cx="9232773" cy="6590065"/>
            <a:chOff x="-191804" y="-901513"/>
            <a:chExt cx="9232773" cy="6590065"/>
          </a:xfrm>
        </p:grpSpPr>
        <p:grpSp>
          <p:nvGrpSpPr>
            <p:cNvPr id="553" name="Google Shape;553;p26"/>
            <p:cNvGrpSpPr/>
            <p:nvPr/>
          </p:nvGrpSpPr>
          <p:grpSpPr>
            <a:xfrm rot="-899960">
              <a:off x="16905" y="2744580"/>
              <a:ext cx="1213589" cy="1772614"/>
              <a:chOff x="6907836" y="1897435"/>
              <a:chExt cx="1213626" cy="1772667"/>
            </a:xfrm>
          </p:grpSpPr>
          <p:grpSp>
            <p:nvGrpSpPr>
              <p:cNvPr id="554" name="Google Shape;554;p26"/>
              <p:cNvGrpSpPr/>
              <p:nvPr/>
            </p:nvGrpSpPr>
            <p:grpSpPr>
              <a:xfrm>
                <a:off x="6907836" y="1897435"/>
                <a:ext cx="1213626" cy="1772667"/>
                <a:chOff x="2319480" y="2528640"/>
                <a:chExt cx="1413000" cy="2063880"/>
              </a:xfrm>
            </p:grpSpPr>
            <p:sp>
              <p:nvSpPr>
                <p:cNvPr id="555" name="Google Shape;55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55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4" name="Google Shape;564;p26"/>
              <p:cNvGrpSpPr/>
              <p:nvPr/>
            </p:nvGrpSpPr>
            <p:grpSpPr>
              <a:xfrm>
                <a:off x="6935887" y="1938370"/>
                <a:ext cx="1157671" cy="1690937"/>
                <a:chOff x="2319480" y="2528640"/>
                <a:chExt cx="1413000" cy="2063880"/>
              </a:xfrm>
            </p:grpSpPr>
            <p:sp>
              <p:nvSpPr>
                <p:cNvPr id="565" name="Google Shape;56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26"/>
              <p:cNvGrpSpPr/>
              <p:nvPr/>
            </p:nvGrpSpPr>
            <p:grpSpPr>
              <a:xfrm>
                <a:off x="6960326" y="1974088"/>
                <a:ext cx="1108781" cy="1619527"/>
                <a:chOff x="2319480" y="2528640"/>
                <a:chExt cx="1413000" cy="2063880"/>
              </a:xfrm>
            </p:grpSpPr>
            <p:sp>
              <p:nvSpPr>
                <p:cNvPr id="575" name="Google Shape;57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84" name="Google Shape;584;p26"/>
            <p:cNvGrpSpPr/>
            <p:nvPr/>
          </p:nvGrpSpPr>
          <p:grpSpPr>
            <a:xfrm rot="9900040">
              <a:off x="7618671" y="634603"/>
              <a:ext cx="1213589" cy="1772614"/>
              <a:chOff x="6907836" y="1897435"/>
              <a:chExt cx="1213626" cy="1772667"/>
            </a:xfrm>
          </p:grpSpPr>
          <p:grpSp>
            <p:nvGrpSpPr>
              <p:cNvPr id="585" name="Google Shape;585;p26"/>
              <p:cNvGrpSpPr/>
              <p:nvPr/>
            </p:nvGrpSpPr>
            <p:grpSpPr>
              <a:xfrm>
                <a:off x="6907836" y="1897435"/>
                <a:ext cx="1213626" cy="1772667"/>
                <a:chOff x="2319480" y="2528640"/>
                <a:chExt cx="1413000" cy="2063880"/>
              </a:xfrm>
            </p:grpSpPr>
            <p:sp>
              <p:nvSpPr>
                <p:cNvPr id="586" name="Google Shape;58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5" name="Google Shape;595;p26"/>
              <p:cNvGrpSpPr/>
              <p:nvPr/>
            </p:nvGrpSpPr>
            <p:grpSpPr>
              <a:xfrm>
                <a:off x="6935887" y="1938370"/>
                <a:ext cx="1157671" cy="1690937"/>
                <a:chOff x="2319480" y="2528640"/>
                <a:chExt cx="1413000" cy="2063880"/>
              </a:xfrm>
            </p:grpSpPr>
            <p:sp>
              <p:nvSpPr>
                <p:cNvPr id="596" name="Google Shape;59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5" name="Google Shape;605;p26"/>
              <p:cNvGrpSpPr/>
              <p:nvPr/>
            </p:nvGrpSpPr>
            <p:grpSpPr>
              <a:xfrm>
                <a:off x="6960326" y="1974088"/>
                <a:ext cx="1108781" cy="1619527"/>
                <a:chOff x="2319480" y="2528640"/>
                <a:chExt cx="1413000" cy="2063880"/>
              </a:xfrm>
            </p:grpSpPr>
            <p:sp>
              <p:nvSpPr>
                <p:cNvPr id="606" name="Google Shape;60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15" name="Google Shape;615;p26"/>
            <p:cNvGrpSpPr/>
            <p:nvPr/>
          </p:nvGrpSpPr>
          <p:grpSpPr>
            <a:xfrm rot="2700000">
              <a:off x="5496971" y="-457160"/>
              <a:ext cx="1874082" cy="1490202"/>
              <a:chOff x="7060875" y="171998"/>
              <a:chExt cx="1874100" cy="1490216"/>
            </a:xfrm>
          </p:grpSpPr>
          <p:grpSp>
            <p:nvGrpSpPr>
              <p:cNvPr id="616" name="Google Shape;616;p26"/>
              <p:cNvGrpSpPr/>
              <p:nvPr/>
            </p:nvGrpSpPr>
            <p:grpSpPr>
              <a:xfrm rot="8999923">
                <a:off x="7445771" y="371715"/>
                <a:ext cx="1091191" cy="1090783"/>
                <a:chOff x="5604480" y="3862800"/>
                <a:chExt cx="1352880" cy="1352520"/>
              </a:xfrm>
            </p:grpSpPr>
            <p:sp>
              <p:nvSpPr>
                <p:cNvPr id="617" name="Google Shape;617;p26"/>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26"/>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6"/>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26"/>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26"/>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2" name="Google Shape;622;p26"/>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6"/>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624" name="Google Shape;624;p26"/>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625" name="Google Shape;625;p26"/>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grpSp>
          <p:nvGrpSpPr>
            <p:cNvPr id="626" name="Google Shape;626;p26"/>
            <p:cNvGrpSpPr/>
            <p:nvPr/>
          </p:nvGrpSpPr>
          <p:grpSpPr>
            <a:xfrm rot="-5400233">
              <a:off x="1530181" y="4231529"/>
              <a:ext cx="1460926" cy="1453021"/>
              <a:chOff x="7550280" y="205025"/>
              <a:chExt cx="989720" cy="984365"/>
            </a:xfrm>
          </p:grpSpPr>
          <p:grpSp>
            <p:nvGrpSpPr>
              <p:cNvPr id="627" name="Google Shape;627;p26"/>
              <p:cNvGrpSpPr/>
              <p:nvPr/>
            </p:nvGrpSpPr>
            <p:grpSpPr>
              <a:xfrm>
                <a:off x="7550280" y="241510"/>
                <a:ext cx="948240" cy="947880"/>
                <a:chOff x="3374280" y="221760"/>
                <a:chExt cx="948240" cy="947880"/>
              </a:xfrm>
            </p:grpSpPr>
            <p:sp>
              <p:nvSpPr>
                <p:cNvPr id="628" name="Google Shape;628;p26"/>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6"/>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26"/>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6"/>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26"/>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633" name="Google Shape;633;p26"/>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4"/>
        <p:cNvGrpSpPr/>
        <p:nvPr/>
      </p:nvGrpSpPr>
      <p:grpSpPr>
        <a:xfrm>
          <a:off x="0" y="0"/>
          <a:ext cx="0" cy="0"/>
          <a:chOff x="0" y="0"/>
          <a:chExt cx="0" cy="0"/>
        </a:xfrm>
      </p:grpSpPr>
      <p:grpSp>
        <p:nvGrpSpPr>
          <p:cNvPr id="705" name="Google Shape;705;p28"/>
          <p:cNvGrpSpPr/>
          <p:nvPr/>
        </p:nvGrpSpPr>
        <p:grpSpPr>
          <a:xfrm>
            <a:off x="-1301952" y="-898275"/>
            <a:ext cx="10266285" cy="7489224"/>
            <a:chOff x="-1309377" y="-876025"/>
            <a:chExt cx="10266285" cy="7489224"/>
          </a:xfrm>
        </p:grpSpPr>
        <p:pic>
          <p:nvPicPr>
            <p:cNvPr id="706" name="Google Shape;706;p28"/>
            <p:cNvPicPr preferRelativeResize="0"/>
            <p:nvPr/>
          </p:nvPicPr>
          <p:blipFill>
            <a:blip r:embed="rId2">
              <a:alphaModFix/>
            </a:blip>
            <a:stretch>
              <a:fillRect/>
            </a:stretch>
          </p:blipFill>
          <p:spPr>
            <a:xfrm>
              <a:off x="-1309377" y="-876025"/>
              <a:ext cx="10028154" cy="3839300"/>
            </a:xfrm>
            <a:prstGeom prst="rect">
              <a:avLst/>
            </a:prstGeom>
            <a:noFill/>
            <a:ln>
              <a:noFill/>
            </a:ln>
          </p:spPr>
        </p:pic>
        <p:pic>
          <p:nvPicPr>
            <p:cNvPr id="707" name="Google Shape;707;p28"/>
            <p:cNvPicPr preferRelativeResize="0"/>
            <p:nvPr/>
          </p:nvPicPr>
          <p:blipFill>
            <a:blip r:embed="rId3">
              <a:alphaModFix/>
            </a:blip>
            <a:stretch>
              <a:fillRect/>
            </a:stretch>
          </p:blipFill>
          <p:spPr>
            <a:xfrm>
              <a:off x="6557208" y="4215548"/>
              <a:ext cx="2399700" cy="2397651"/>
            </a:xfrm>
            <a:prstGeom prst="rect">
              <a:avLst/>
            </a:prstGeom>
            <a:noFill/>
            <a:ln>
              <a:noFill/>
            </a:ln>
          </p:spPr>
        </p:pic>
      </p:grpSp>
      <p:grpSp>
        <p:nvGrpSpPr>
          <p:cNvPr id="708" name="Google Shape;708;p28"/>
          <p:cNvGrpSpPr/>
          <p:nvPr/>
        </p:nvGrpSpPr>
        <p:grpSpPr>
          <a:xfrm>
            <a:off x="-772218" y="539506"/>
            <a:ext cx="9490987" cy="5222688"/>
            <a:chOff x="-772218" y="539506"/>
            <a:chExt cx="9490987" cy="5222688"/>
          </a:xfrm>
        </p:grpSpPr>
        <p:grpSp>
          <p:nvGrpSpPr>
            <p:cNvPr id="709" name="Google Shape;709;p28"/>
            <p:cNvGrpSpPr/>
            <p:nvPr/>
          </p:nvGrpSpPr>
          <p:grpSpPr>
            <a:xfrm rot="4499854">
              <a:off x="-559892" y="3658544"/>
              <a:ext cx="1891398" cy="1890894"/>
              <a:chOff x="5604480" y="3862800"/>
              <a:chExt cx="1352880" cy="1352520"/>
            </a:xfrm>
          </p:grpSpPr>
          <p:sp>
            <p:nvSpPr>
              <p:cNvPr id="710" name="Google Shape;710;p28"/>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28"/>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8"/>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8"/>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8"/>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8"/>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17" name="Google Shape;717;p28"/>
            <p:cNvGrpSpPr/>
            <p:nvPr/>
          </p:nvGrpSpPr>
          <p:grpSpPr>
            <a:xfrm flipH="1">
              <a:off x="7168260" y="539506"/>
              <a:ext cx="1550510" cy="1844289"/>
              <a:chOff x="5964933" y="1271550"/>
              <a:chExt cx="3226867" cy="3838270"/>
            </a:xfrm>
          </p:grpSpPr>
          <p:grpSp>
            <p:nvGrpSpPr>
              <p:cNvPr id="718" name="Google Shape;718;p28"/>
              <p:cNvGrpSpPr/>
              <p:nvPr/>
            </p:nvGrpSpPr>
            <p:grpSpPr>
              <a:xfrm rot="1800072">
                <a:off x="6697343" y="1678731"/>
                <a:ext cx="1637454" cy="3157382"/>
                <a:chOff x="6571800" y="2576520"/>
                <a:chExt cx="1118520" cy="2156760"/>
              </a:xfrm>
            </p:grpSpPr>
            <p:sp>
              <p:nvSpPr>
                <p:cNvPr id="719" name="Google Shape;719;p28"/>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8"/>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8"/>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28"/>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28"/>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8"/>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28"/>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2" name="Google Shape;732;p28"/>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8"/>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28"/>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28"/>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28"/>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8"/>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8"/>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8"/>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8"/>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8"/>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8"/>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8"/>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28"/>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28"/>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28"/>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28"/>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58"/>
        <p:cNvGrpSpPr/>
        <p:nvPr/>
      </p:nvGrpSpPr>
      <p:grpSpPr>
        <a:xfrm>
          <a:off x="0" y="0"/>
          <a:ext cx="0" cy="0"/>
          <a:chOff x="0" y="0"/>
          <a:chExt cx="0" cy="0"/>
        </a:xfrm>
      </p:grpSpPr>
      <p:grpSp>
        <p:nvGrpSpPr>
          <p:cNvPr id="759" name="Google Shape;759;p29"/>
          <p:cNvGrpSpPr/>
          <p:nvPr/>
        </p:nvGrpSpPr>
        <p:grpSpPr>
          <a:xfrm>
            <a:off x="7009770" y="1628548"/>
            <a:ext cx="2372198" cy="3917614"/>
            <a:chOff x="7009770" y="1628548"/>
            <a:chExt cx="2372198" cy="3917614"/>
          </a:xfrm>
        </p:grpSpPr>
        <p:grpSp>
          <p:nvGrpSpPr>
            <p:cNvPr id="760" name="Google Shape;760;p29"/>
            <p:cNvGrpSpPr/>
            <p:nvPr/>
          </p:nvGrpSpPr>
          <p:grpSpPr>
            <a:xfrm rot="3600220" flipH="1">
              <a:off x="7420690" y="3491781"/>
              <a:ext cx="1550359" cy="1844109"/>
              <a:chOff x="5964933" y="1271550"/>
              <a:chExt cx="3226867" cy="3838270"/>
            </a:xfrm>
          </p:grpSpPr>
          <p:grpSp>
            <p:nvGrpSpPr>
              <p:cNvPr id="761" name="Google Shape;761;p29"/>
              <p:cNvGrpSpPr/>
              <p:nvPr/>
            </p:nvGrpSpPr>
            <p:grpSpPr>
              <a:xfrm rot="1800072">
                <a:off x="6697343" y="1678731"/>
                <a:ext cx="1637454" cy="3157382"/>
                <a:chOff x="6571800" y="2576520"/>
                <a:chExt cx="1118520" cy="2156760"/>
              </a:xfrm>
            </p:grpSpPr>
            <p:sp>
              <p:nvSpPr>
                <p:cNvPr id="762" name="Google Shape;762;p29"/>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29"/>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9"/>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9"/>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9"/>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9"/>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29"/>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29"/>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9"/>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9"/>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9"/>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29"/>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9"/>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75" name="Google Shape;775;p29"/>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29"/>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29"/>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29"/>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29"/>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29"/>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29"/>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29"/>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3" name="Google Shape;783;p29"/>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4" name="Google Shape;784;p29"/>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29"/>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29"/>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29"/>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29"/>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29"/>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9"/>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9"/>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9"/>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29"/>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9"/>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29"/>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29"/>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9"/>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29"/>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29"/>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9"/>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1" name="Google Shape;801;p29"/>
            <p:cNvGrpSpPr/>
            <p:nvPr/>
          </p:nvGrpSpPr>
          <p:grpSpPr>
            <a:xfrm rot="6299960">
              <a:off x="7701031" y="1741743"/>
              <a:ext cx="989690" cy="984336"/>
              <a:chOff x="7550280" y="205025"/>
              <a:chExt cx="989720" cy="984365"/>
            </a:xfrm>
          </p:grpSpPr>
          <p:grpSp>
            <p:nvGrpSpPr>
              <p:cNvPr id="802" name="Google Shape;802;p29"/>
              <p:cNvGrpSpPr/>
              <p:nvPr/>
            </p:nvGrpSpPr>
            <p:grpSpPr>
              <a:xfrm>
                <a:off x="7550280" y="241510"/>
                <a:ext cx="948240" cy="947880"/>
                <a:chOff x="3374280" y="221760"/>
                <a:chExt cx="948240" cy="947880"/>
              </a:xfrm>
            </p:grpSpPr>
            <p:sp>
              <p:nvSpPr>
                <p:cNvPr id="803" name="Google Shape;803;p29"/>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4" name="Google Shape;804;p29"/>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9"/>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6" name="Google Shape;806;p29"/>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29"/>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808" name="Google Shape;808;p29"/>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grpSp>
        <p:nvGrpSpPr>
          <p:cNvPr id="809" name="Google Shape;809;p29"/>
          <p:cNvGrpSpPr/>
          <p:nvPr/>
        </p:nvGrpSpPr>
        <p:grpSpPr>
          <a:xfrm>
            <a:off x="-371727" y="-3216225"/>
            <a:ext cx="8802499" cy="10028158"/>
            <a:chOff x="-371727" y="-3216225"/>
            <a:chExt cx="8802499" cy="10028158"/>
          </a:xfrm>
        </p:grpSpPr>
        <p:pic>
          <p:nvPicPr>
            <p:cNvPr id="810" name="Google Shape;810;p29"/>
            <p:cNvPicPr preferRelativeResize="0"/>
            <p:nvPr/>
          </p:nvPicPr>
          <p:blipFill>
            <a:blip r:embed="rId2">
              <a:alphaModFix/>
            </a:blip>
            <a:stretch>
              <a:fillRect/>
            </a:stretch>
          </p:blipFill>
          <p:spPr>
            <a:xfrm rot="-5400002" flipH="1">
              <a:off x="-3466154" y="-121796"/>
              <a:ext cx="10028158" cy="3839300"/>
            </a:xfrm>
            <a:prstGeom prst="rect">
              <a:avLst/>
            </a:prstGeom>
            <a:noFill/>
            <a:ln>
              <a:noFill/>
            </a:ln>
          </p:spPr>
        </p:pic>
        <p:grpSp>
          <p:nvGrpSpPr>
            <p:cNvPr id="811" name="Google Shape;811;p29"/>
            <p:cNvGrpSpPr/>
            <p:nvPr/>
          </p:nvGrpSpPr>
          <p:grpSpPr>
            <a:xfrm>
              <a:off x="7960973" y="474341"/>
              <a:ext cx="469800" cy="65160"/>
              <a:chOff x="9146520" y="317880"/>
              <a:chExt cx="469800" cy="65160"/>
            </a:xfrm>
          </p:grpSpPr>
          <p:sp>
            <p:nvSpPr>
              <p:cNvPr id="812" name="Google Shape;812;p29"/>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29"/>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29"/>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grpSp>
        <p:nvGrpSpPr>
          <p:cNvPr id="136" name="Google Shape;136;p5"/>
          <p:cNvGrpSpPr/>
          <p:nvPr/>
        </p:nvGrpSpPr>
        <p:grpSpPr>
          <a:xfrm>
            <a:off x="2362373" y="-1301775"/>
            <a:ext cx="10028154" cy="8130225"/>
            <a:chOff x="2362373" y="-1301775"/>
            <a:chExt cx="10028154" cy="8130225"/>
          </a:xfrm>
        </p:grpSpPr>
        <p:pic>
          <p:nvPicPr>
            <p:cNvPr id="137" name="Google Shape;137;p5"/>
            <p:cNvPicPr preferRelativeResize="0"/>
            <p:nvPr/>
          </p:nvPicPr>
          <p:blipFill>
            <a:blip r:embed="rId2">
              <a:alphaModFix/>
            </a:blip>
            <a:stretch>
              <a:fillRect/>
            </a:stretch>
          </p:blipFill>
          <p:spPr>
            <a:xfrm rot="10800000" flipH="1">
              <a:off x="2760025" y="-1301775"/>
              <a:ext cx="9450898" cy="3620250"/>
            </a:xfrm>
            <a:prstGeom prst="rect">
              <a:avLst/>
            </a:prstGeom>
            <a:noFill/>
            <a:ln>
              <a:noFill/>
            </a:ln>
          </p:spPr>
        </p:pic>
        <p:pic>
          <p:nvPicPr>
            <p:cNvPr id="138" name="Google Shape;138;p5"/>
            <p:cNvPicPr preferRelativeResize="0"/>
            <p:nvPr/>
          </p:nvPicPr>
          <p:blipFill>
            <a:blip r:embed="rId3">
              <a:alphaModFix/>
            </a:blip>
            <a:stretch>
              <a:fillRect/>
            </a:stretch>
          </p:blipFill>
          <p:spPr>
            <a:xfrm rot="10800000">
              <a:off x="2362373" y="2989150"/>
              <a:ext cx="10028154" cy="3839300"/>
            </a:xfrm>
            <a:prstGeom prst="rect">
              <a:avLst/>
            </a:prstGeom>
            <a:noFill/>
            <a:ln>
              <a:noFill/>
            </a:ln>
          </p:spPr>
        </p:pic>
      </p:grpSp>
      <p:grpSp>
        <p:nvGrpSpPr>
          <p:cNvPr id="139" name="Google Shape;139;p5"/>
          <p:cNvGrpSpPr/>
          <p:nvPr/>
        </p:nvGrpSpPr>
        <p:grpSpPr>
          <a:xfrm>
            <a:off x="6734210" y="-694116"/>
            <a:ext cx="2394828" cy="2096727"/>
            <a:chOff x="6734210" y="-694116"/>
            <a:chExt cx="2394828" cy="2096727"/>
          </a:xfrm>
        </p:grpSpPr>
        <p:grpSp>
          <p:nvGrpSpPr>
            <p:cNvPr id="140" name="Google Shape;140;p5"/>
            <p:cNvGrpSpPr/>
            <p:nvPr/>
          </p:nvGrpSpPr>
          <p:grpSpPr>
            <a:xfrm rot="1918338">
              <a:off x="6882874" y="-226960"/>
              <a:ext cx="2097501" cy="1162415"/>
              <a:chOff x="4231800" y="869400"/>
              <a:chExt cx="2285280" cy="1266480"/>
            </a:xfrm>
          </p:grpSpPr>
          <p:sp>
            <p:nvSpPr>
              <p:cNvPr id="141" name="Google Shape;141;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5"/>
            <p:cNvGrpSpPr/>
            <p:nvPr/>
          </p:nvGrpSpPr>
          <p:grpSpPr>
            <a:xfrm rot="1918207">
              <a:off x="6947687" y="-191249"/>
              <a:ext cx="1968145" cy="1090727"/>
              <a:chOff x="4231800" y="869400"/>
              <a:chExt cx="2285280" cy="1266480"/>
            </a:xfrm>
          </p:grpSpPr>
          <p:sp>
            <p:nvSpPr>
              <p:cNvPr id="155" name="Google Shape;155;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5"/>
            <p:cNvGrpSpPr/>
            <p:nvPr/>
          </p:nvGrpSpPr>
          <p:grpSpPr>
            <a:xfrm rot="1918068">
              <a:off x="6990486" y="-167725"/>
              <a:ext cx="1883241" cy="1043674"/>
              <a:chOff x="4231800" y="869400"/>
              <a:chExt cx="2285280" cy="1266480"/>
            </a:xfrm>
          </p:grpSpPr>
          <p:sp>
            <p:nvSpPr>
              <p:cNvPr id="169" name="Google Shape;169;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82" name="Google Shape;182;p5"/>
          <p:cNvGrpSpPr/>
          <p:nvPr/>
        </p:nvGrpSpPr>
        <p:grpSpPr>
          <a:xfrm>
            <a:off x="713223" y="4603991"/>
            <a:ext cx="469800" cy="65160"/>
            <a:chOff x="9146520" y="317880"/>
            <a:chExt cx="469800" cy="65160"/>
          </a:xfrm>
        </p:grpSpPr>
        <p:sp>
          <p:nvSpPr>
            <p:cNvPr id="183" name="Google Shape;183;p5"/>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5"/>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5"/>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6" name="Google Shape;186;p5"/>
          <p:cNvSpPr txBox="1">
            <a:spLocks noGrp="1"/>
          </p:cNvSpPr>
          <p:nvPr>
            <p:ph type="subTitle" idx="1"/>
          </p:nvPr>
        </p:nvSpPr>
        <p:spPr>
          <a:xfrm>
            <a:off x="4376801"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5"/>
          <p:cNvSpPr txBox="1">
            <a:spLocks noGrp="1"/>
          </p:cNvSpPr>
          <p:nvPr>
            <p:ph type="subTitle" idx="2"/>
          </p:nvPr>
        </p:nvSpPr>
        <p:spPr>
          <a:xfrm>
            <a:off x="720000"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5"/>
          <p:cNvSpPr txBox="1">
            <a:spLocks noGrp="1"/>
          </p:cNvSpPr>
          <p:nvPr>
            <p:ph type="subTitle" idx="3"/>
          </p:nvPr>
        </p:nvSpPr>
        <p:spPr>
          <a:xfrm>
            <a:off x="720000"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5"/>
          <p:cNvSpPr txBox="1">
            <a:spLocks noGrp="1"/>
          </p:cNvSpPr>
          <p:nvPr>
            <p:ph type="subTitle" idx="4"/>
          </p:nvPr>
        </p:nvSpPr>
        <p:spPr>
          <a:xfrm>
            <a:off x="4376802"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5"/>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1"/>
        <p:cNvGrpSpPr/>
        <p:nvPr/>
      </p:nvGrpSpPr>
      <p:grpSpPr>
        <a:xfrm>
          <a:off x="0" y="0"/>
          <a:ext cx="0" cy="0"/>
          <a:chOff x="0" y="0"/>
          <a:chExt cx="0" cy="0"/>
        </a:xfrm>
      </p:grpSpPr>
      <p:pic>
        <p:nvPicPr>
          <p:cNvPr id="192" name="Google Shape;192;p6"/>
          <p:cNvPicPr preferRelativeResize="0"/>
          <p:nvPr/>
        </p:nvPicPr>
        <p:blipFill>
          <a:blip r:embed="rId2">
            <a:alphaModFix/>
          </a:blip>
          <a:stretch>
            <a:fillRect/>
          </a:stretch>
        </p:blipFill>
        <p:spPr>
          <a:xfrm rot="10800000" flipH="1">
            <a:off x="6377025" y="-151850"/>
            <a:ext cx="3571551" cy="5447200"/>
          </a:xfrm>
          <a:prstGeom prst="rect">
            <a:avLst/>
          </a:prstGeom>
          <a:noFill/>
          <a:ln>
            <a:noFill/>
          </a:ln>
        </p:spPr>
      </p:pic>
      <p:grpSp>
        <p:nvGrpSpPr>
          <p:cNvPr id="193" name="Google Shape;193;p6"/>
          <p:cNvGrpSpPr/>
          <p:nvPr/>
        </p:nvGrpSpPr>
        <p:grpSpPr>
          <a:xfrm>
            <a:off x="7550280" y="205025"/>
            <a:ext cx="989720" cy="984365"/>
            <a:chOff x="7550280" y="205025"/>
            <a:chExt cx="989720" cy="984365"/>
          </a:xfrm>
        </p:grpSpPr>
        <p:grpSp>
          <p:nvGrpSpPr>
            <p:cNvPr id="194" name="Google Shape;194;p6"/>
            <p:cNvGrpSpPr/>
            <p:nvPr/>
          </p:nvGrpSpPr>
          <p:grpSpPr>
            <a:xfrm>
              <a:off x="7550280" y="241510"/>
              <a:ext cx="948240" cy="947880"/>
              <a:chOff x="3374280" y="221760"/>
              <a:chExt cx="948240" cy="947880"/>
            </a:xfrm>
          </p:grpSpPr>
          <p:sp>
            <p:nvSpPr>
              <p:cNvPr id="195" name="Google Shape;195;p6"/>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 name="Google Shape;196;p6"/>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98;p6"/>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6"/>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200" name="Google Shape;200;p6"/>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201" name="Google Shape;201;p6"/>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grpSp>
        <p:nvGrpSpPr>
          <p:cNvPr id="203" name="Google Shape;203;p7"/>
          <p:cNvGrpSpPr/>
          <p:nvPr/>
        </p:nvGrpSpPr>
        <p:grpSpPr>
          <a:xfrm>
            <a:off x="-1049350" y="-1702125"/>
            <a:ext cx="10612902" cy="8036699"/>
            <a:chOff x="-1049350" y="-1702125"/>
            <a:chExt cx="10612902" cy="8036699"/>
          </a:xfrm>
        </p:grpSpPr>
        <p:pic>
          <p:nvPicPr>
            <p:cNvPr id="204" name="Google Shape;204;p7"/>
            <p:cNvPicPr preferRelativeResize="0"/>
            <p:nvPr/>
          </p:nvPicPr>
          <p:blipFill>
            <a:blip r:embed="rId2">
              <a:alphaModFix/>
            </a:blip>
            <a:stretch>
              <a:fillRect/>
            </a:stretch>
          </p:blipFill>
          <p:spPr>
            <a:xfrm flipH="1">
              <a:off x="-464602" y="-1702125"/>
              <a:ext cx="10028154" cy="3839300"/>
            </a:xfrm>
            <a:prstGeom prst="rect">
              <a:avLst/>
            </a:prstGeom>
            <a:noFill/>
            <a:ln>
              <a:noFill/>
            </a:ln>
          </p:spPr>
        </p:pic>
        <p:pic>
          <p:nvPicPr>
            <p:cNvPr id="205" name="Google Shape;205;p7"/>
            <p:cNvPicPr preferRelativeResize="0"/>
            <p:nvPr/>
          </p:nvPicPr>
          <p:blipFill>
            <a:blip r:embed="rId3">
              <a:alphaModFix/>
            </a:blip>
            <a:stretch>
              <a:fillRect/>
            </a:stretch>
          </p:blipFill>
          <p:spPr>
            <a:xfrm>
              <a:off x="-1049350" y="3936924"/>
              <a:ext cx="2399700" cy="2397651"/>
            </a:xfrm>
            <a:prstGeom prst="rect">
              <a:avLst/>
            </a:prstGeom>
            <a:noFill/>
            <a:ln>
              <a:noFill/>
            </a:ln>
          </p:spPr>
        </p:pic>
      </p:grpSp>
      <p:sp>
        <p:nvSpPr>
          <p:cNvPr id="206" name="Google Shape;206;p7"/>
          <p:cNvSpPr txBox="1">
            <a:spLocks noGrp="1"/>
          </p:cNvSpPr>
          <p:nvPr>
            <p:ph type="title"/>
          </p:nvPr>
        </p:nvSpPr>
        <p:spPr>
          <a:xfrm>
            <a:off x="713225" y="765600"/>
            <a:ext cx="38115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7"/>
          <p:cNvSpPr txBox="1">
            <a:spLocks noGrp="1"/>
          </p:cNvSpPr>
          <p:nvPr>
            <p:ph type="subTitle" idx="1"/>
          </p:nvPr>
        </p:nvSpPr>
        <p:spPr>
          <a:xfrm>
            <a:off x="713225" y="1853100"/>
            <a:ext cx="3811500" cy="25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08" name="Google Shape;208;p7"/>
          <p:cNvSpPr>
            <a:spLocks noGrp="1"/>
          </p:cNvSpPr>
          <p:nvPr>
            <p:ph type="pic" idx="2"/>
          </p:nvPr>
        </p:nvSpPr>
        <p:spPr>
          <a:xfrm>
            <a:off x="5019325" y="0"/>
            <a:ext cx="41247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9"/>
        <p:cNvGrpSpPr/>
        <p:nvPr/>
      </p:nvGrpSpPr>
      <p:grpSpPr>
        <a:xfrm>
          <a:off x="0" y="0"/>
          <a:ext cx="0" cy="0"/>
          <a:chOff x="0" y="0"/>
          <a:chExt cx="0" cy="0"/>
        </a:xfrm>
      </p:grpSpPr>
      <p:sp>
        <p:nvSpPr>
          <p:cNvPr id="210" name="Google Shape;21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txBox="1">
            <a:spLocks noGrp="1"/>
          </p:cNvSpPr>
          <p:nvPr>
            <p:ph type="title" hasCustomPrompt="1"/>
          </p:nvPr>
        </p:nvSpPr>
        <p:spPr>
          <a:xfrm>
            <a:off x="713225" y="1928200"/>
            <a:ext cx="4548600" cy="1263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9" name="Google Shape;219;p11"/>
          <p:cNvSpPr txBox="1">
            <a:spLocks noGrp="1"/>
          </p:cNvSpPr>
          <p:nvPr>
            <p:ph type="subTitle" idx="1"/>
          </p:nvPr>
        </p:nvSpPr>
        <p:spPr>
          <a:xfrm>
            <a:off x="713225" y="3324475"/>
            <a:ext cx="45486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20" name="Google Shape;220;p11"/>
          <p:cNvGrpSpPr/>
          <p:nvPr/>
        </p:nvGrpSpPr>
        <p:grpSpPr>
          <a:xfrm>
            <a:off x="143958" y="-1175150"/>
            <a:ext cx="8585418" cy="6394300"/>
            <a:chOff x="143958" y="-1175150"/>
            <a:chExt cx="8585418" cy="6394300"/>
          </a:xfrm>
        </p:grpSpPr>
        <p:pic>
          <p:nvPicPr>
            <p:cNvPr id="221" name="Google Shape;221;p11"/>
            <p:cNvPicPr preferRelativeResize="0"/>
            <p:nvPr/>
          </p:nvPicPr>
          <p:blipFill>
            <a:blip r:embed="rId2">
              <a:alphaModFix/>
            </a:blip>
            <a:stretch>
              <a:fillRect/>
            </a:stretch>
          </p:blipFill>
          <p:spPr>
            <a:xfrm rot="10800000" flipH="1">
              <a:off x="5157825" y="-228050"/>
              <a:ext cx="3571551" cy="5447200"/>
            </a:xfrm>
            <a:prstGeom prst="rect">
              <a:avLst/>
            </a:prstGeom>
            <a:noFill/>
            <a:ln>
              <a:noFill/>
            </a:ln>
          </p:spPr>
        </p:pic>
        <p:pic>
          <p:nvPicPr>
            <p:cNvPr id="222" name="Google Shape;222;p11"/>
            <p:cNvPicPr preferRelativeResize="0"/>
            <p:nvPr/>
          </p:nvPicPr>
          <p:blipFill>
            <a:blip r:embed="rId3">
              <a:alphaModFix/>
            </a:blip>
            <a:stretch>
              <a:fillRect/>
            </a:stretch>
          </p:blipFill>
          <p:spPr>
            <a:xfrm>
              <a:off x="143958" y="-1175150"/>
              <a:ext cx="2399700" cy="2397651"/>
            </a:xfrm>
            <a:prstGeom prst="rect">
              <a:avLst/>
            </a:prstGeom>
            <a:noFill/>
            <a:ln>
              <a:noFill/>
            </a:ln>
          </p:spPr>
        </p:pic>
        <p:grpSp>
          <p:nvGrpSpPr>
            <p:cNvPr id="223" name="Google Shape;223;p11"/>
            <p:cNvGrpSpPr/>
            <p:nvPr/>
          </p:nvGrpSpPr>
          <p:grpSpPr>
            <a:xfrm>
              <a:off x="713223" y="4603991"/>
              <a:ext cx="469800" cy="65160"/>
              <a:chOff x="9146520" y="317880"/>
              <a:chExt cx="469800" cy="65160"/>
            </a:xfrm>
          </p:grpSpPr>
          <p:sp>
            <p:nvSpPr>
              <p:cNvPr id="224" name="Google Shape;224;p11"/>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11"/>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11"/>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27" name="Google Shape;227;p11"/>
          <p:cNvGrpSpPr/>
          <p:nvPr/>
        </p:nvGrpSpPr>
        <p:grpSpPr>
          <a:xfrm>
            <a:off x="6250149" y="76209"/>
            <a:ext cx="2333607" cy="4628276"/>
            <a:chOff x="6250149" y="76209"/>
            <a:chExt cx="2333607" cy="4628276"/>
          </a:xfrm>
        </p:grpSpPr>
        <p:grpSp>
          <p:nvGrpSpPr>
            <p:cNvPr id="228" name="Google Shape;228;p11"/>
            <p:cNvGrpSpPr/>
            <p:nvPr/>
          </p:nvGrpSpPr>
          <p:grpSpPr>
            <a:xfrm>
              <a:off x="6250149" y="76209"/>
              <a:ext cx="1896182" cy="2171165"/>
              <a:chOff x="6070174" y="354509"/>
              <a:chExt cx="1896182" cy="2171165"/>
            </a:xfrm>
          </p:grpSpPr>
          <p:grpSp>
            <p:nvGrpSpPr>
              <p:cNvPr id="229" name="Google Shape;229;p11"/>
              <p:cNvGrpSpPr/>
              <p:nvPr/>
            </p:nvGrpSpPr>
            <p:grpSpPr>
              <a:xfrm rot="-1800044">
                <a:off x="6461717" y="507892"/>
                <a:ext cx="1113096" cy="1864399"/>
                <a:chOff x="4472640" y="2678040"/>
                <a:chExt cx="1113120" cy="1864440"/>
              </a:xfrm>
            </p:grpSpPr>
            <p:sp>
              <p:nvSpPr>
                <p:cNvPr id="230" name="Google Shape;230;p11"/>
                <p:cNvSpPr/>
                <p:nvPr/>
              </p:nvSpPr>
              <p:spPr>
                <a:xfrm>
                  <a:off x="5290200" y="2775600"/>
                  <a:ext cx="148680" cy="181080"/>
                </a:xfrm>
                <a:custGeom>
                  <a:avLst/>
                  <a:gdLst/>
                  <a:ahLst/>
                  <a:cxnLst/>
                  <a:rect l="l" t="t" r="r" b="b"/>
                  <a:pathLst>
                    <a:path w="413" h="503" extrusionOk="0">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11"/>
                <p:cNvSpPr/>
                <p:nvPr/>
              </p:nvSpPr>
              <p:spPr>
                <a:xfrm>
                  <a:off x="4623480" y="2775960"/>
                  <a:ext cx="148680" cy="181080"/>
                </a:xfrm>
                <a:custGeom>
                  <a:avLst/>
                  <a:gdLst/>
                  <a:ahLst/>
                  <a:cxnLst/>
                  <a:rect l="l" t="t" r="r" b="b"/>
                  <a:pathLst>
                    <a:path w="413" h="503" extrusionOk="0">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11"/>
                <p:cNvSpPr/>
                <p:nvPr/>
              </p:nvSpPr>
              <p:spPr>
                <a:xfrm>
                  <a:off x="4784760" y="3699000"/>
                  <a:ext cx="493560" cy="246600"/>
                </a:xfrm>
                <a:custGeom>
                  <a:avLst/>
                  <a:gdLst/>
                  <a:ahLst/>
                  <a:cxnLst/>
                  <a:rect l="l" t="t" r="r" b="b"/>
                  <a:pathLst>
                    <a:path w="1371" h="685" extrusionOk="0">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11"/>
                <p:cNvSpPr/>
                <p:nvPr/>
              </p:nvSpPr>
              <p:spPr>
                <a:xfrm>
                  <a:off x="4786920" y="3451680"/>
                  <a:ext cx="489600" cy="231120"/>
                </a:xfrm>
                <a:custGeom>
                  <a:avLst/>
                  <a:gdLst/>
                  <a:ahLst/>
                  <a:cxnLst/>
                  <a:rect l="l" t="t" r="r" b="b"/>
                  <a:pathLst>
                    <a:path w="1360" h="642" extrusionOk="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11"/>
                <p:cNvSpPr/>
                <p:nvPr/>
              </p:nvSpPr>
              <p:spPr>
                <a:xfrm>
                  <a:off x="4790160" y="2920680"/>
                  <a:ext cx="482400" cy="514080"/>
                </a:xfrm>
                <a:custGeom>
                  <a:avLst/>
                  <a:gdLst/>
                  <a:ahLst/>
                  <a:cxnLst/>
                  <a:rect l="l" t="t" r="r" b="b"/>
                  <a:pathLst>
                    <a:path w="1340" h="1428" extrusionOk="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11"/>
                <p:cNvSpPr/>
                <p:nvPr/>
              </p:nvSpPr>
              <p:spPr>
                <a:xfrm>
                  <a:off x="5311080" y="3122640"/>
                  <a:ext cx="127080" cy="885960"/>
                </a:xfrm>
                <a:custGeom>
                  <a:avLst/>
                  <a:gdLst/>
                  <a:ahLst/>
                  <a:cxnLst/>
                  <a:rect l="l" t="t" r="r" b="b"/>
                  <a:pathLst>
                    <a:path w="353" h="2461" extrusionOk="0">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11"/>
                <p:cNvSpPr/>
                <p:nvPr/>
              </p:nvSpPr>
              <p:spPr>
                <a:xfrm>
                  <a:off x="4625280" y="3123000"/>
                  <a:ext cx="126000" cy="885960"/>
                </a:xfrm>
                <a:custGeom>
                  <a:avLst/>
                  <a:gdLst/>
                  <a:ahLst/>
                  <a:cxnLst/>
                  <a:rect l="l" t="t" r="r" b="b"/>
                  <a:pathLst>
                    <a:path w="350" h="2461" extrusionOk="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11"/>
                <p:cNvSpPr/>
                <p:nvPr/>
              </p:nvSpPr>
              <p:spPr>
                <a:xfrm>
                  <a:off x="4775400" y="3925080"/>
                  <a:ext cx="511560" cy="101880"/>
                </a:xfrm>
                <a:custGeom>
                  <a:avLst/>
                  <a:gdLst/>
                  <a:ahLst/>
                  <a:cxnLst/>
                  <a:rect l="l" t="t" r="r" b="b"/>
                  <a:pathLst>
                    <a:path w="1421" h="283" extrusionOk="0">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11"/>
                <p:cNvSpPr/>
                <p:nvPr/>
              </p:nvSpPr>
              <p:spPr>
                <a:xfrm>
                  <a:off x="4815720" y="2678040"/>
                  <a:ext cx="430920" cy="293760"/>
                </a:xfrm>
                <a:custGeom>
                  <a:avLst/>
                  <a:gdLst/>
                  <a:ahLst/>
                  <a:cxnLst/>
                  <a:rect l="l" t="t" r="r" b="b"/>
                  <a:pathLst>
                    <a:path w="1197" h="816" extrusionOk="0">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11"/>
                <p:cNvSpPr/>
                <p:nvPr/>
              </p:nvSpPr>
              <p:spPr>
                <a:xfrm>
                  <a:off x="4472640" y="2716200"/>
                  <a:ext cx="326520" cy="1801080"/>
                </a:xfrm>
                <a:custGeom>
                  <a:avLst/>
                  <a:gdLst/>
                  <a:ahLst/>
                  <a:cxnLst/>
                  <a:rect l="l" t="t" r="r" b="b"/>
                  <a:pathLst>
                    <a:path w="907" h="5003" extrusionOk="0">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11"/>
                <p:cNvSpPr/>
                <p:nvPr/>
              </p:nvSpPr>
              <p:spPr>
                <a:xfrm>
                  <a:off x="4816080" y="4011480"/>
                  <a:ext cx="431280" cy="531000"/>
                </a:xfrm>
                <a:custGeom>
                  <a:avLst/>
                  <a:gdLst/>
                  <a:ahLst/>
                  <a:cxnLst/>
                  <a:rect l="l" t="t" r="r" b="b"/>
                  <a:pathLst>
                    <a:path w="1198" h="1475" extrusionOk="0">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11"/>
                <p:cNvSpPr/>
                <p:nvPr/>
              </p:nvSpPr>
              <p:spPr>
                <a:xfrm>
                  <a:off x="5259240" y="2716200"/>
                  <a:ext cx="326520" cy="1801080"/>
                </a:xfrm>
                <a:custGeom>
                  <a:avLst/>
                  <a:gdLst/>
                  <a:ahLst/>
                  <a:cxnLst/>
                  <a:rect l="l" t="t" r="r" b="b"/>
                  <a:pathLst>
                    <a:path w="907" h="5003" extrusionOk="0">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2" name="Google Shape;242;p11"/>
              <p:cNvGrpSpPr/>
              <p:nvPr/>
            </p:nvGrpSpPr>
            <p:grpSpPr>
              <a:xfrm rot="-1799857">
                <a:off x="6486269" y="549157"/>
                <a:ext cx="1064220" cy="1782533"/>
                <a:chOff x="4472640" y="2678040"/>
                <a:chExt cx="1113120" cy="1864440"/>
              </a:xfrm>
            </p:grpSpPr>
            <p:sp>
              <p:nvSpPr>
                <p:cNvPr id="243" name="Google Shape;243;p11"/>
                <p:cNvSpPr/>
                <p:nvPr/>
              </p:nvSpPr>
              <p:spPr>
                <a:xfrm>
                  <a:off x="5290200" y="2775600"/>
                  <a:ext cx="148680" cy="181080"/>
                </a:xfrm>
                <a:custGeom>
                  <a:avLst/>
                  <a:gdLst/>
                  <a:ahLst/>
                  <a:cxnLst/>
                  <a:rect l="l" t="t" r="r" b="b"/>
                  <a:pathLst>
                    <a:path w="413" h="503" extrusionOk="0">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11"/>
                <p:cNvSpPr/>
                <p:nvPr/>
              </p:nvSpPr>
              <p:spPr>
                <a:xfrm>
                  <a:off x="4623480" y="2775960"/>
                  <a:ext cx="148680" cy="181080"/>
                </a:xfrm>
                <a:custGeom>
                  <a:avLst/>
                  <a:gdLst/>
                  <a:ahLst/>
                  <a:cxnLst/>
                  <a:rect l="l" t="t" r="r" b="b"/>
                  <a:pathLst>
                    <a:path w="413" h="503" extrusionOk="0">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11"/>
                <p:cNvSpPr/>
                <p:nvPr/>
              </p:nvSpPr>
              <p:spPr>
                <a:xfrm>
                  <a:off x="4784760" y="3699000"/>
                  <a:ext cx="493560" cy="246600"/>
                </a:xfrm>
                <a:custGeom>
                  <a:avLst/>
                  <a:gdLst/>
                  <a:ahLst/>
                  <a:cxnLst/>
                  <a:rect l="l" t="t" r="r" b="b"/>
                  <a:pathLst>
                    <a:path w="1371" h="685" extrusionOk="0">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11"/>
                <p:cNvSpPr/>
                <p:nvPr/>
              </p:nvSpPr>
              <p:spPr>
                <a:xfrm>
                  <a:off x="4786920" y="3451680"/>
                  <a:ext cx="489600" cy="231120"/>
                </a:xfrm>
                <a:custGeom>
                  <a:avLst/>
                  <a:gdLst/>
                  <a:ahLst/>
                  <a:cxnLst/>
                  <a:rect l="l" t="t" r="r" b="b"/>
                  <a:pathLst>
                    <a:path w="1360" h="642" extrusionOk="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11"/>
                <p:cNvSpPr/>
                <p:nvPr/>
              </p:nvSpPr>
              <p:spPr>
                <a:xfrm>
                  <a:off x="4790160" y="2920680"/>
                  <a:ext cx="482400" cy="514080"/>
                </a:xfrm>
                <a:custGeom>
                  <a:avLst/>
                  <a:gdLst/>
                  <a:ahLst/>
                  <a:cxnLst/>
                  <a:rect l="l" t="t" r="r" b="b"/>
                  <a:pathLst>
                    <a:path w="1340" h="1428" extrusionOk="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11"/>
                <p:cNvSpPr/>
                <p:nvPr/>
              </p:nvSpPr>
              <p:spPr>
                <a:xfrm>
                  <a:off x="5311080" y="3122640"/>
                  <a:ext cx="127080" cy="885960"/>
                </a:xfrm>
                <a:custGeom>
                  <a:avLst/>
                  <a:gdLst/>
                  <a:ahLst/>
                  <a:cxnLst/>
                  <a:rect l="l" t="t" r="r" b="b"/>
                  <a:pathLst>
                    <a:path w="353" h="2461" extrusionOk="0">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11"/>
                <p:cNvSpPr/>
                <p:nvPr/>
              </p:nvSpPr>
              <p:spPr>
                <a:xfrm>
                  <a:off x="4625280" y="3123000"/>
                  <a:ext cx="126000" cy="885960"/>
                </a:xfrm>
                <a:custGeom>
                  <a:avLst/>
                  <a:gdLst/>
                  <a:ahLst/>
                  <a:cxnLst/>
                  <a:rect l="l" t="t" r="r" b="b"/>
                  <a:pathLst>
                    <a:path w="350" h="2461" extrusionOk="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11"/>
                <p:cNvSpPr/>
                <p:nvPr/>
              </p:nvSpPr>
              <p:spPr>
                <a:xfrm>
                  <a:off x="4775400" y="3925080"/>
                  <a:ext cx="511560" cy="101880"/>
                </a:xfrm>
                <a:custGeom>
                  <a:avLst/>
                  <a:gdLst/>
                  <a:ahLst/>
                  <a:cxnLst/>
                  <a:rect l="l" t="t" r="r" b="b"/>
                  <a:pathLst>
                    <a:path w="1421" h="283" extrusionOk="0">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11"/>
                <p:cNvSpPr/>
                <p:nvPr/>
              </p:nvSpPr>
              <p:spPr>
                <a:xfrm>
                  <a:off x="4815720" y="2678040"/>
                  <a:ext cx="430920" cy="293760"/>
                </a:xfrm>
                <a:custGeom>
                  <a:avLst/>
                  <a:gdLst/>
                  <a:ahLst/>
                  <a:cxnLst/>
                  <a:rect l="l" t="t" r="r" b="b"/>
                  <a:pathLst>
                    <a:path w="1197" h="816" extrusionOk="0">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11"/>
                <p:cNvSpPr/>
                <p:nvPr/>
              </p:nvSpPr>
              <p:spPr>
                <a:xfrm>
                  <a:off x="4472640" y="2716200"/>
                  <a:ext cx="326520" cy="1801080"/>
                </a:xfrm>
                <a:custGeom>
                  <a:avLst/>
                  <a:gdLst/>
                  <a:ahLst/>
                  <a:cxnLst/>
                  <a:rect l="l" t="t" r="r" b="b"/>
                  <a:pathLst>
                    <a:path w="907" h="5003" extrusionOk="0">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11"/>
                <p:cNvSpPr/>
                <p:nvPr/>
              </p:nvSpPr>
              <p:spPr>
                <a:xfrm>
                  <a:off x="4816080" y="4011480"/>
                  <a:ext cx="431280" cy="531000"/>
                </a:xfrm>
                <a:custGeom>
                  <a:avLst/>
                  <a:gdLst/>
                  <a:ahLst/>
                  <a:cxnLst/>
                  <a:rect l="l" t="t" r="r" b="b"/>
                  <a:pathLst>
                    <a:path w="1198" h="1475" extrusionOk="0">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11"/>
                <p:cNvSpPr/>
                <p:nvPr/>
              </p:nvSpPr>
              <p:spPr>
                <a:xfrm>
                  <a:off x="5259240" y="2716200"/>
                  <a:ext cx="326520" cy="1801080"/>
                </a:xfrm>
                <a:custGeom>
                  <a:avLst/>
                  <a:gdLst/>
                  <a:ahLst/>
                  <a:cxnLst/>
                  <a:rect l="l" t="t" r="r" b="b"/>
                  <a:pathLst>
                    <a:path w="907" h="5003" extrusionOk="0">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5" name="Google Shape;255;p11"/>
              <p:cNvGrpSpPr/>
              <p:nvPr/>
            </p:nvGrpSpPr>
            <p:grpSpPr>
              <a:xfrm rot="-1799782">
                <a:off x="6513545" y="594601"/>
                <a:ext cx="1009711" cy="1691233"/>
                <a:chOff x="4472640" y="2678040"/>
                <a:chExt cx="1113120" cy="1864440"/>
              </a:xfrm>
            </p:grpSpPr>
            <p:sp>
              <p:nvSpPr>
                <p:cNvPr id="256" name="Google Shape;256;p11"/>
                <p:cNvSpPr/>
                <p:nvPr/>
              </p:nvSpPr>
              <p:spPr>
                <a:xfrm>
                  <a:off x="5290200" y="2775600"/>
                  <a:ext cx="148680" cy="181080"/>
                </a:xfrm>
                <a:custGeom>
                  <a:avLst/>
                  <a:gdLst/>
                  <a:ahLst/>
                  <a:cxnLst/>
                  <a:rect l="l" t="t" r="r" b="b"/>
                  <a:pathLst>
                    <a:path w="413" h="503" extrusionOk="0">
                      <a:moveTo>
                        <a:pt x="108" y="0"/>
                      </a:moveTo>
                      <a:lnTo>
                        <a:pt x="108" y="0"/>
                      </a:lnTo>
                      <a:cubicBezTo>
                        <a:pt x="79" y="0"/>
                        <a:pt x="51" y="11"/>
                        <a:pt x="31" y="31"/>
                      </a:cubicBezTo>
                      <a:cubicBezTo>
                        <a:pt x="11" y="52"/>
                        <a:pt x="0" y="79"/>
                        <a:pt x="0" y="108"/>
                      </a:cubicBezTo>
                      <a:lnTo>
                        <a:pt x="0" y="148"/>
                      </a:lnTo>
                      <a:cubicBezTo>
                        <a:pt x="0" y="176"/>
                        <a:pt x="11" y="204"/>
                        <a:pt x="31" y="224"/>
                      </a:cubicBezTo>
                      <a:lnTo>
                        <a:pt x="289" y="481"/>
                      </a:lnTo>
                      <a:cubicBezTo>
                        <a:pt x="303" y="495"/>
                        <a:pt x="321" y="503"/>
                        <a:pt x="340" y="503"/>
                      </a:cubicBezTo>
                      <a:cubicBezTo>
                        <a:pt x="358" y="503"/>
                        <a:pt x="377" y="496"/>
                        <a:pt x="390" y="483"/>
                      </a:cubicBezTo>
                      <a:cubicBezTo>
                        <a:pt x="405" y="469"/>
                        <a:pt x="413" y="450"/>
                        <a:pt x="413" y="430"/>
                      </a:cubicBezTo>
                      <a:lnTo>
                        <a:pt x="413" y="344"/>
                      </a:lnTo>
                      <a:cubicBezTo>
                        <a:pt x="413" y="176"/>
                        <a:pt x="293" y="32"/>
                        <a:pt x="128" y="1"/>
                      </a:cubicBezTo>
                      <a:cubicBezTo>
                        <a:pt x="122" y="0"/>
                        <a:pt x="115" y="0"/>
                        <a:pt x="108" y="0"/>
                      </a:cubicBezTo>
                      <a:moveTo>
                        <a:pt x="108" y="17"/>
                      </a:moveTo>
                      <a:cubicBezTo>
                        <a:pt x="114" y="17"/>
                        <a:pt x="119" y="18"/>
                        <a:pt x="125" y="19"/>
                      </a:cubicBezTo>
                      <a:cubicBezTo>
                        <a:pt x="279" y="47"/>
                        <a:pt x="395" y="182"/>
                        <a:pt x="395" y="344"/>
                      </a:cubicBezTo>
                      <a:lnTo>
                        <a:pt x="395" y="430"/>
                      </a:lnTo>
                      <a:cubicBezTo>
                        <a:pt x="395" y="463"/>
                        <a:pt x="368" y="485"/>
                        <a:pt x="340" y="485"/>
                      </a:cubicBezTo>
                      <a:cubicBezTo>
                        <a:pt x="326" y="485"/>
                        <a:pt x="313" y="480"/>
                        <a:pt x="301" y="469"/>
                      </a:cubicBezTo>
                      <a:lnTo>
                        <a:pt x="44" y="211"/>
                      </a:lnTo>
                      <a:cubicBezTo>
                        <a:pt x="27" y="194"/>
                        <a:pt x="17" y="172"/>
                        <a:pt x="17" y="148"/>
                      </a:cubicBezTo>
                      <a:lnTo>
                        <a:pt x="17" y="108"/>
                      </a:lnTo>
                      <a:cubicBezTo>
                        <a:pt x="17" y="84"/>
                        <a:pt x="27" y="61"/>
                        <a:pt x="44" y="44"/>
                      </a:cubicBezTo>
                      <a:cubicBezTo>
                        <a:pt x="61" y="27"/>
                        <a:pt x="84" y="17"/>
                        <a:pt x="10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11"/>
                <p:cNvSpPr/>
                <p:nvPr/>
              </p:nvSpPr>
              <p:spPr>
                <a:xfrm>
                  <a:off x="4623480" y="2775960"/>
                  <a:ext cx="148680" cy="181080"/>
                </a:xfrm>
                <a:custGeom>
                  <a:avLst/>
                  <a:gdLst/>
                  <a:ahLst/>
                  <a:cxnLst/>
                  <a:rect l="l" t="t" r="r" b="b"/>
                  <a:pathLst>
                    <a:path w="413" h="503" extrusionOk="0">
                      <a:moveTo>
                        <a:pt x="305" y="0"/>
                      </a:moveTo>
                      <a:lnTo>
                        <a:pt x="305" y="0"/>
                      </a:lnTo>
                      <a:cubicBezTo>
                        <a:pt x="298" y="0"/>
                        <a:pt x="291" y="0"/>
                        <a:pt x="284" y="2"/>
                      </a:cubicBezTo>
                      <a:cubicBezTo>
                        <a:pt x="119" y="32"/>
                        <a:pt x="0" y="176"/>
                        <a:pt x="0" y="344"/>
                      </a:cubicBezTo>
                      <a:lnTo>
                        <a:pt x="0" y="430"/>
                      </a:lnTo>
                      <a:cubicBezTo>
                        <a:pt x="0" y="476"/>
                        <a:pt x="37" y="503"/>
                        <a:pt x="73" y="503"/>
                      </a:cubicBezTo>
                      <a:cubicBezTo>
                        <a:pt x="92" y="503"/>
                        <a:pt x="110" y="495"/>
                        <a:pt x="124" y="481"/>
                      </a:cubicBezTo>
                      <a:lnTo>
                        <a:pt x="381" y="224"/>
                      </a:lnTo>
                      <a:cubicBezTo>
                        <a:pt x="401" y="203"/>
                        <a:pt x="413" y="176"/>
                        <a:pt x="413" y="148"/>
                      </a:cubicBezTo>
                      <a:lnTo>
                        <a:pt x="413" y="108"/>
                      </a:lnTo>
                      <a:cubicBezTo>
                        <a:pt x="413" y="79"/>
                        <a:pt x="401" y="51"/>
                        <a:pt x="381" y="31"/>
                      </a:cubicBezTo>
                      <a:cubicBezTo>
                        <a:pt x="361" y="11"/>
                        <a:pt x="334" y="0"/>
                        <a:pt x="305" y="0"/>
                      </a:cubicBezTo>
                      <a:moveTo>
                        <a:pt x="305" y="17"/>
                      </a:moveTo>
                      <a:cubicBezTo>
                        <a:pt x="329" y="17"/>
                        <a:pt x="351" y="27"/>
                        <a:pt x="369" y="44"/>
                      </a:cubicBezTo>
                      <a:cubicBezTo>
                        <a:pt x="385" y="61"/>
                        <a:pt x="395" y="84"/>
                        <a:pt x="395" y="108"/>
                      </a:cubicBezTo>
                      <a:lnTo>
                        <a:pt x="395" y="148"/>
                      </a:lnTo>
                      <a:cubicBezTo>
                        <a:pt x="395" y="171"/>
                        <a:pt x="385" y="194"/>
                        <a:pt x="369" y="211"/>
                      </a:cubicBezTo>
                      <a:lnTo>
                        <a:pt x="111" y="469"/>
                      </a:lnTo>
                      <a:cubicBezTo>
                        <a:pt x="100" y="480"/>
                        <a:pt x="86" y="485"/>
                        <a:pt x="73" y="485"/>
                      </a:cubicBezTo>
                      <a:cubicBezTo>
                        <a:pt x="45" y="485"/>
                        <a:pt x="18" y="463"/>
                        <a:pt x="18" y="430"/>
                      </a:cubicBezTo>
                      <a:lnTo>
                        <a:pt x="18" y="344"/>
                      </a:lnTo>
                      <a:cubicBezTo>
                        <a:pt x="17" y="182"/>
                        <a:pt x="134" y="47"/>
                        <a:pt x="287" y="19"/>
                      </a:cubicBezTo>
                      <a:cubicBezTo>
                        <a:pt x="293" y="18"/>
                        <a:pt x="299" y="17"/>
                        <a:pt x="305"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11"/>
                <p:cNvSpPr/>
                <p:nvPr/>
              </p:nvSpPr>
              <p:spPr>
                <a:xfrm>
                  <a:off x="4784760" y="3699000"/>
                  <a:ext cx="493560" cy="246600"/>
                </a:xfrm>
                <a:custGeom>
                  <a:avLst/>
                  <a:gdLst/>
                  <a:ahLst/>
                  <a:cxnLst/>
                  <a:rect l="l" t="t" r="r" b="b"/>
                  <a:pathLst>
                    <a:path w="1371" h="685" extrusionOk="0">
                      <a:moveTo>
                        <a:pt x="1362" y="0"/>
                      </a:moveTo>
                      <a:lnTo>
                        <a:pt x="1344" y="0"/>
                      </a:lnTo>
                      <a:lnTo>
                        <a:pt x="26" y="0"/>
                      </a:lnTo>
                      <a:lnTo>
                        <a:pt x="9" y="0"/>
                      </a:lnTo>
                      <a:lnTo>
                        <a:pt x="9" y="17"/>
                      </a:lnTo>
                      <a:lnTo>
                        <a:pt x="0" y="595"/>
                      </a:lnTo>
                      <a:lnTo>
                        <a:pt x="0" y="609"/>
                      </a:lnTo>
                      <a:lnTo>
                        <a:pt x="13" y="613"/>
                      </a:lnTo>
                      <a:cubicBezTo>
                        <a:pt x="16" y="613"/>
                        <a:pt x="300" y="685"/>
                        <a:pt x="680" y="685"/>
                      </a:cubicBezTo>
                      <a:lnTo>
                        <a:pt x="684" y="685"/>
                      </a:lnTo>
                      <a:cubicBezTo>
                        <a:pt x="1067" y="684"/>
                        <a:pt x="1354" y="613"/>
                        <a:pt x="1357" y="613"/>
                      </a:cubicBezTo>
                      <a:lnTo>
                        <a:pt x="1371" y="609"/>
                      </a:lnTo>
                      <a:lnTo>
                        <a:pt x="1370" y="595"/>
                      </a:lnTo>
                      <a:lnTo>
                        <a:pt x="1362" y="17"/>
                      </a:lnTo>
                      <a:lnTo>
                        <a:pt x="1362" y="0"/>
                      </a:lnTo>
                      <a:moveTo>
                        <a:pt x="1344" y="17"/>
                      </a:moveTo>
                      <a:lnTo>
                        <a:pt x="1353" y="595"/>
                      </a:lnTo>
                      <a:cubicBezTo>
                        <a:pt x="1353" y="595"/>
                        <a:pt x="1069" y="666"/>
                        <a:pt x="684" y="667"/>
                      </a:cubicBezTo>
                      <a:cubicBezTo>
                        <a:pt x="683" y="667"/>
                        <a:pt x="682" y="667"/>
                        <a:pt x="680" y="667"/>
                      </a:cubicBezTo>
                      <a:cubicBezTo>
                        <a:pt x="297" y="667"/>
                        <a:pt x="18" y="595"/>
                        <a:pt x="18" y="595"/>
                      </a:cubicBezTo>
                      <a:lnTo>
                        <a:pt x="26" y="17"/>
                      </a:lnTo>
                      <a:lnTo>
                        <a:pt x="1344"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11"/>
                <p:cNvSpPr/>
                <p:nvPr/>
              </p:nvSpPr>
              <p:spPr>
                <a:xfrm>
                  <a:off x="4786920" y="3451680"/>
                  <a:ext cx="489600" cy="231120"/>
                </a:xfrm>
                <a:custGeom>
                  <a:avLst/>
                  <a:gdLst/>
                  <a:ahLst/>
                  <a:cxnLst/>
                  <a:rect l="l" t="t" r="r" b="b"/>
                  <a:pathLst>
                    <a:path w="1360" h="642" extrusionOk="0">
                      <a:moveTo>
                        <a:pt x="1351" y="0"/>
                      </a:moveTo>
                      <a:lnTo>
                        <a:pt x="1333" y="0"/>
                      </a:lnTo>
                      <a:lnTo>
                        <a:pt x="27" y="1"/>
                      </a:lnTo>
                      <a:lnTo>
                        <a:pt x="10" y="1"/>
                      </a:lnTo>
                      <a:lnTo>
                        <a:pt x="9" y="18"/>
                      </a:lnTo>
                      <a:lnTo>
                        <a:pt x="0" y="624"/>
                      </a:lnTo>
                      <a:lnTo>
                        <a:pt x="0" y="642"/>
                      </a:lnTo>
                      <a:lnTo>
                        <a:pt x="18" y="642"/>
                      </a:lnTo>
                      <a:lnTo>
                        <a:pt x="1343" y="642"/>
                      </a:lnTo>
                      <a:lnTo>
                        <a:pt x="1360" y="642"/>
                      </a:lnTo>
                      <a:lnTo>
                        <a:pt x="1360" y="624"/>
                      </a:lnTo>
                      <a:lnTo>
                        <a:pt x="1351" y="18"/>
                      </a:lnTo>
                      <a:lnTo>
                        <a:pt x="1351" y="0"/>
                      </a:lnTo>
                      <a:moveTo>
                        <a:pt x="1333" y="18"/>
                      </a:moveTo>
                      <a:lnTo>
                        <a:pt x="1343" y="624"/>
                      </a:lnTo>
                      <a:lnTo>
                        <a:pt x="18" y="625"/>
                      </a:lnTo>
                      <a:lnTo>
                        <a:pt x="27" y="18"/>
                      </a:lnTo>
                      <a:lnTo>
                        <a:pt x="1333"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11"/>
                <p:cNvSpPr/>
                <p:nvPr/>
              </p:nvSpPr>
              <p:spPr>
                <a:xfrm>
                  <a:off x="4790160" y="2920680"/>
                  <a:ext cx="482400" cy="514080"/>
                </a:xfrm>
                <a:custGeom>
                  <a:avLst/>
                  <a:gdLst/>
                  <a:ahLst/>
                  <a:cxnLst/>
                  <a:rect l="l" t="t" r="r" b="b"/>
                  <a:pathLst>
                    <a:path w="1340" h="1428" extrusionOk="0">
                      <a:moveTo>
                        <a:pt x="423" y="149"/>
                      </a:moveTo>
                      <a:lnTo>
                        <a:pt x="916" y="149"/>
                      </a:lnTo>
                      <a:cubicBezTo>
                        <a:pt x="1052" y="149"/>
                        <a:pt x="1164" y="259"/>
                        <a:pt x="1166" y="395"/>
                      </a:cubicBezTo>
                      <a:lnTo>
                        <a:pt x="1169" y="621"/>
                      </a:lnTo>
                      <a:lnTo>
                        <a:pt x="170" y="622"/>
                      </a:lnTo>
                      <a:lnTo>
                        <a:pt x="173" y="396"/>
                      </a:lnTo>
                      <a:cubicBezTo>
                        <a:pt x="175" y="260"/>
                        <a:pt x="287" y="149"/>
                        <a:pt x="423" y="149"/>
                      </a:cubicBezTo>
                      <a:moveTo>
                        <a:pt x="942" y="0"/>
                      </a:moveTo>
                      <a:lnTo>
                        <a:pt x="942" y="0"/>
                      </a:lnTo>
                      <a:lnTo>
                        <a:pt x="397" y="0"/>
                      </a:lnTo>
                      <a:cubicBezTo>
                        <a:pt x="265" y="0"/>
                        <a:pt x="144" y="66"/>
                        <a:pt x="73" y="178"/>
                      </a:cubicBezTo>
                      <a:cubicBezTo>
                        <a:pt x="36" y="238"/>
                        <a:pt x="15" y="307"/>
                        <a:pt x="15" y="376"/>
                      </a:cubicBezTo>
                      <a:lnTo>
                        <a:pt x="0" y="1410"/>
                      </a:lnTo>
                      <a:lnTo>
                        <a:pt x="0" y="1428"/>
                      </a:lnTo>
                      <a:lnTo>
                        <a:pt x="18" y="1428"/>
                      </a:lnTo>
                      <a:lnTo>
                        <a:pt x="1322" y="1427"/>
                      </a:lnTo>
                      <a:lnTo>
                        <a:pt x="1340" y="1427"/>
                      </a:lnTo>
                      <a:lnTo>
                        <a:pt x="1340" y="1409"/>
                      </a:lnTo>
                      <a:lnTo>
                        <a:pt x="1324" y="376"/>
                      </a:lnTo>
                      <a:cubicBezTo>
                        <a:pt x="1323" y="306"/>
                        <a:pt x="1303" y="237"/>
                        <a:pt x="1265" y="178"/>
                      </a:cubicBezTo>
                      <a:cubicBezTo>
                        <a:pt x="1195" y="66"/>
                        <a:pt x="1074" y="0"/>
                        <a:pt x="942" y="0"/>
                      </a:cubicBezTo>
                      <a:moveTo>
                        <a:pt x="423" y="132"/>
                      </a:moveTo>
                      <a:lnTo>
                        <a:pt x="423" y="132"/>
                      </a:lnTo>
                      <a:cubicBezTo>
                        <a:pt x="276" y="132"/>
                        <a:pt x="158" y="249"/>
                        <a:pt x="156" y="395"/>
                      </a:cubicBezTo>
                      <a:lnTo>
                        <a:pt x="152" y="639"/>
                      </a:lnTo>
                      <a:lnTo>
                        <a:pt x="1187" y="639"/>
                      </a:lnTo>
                      <a:lnTo>
                        <a:pt x="1184" y="395"/>
                      </a:lnTo>
                      <a:cubicBezTo>
                        <a:pt x="1181" y="249"/>
                        <a:pt x="1062" y="131"/>
                        <a:pt x="916" y="131"/>
                      </a:cubicBezTo>
                      <a:lnTo>
                        <a:pt x="916" y="131"/>
                      </a:lnTo>
                      <a:lnTo>
                        <a:pt x="423" y="132"/>
                      </a:lnTo>
                      <a:moveTo>
                        <a:pt x="942" y="17"/>
                      </a:moveTo>
                      <a:cubicBezTo>
                        <a:pt x="1072" y="17"/>
                        <a:pt x="1186" y="85"/>
                        <a:pt x="1251" y="187"/>
                      </a:cubicBezTo>
                      <a:cubicBezTo>
                        <a:pt x="1285" y="242"/>
                        <a:pt x="1306" y="306"/>
                        <a:pt x="1307" y="376"/>
                      </a:cubicBezTo>
                      <a:lnTo>
                        <a:pt x="1322" y="1409"/>
                      </a:lnTo>
                      <a:lnTo>
                        <a:pt x="18" y="1410"/>
                      </a:lnTo>
                      <a:lnTo>
                        <a:pt x="32" y="377"/>
                      </a:lnTo>
                      <a:cubicBezTo>
                        <a:pt x="33" y="307"/>
                        <a:pt x="54" y="242"/>
                        <a:pt x="88" y="187"/>
                      </a:cubicBezTo>
                      <a:cubicBezTo>
                        <a:pt x="153" y="85"/>
                        <a:pt x="267" y="18"/>
                        <a:pt x="397" y="17"/>
                      </a:cubicBezTo>
                      <a:lnTo>
                        <a:pt x="94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11"/>
                <p:cNvSpPr/>
                <p:nvPr/>
              </p:nvSpPr>
              <p:spPr>
                <a:xfrm>
                  <a:off x="5311080" y="3122640"/>
                  <a:ext cx="127080" cy="885960"/>
                </a:xfrm>
                <a:custGeom>
                  <a:avLst/>
                  <a:gdLst/>
                  <a:ahLst/>
                  <a:cxnLst/>
                  <a:rect l="l" t="t" r="r" b="b"/>
                  <a:pathLst>
                    <a:path w="353" h="2461" extrusionOk="0">
                      <a:moveTo>
                        <a:pt x="311" y="0"/>
                      </a:moveTo>
                      <a:lnTo>
                        <a:pt x="294" y="0"/>
                      </a:lnTo>
                      <a:cubicBezTo>
                        <a:pt x="215" y="0"/>
                        <a:pt x="141" y="34"/>
                        <a:pt x="86" y="96"/>
                      </a:cubicBezTo>
                      <a:cubicBezTo>
                        <a:pt x="31" y="158"/>
                        <a:pt x="0" y="239"/>
                        <a:pt x="0" y="326"/>
                      </a:cubicBezTo>
                      <a:lnTo>
                        <a:pt x="40" y="1698"/>
                      </a:lnTo>
                      <a:cubicBezTo>
                        <a:pt x="41" y="1973"/>
                        <a:pt x="143" y="2239"/>
                        <a:pt x="322" y="2428"/>
                      </a:cubicBezTo>
                      <a:lnTo>
                        <a:pt x="353" y="2461"/>
                      </a:lnTo>
                      <a:lnTo>
                        <a:pt x="352" y="2415"/>
                      </a:lnTo>
                      <a:lnTo>
                        <a:pt x="312" y="17"/>
                      </a:lnTo>
                      <a:lnTo>
                        <a:pt x="311" y="0"/>
                      </a:lnTo>
                      <a:moveTo>
                        <a:pt x="294" y="17"/>
                      </a:moveTo>
                      <a:lnTo>
                        <a:pt x="335" y="2416"/>
                      </a:lnTo>
                      <a:cubicBezTo>
                        <a:pt x="158" y="2229"/>
                        <a:pt x="58" y="1969"/>
                        <a:pt x="58" y="1697"/>
                      </a:cubicBezTo>
                      <a:lnTo>
                        <a:pt x="18" y="326"/>
                      </a:lnTo>
                      <a:cubicBezTo>
                        <a:pt x="18" y="156"/>
                        <a:pt x="141" y="17"/>
                        <a:pt x="294"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11"/>
                <p:cNvSpPr/>
                <p:nvPr/>
              </p:nvSpPr>
              <p:spPr>
                <a:xfrm>
                  <a:off x="4625280" y="3123000"/>
                  <a:ext cx="126000" cy="885960"/>
                </a:xfrm>
                <a:custGeom>
                  <a:avLst/>
                  <a:gdLst/>
                  <a:ahLst/>
                  <a:cxnLst/>
                  <a:rect l="l" t="t" r="r" b="b"/>
                  <a:pathLst>
                    <a:path w="350" h="2461" extrusionOk="0">
                      <a:moveTo>
                        <a:pt x="56" y="0"/>
                      </a:moveTo>
                      <a:lnTo>
                        <a:pt x="56" y="0"/>
                      </a:lnTo>
                      <a:lnTo>
                        <a:pt x="39" y="0"/>
                      </a:lnTo>
                      <a:lnTo>
                        <a:pt x="39" y="17"/>
                      </a:lnTo>
                      <a:lnTo>
                        <a:pt x="1" y="2416"/>
                      </a:lnTo>
                      <a:lnTo>
                        <a:pt x="0" y="2461"/>
                      </a:lnTo>
                      <a:lnTo>
                        <a:pt x="31" y="2428"/>
                      </a:lnTo>
                      <a:cubicBezTo>
                        <a:pt x="210" y="2239"/>
                        <a:pt x="312" y="1972"/>
                        <a:pt x="312" y="1697"/>
                      </a:cubicBezTo>
                      <a:lnTo>
                        <a:pt x="350" y="327"/>
                      </a:lnTo>
                      <a:cubicBezTo>
                        <a:pt x="350" y="239"/>
                        <a:pt x="320" y="158"/>
                        <a:pt x="265" y="96"/>
                      </a:cubicBezTo>
                      <a:cubicBezTo>
                        <a:pt x="209" y="34"/>
                        <a:pt x="135" y="0"/>
                        <a:pt x="56" y="0"/>
                      </a:cubicBezTo>
                      <a:moveTo>
                        <a:pt x="56" y="17"/>
                      </a:moveTo>
                      <a:cubicBezTo>
                        <a:pt x="209" y="17"/>
                        <a:pt x="333" y="156"/>
                        <a:pt x="332" y="326"/>
                      </a:cubicBezTo>
                      <a:lnTo>
                        <a:pt x="294" y="1697"/>
                      </a:lnTo>
                      <a:cubicBezTo>
                        <a:pt x="294" y="1969"/>
                        <a:pt x="195" y="2229"/>
                        <a:pt x="18" y="2416"/>
                      </a:cubicBezTo>
                      <a:lnTo>
                        <a:pt x="56"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11"/>
                <p:cNvSpPr/>
                <p:nvPr/>
              </p:nvSpPr>
              <p:spPr>
                <a:xfrm>
                  <a:off x="4775400" y="3925080"/>
                  <a:ext cx="511560" cy="101880"/>
                </a:xfrm>
                <a:custGeom>
                  <a:avLst/>
                  <a:gdLst/>
                  <a:ahLst/>
                  <a:cxnLst/>
                  <a:rect l="l" t="t" r="r" b="b"/>
                  <a:pathLst>
                    <a:path w="1421" h="283" extrusionOk="0">
                      <a:moveTo>
                        <a:pt x="1421" y="0"/>
                      </a:moveTo>
                      <a:lnTo>
                        <a:pt x="1379" y="13"/>
                      </a:lnTo>
                      <a:cubicBezTo>
                        <a:pt x="1377" y="14"/>
                        <a:pt x="1132" y="91"/>
                        <a:pt x="712" y="91"/>
                      </a:cubicBezTo>
                      <a:lnTo>
                        <a:pt x="710" y="91"/>
                      </a:lnTo>
                      <a:cubicBezTo>
                        <a:pt x="291" y="91"/>
                        <a:pt x="47" y="15"/>
                        <a:pt x="44" y="14"/>
                      </a:cubicBezTo>
                      <a:lnTo>
                        <a:pt x="0" y="0"/>
                      </a:lnTo>
                      <a:lnTo>
                        <a:pt x="24" y="40"/>
                      </a:lnTo>
                      <a:lnTo>
                        <a:pt x="116" y="197"/>
                      </a:lnTo>
                      <a:lnTo>
                        <a:pt x="119" y="202"/>
                      </a:lnTo>
                      <a:lnTo>
                        <a:pt x="125" y="204"/>
                      </a:lnTo>
                      <a:cubicBezTo>
                        <a:pt x="133" y="207"/>
                        <a:pt x="342" y="283"/>
                        <a:pt x="709" y="283"/>
                      </a:cubicBezTo>
                      <a:lnTo>
                        <a:pt x="712" y="283"/>
                      </a:lnTo>
                      <a:cubicBezTo>
                        <a:pt x="1059" y="283"/>
                        <a:pt x="1275" y="214"/>
                        <a:pt x="1299" y="207"/>
                      </a:cubicBezTo>
                      <a:cubicBezTo>
                        <a:pt x="1303" y="205"/>
                        <a:pt x="1306" y="204"/>
                        <a:pt x="1306" y="204"/>
                      </a:cubicBezTo>
                      <a:lnTo>
                        <a:pt x="1313" y="202"/>
                      </a:lnTo>
                      <a:lnTo>
                        <a:pt x="1317" y="196"/>
                      </a:lnTo>
                      <a:lnTo>
                        <a:pt x="1400" y="38"/>
                      </a:lnTo>
                      <a:lnTo>
                        <a:pt x="1421" y="0"/>
                      </a:lnTo>
                      <a:moveTo>
                        <a:pt x="1385" y="30"/>
                      </a:moveTo>
                      <a:lnTo>
                        <a:pt x="1301" y="187"/>
                      </a:lnTo>
                      <a:cubicBezTo>
                        <a:pt x="1301" y="187"/>
                        <a:pt x="1299" y="188"/>
                        <a:pt x="1293" y="190"/>
                      </a:cubicBezTo>
                      <a:cubicBezTo>
                        <a:pt x="1250" y="204"/>
                        <a:pt x="1041" y="266"/>
                        <a:pt x="713" y="266"/>
                      </a:cubicBezTo>
                      <a:lnTo>
                        <a:pt x="712" y="266"/>
                      </a:lnTo>
                      <a:cubicBezTo>
                        <a:pt x="711" y="266"/>
                        <a:pt x="710" y="266"/>
                        <a:pt x="709" y="266"/>
                      </a:cubicBezTo>
                      <a:cubicBezTo>
                        <a:pt x="341" y="266"/>
                        <a:pt x="131" y="188"/>
                        <a:pt x="131" y="188"/>
                      </a:cubicBezTo>
                      <a:lnTo>
                        <a:pt x="39" y="31"/>
                      </a:lnTo>
                      <a:cubicBezTo>
                        <a:pt x="39" y="31"/>
                        <a:pt x="283" y="109"/>
                        <a:pt x="710" y="109"/>
                      </a:cubicBezTo>
                      <a:lnTo>
                        <a:pt x="712" y="109"/>
                      </a:lnTo>
                      <a:cubicBezTo>
                        <a:pt x="1140" y="109"/>
                        <a:pt x="1385" y="30"/>
                        <a:pt x="1385" y="3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11"/>
                <p:cNvSpPr/>
                <p:nvPr/>
              </p:nvSpPr>
              <p:spPr>
                <a:xfrm>
                  <a:off x="4815720" y="2678040"/>
                  <a:ext cx="430920" cy="293760"/>
                </a:xfrm>
                <a:custGeom>
                  <a:avLst/>
                  <a:gdLst/>
                  <a:ahLst/>
                  <a:cxnLst/>
                  <a:rect l="l" t="t" r="r" b="b"/>
                  <a:pathLst>
                    <a:path w="1197" h="816" extrusionOk="0">
                      <a:moveTo>
                        <a:pt x="1197" y="0"/>
                      </a:moveTo>
                      <a:lnTo>
                        <a:pt x="1179" y="0"/>
                      </a:lnTo>
                      <a:lnTo>
                        <a:pt x="17" y="1"/>
                      </a:lnTo>
                      <a:lnTo>
                        <a:pt x="0" y="1"/>
                      </a:lnTo>
                      <a:lnTo>
                        <a:pt x="0" y="18"/>
                      </a:lnTo>
                      <a:lnTo>
                        <a:pt x="0" y="755"/>
                      </a:lnTo>
                      <a:lnTo>
                        <a:pt x="0" y="816"/>
                      </a:lnTo>
                      <a:lnTo>
                        <a:pt x="32" y="765"/>
                      </a:lnTo>
                      <a:cubicBezTo>
                        <a:pt x="97" y="664"/>
                        <a:pt x="206" y="603"/>
                        <a:pt x="326" y="603"/>
                      </a:cubicBezTo>
                      <a:lnTo>
                        <a:pt x="871" y="603"/>
                      </a:lnTo>
                      <a:cubicBezTo>
                        <a:pt x="991" y="603"/>
                        <a:pt x="1101" y="664"/>
                        <a:pt x="1165" y="765"/>
                      </a:cubicBezTo>
                      <a:lnTo>
                        <a:pt x="1197" y="816"/>
                      </a:lnTo>
                      <a:lnTo>
                        <a:pt x="1197" y="755"/>
                      </a:lnTo>
                      <a:lnTo>
                        <a:pt x="1197" y="18"/>
                      </a:lnTo>
                      <a:lnTo>
                        <a:pt x="1197" y="0"/>
                      </a:lnTo>
                      <a:moveTo>
                        <a:pt x="1179" y="18"/>
                      </a:moveTo>
                      <a:lnTo>
                        <a:pt x="1180" y="755"/>
                      </a:lnTo>
                      <a:cubicBezTo>
                        <a:pt x="1115" y="653"/>
                        <a:pt x="1001" y="586"/>
                        <a:pt x="871" y="586"/>
                      </a:cubicBezTo>
                      <a:lnTo>
                        <a:pt x="871" y="586"/>
                      </a:lnTo>
                      <a:lnTo>
                        <a:pt x="326" y="586"/>
                      </a:lnTo>
                      <a:cubicBezTo>
                        <a:pt x="196" y="586"/>
                        <a:pt x="82" y="654"/>
                        <a:pt x="17" y="755"/>
                      </a:cubicBezTo>
                      <a:lnTo>
                        <a:pt x="17" y="18"/>
                      </a:lnTo>
                      <a:lnTo>
                        <a:pt x="1179"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11"/>
                <p:cNvSpPr/>
                <p:nvPr/>
              </p:nvSpPr>
              <p:spPr>
                <a:xfrm>
                  <a:off x="4472640" y="2716200"/>
                  <a:ext cx="326520" cy="1801080"/>
                </a:xfrm>
                <a:custGeom>
                  <a:avLst/>
                  <a:gdLst/>
                  <a:ahLst/>
                  <a:cxnLst/>
                  <a:rect l="l" t="t" r="r" b="b"/>
                  <a:pathLst>
                    <a:path w="907" h="5003" extrusionOk="0">
                      <a:moveTo>
                        <a:pt x="904" y="0"/>
                      </a:moveTo>
                      <a:lnTo>
                        <a:pt x="887" y="0"/>
                      </a:lnTo>
                      <a:lnTo>
                        <a:pt x="811" y="1"/>
                      </a:lnTo>
                      <a:cubicBezTo>
                        <a:pt x="475" y="1"/>
                        <a:pt x="202" y="274"/>
                        <a:pt x="202" y="609"/>
                      </a:cubicBezTo>
                      <a:lnTo>
                        <a:pt x="197" y="852"/>
                      </a:lnTo>
                      <a:cubicBezTo>
                        <a:pt x="116" y="857"/>
                        <a:pt x="52" y="924"/>
                        <a:pt x="52" y="1006"/>
                      </a:cubicBezTo>
                      <a:lnTo>
                        <a:pt x="53" y="1547"/>
                      </a:lnTo>
                      <a:cubicBezTo>
                        <a:pt x="53" y="1621"/>
                        <a:pt x="106" y="1684"/>
                        <a:pt x="178" y="1698"/>
                      </a:cubicBezTo>
                      <a:lnTo>
                        <a:pt x="148" y="2977"/>
                      </a:lnTo>
                      <a:cubicBezTo>
                        <a:pt x="109" y="2979"/>
                        <a:pt x="73" y="2995"/>
                        <a:pt x="45" y="3022"/>
                      </a:cubicBezTo>
                      <a:cubicBezTo>
                        <a:pt x="16" y="3051"/>
                        <a:pt x="0" y="3090"/>
                        <a:pt x="0" y="3131"/>
                      </a:cubicBezTo>
                      <a:lnTo>
                        <a:pt x="0" y="3673"/>
                      </a:lnTo>
                      <a:cubicBezTo>
                        <a:pt x="0" y="3758"/>
                        <a:pt x="70" y="3827"/>
                        <a:pt x="155" y="3827"/>
                      </a:cubicBezTo>
                      <a:lnTo>
                        <a:pt x="201" y="3827"/>
                      </a:lnTo>
                      <a:lnTo>
                        <a:pt x="276" y="4288"/>
                      </a:lnTo>
                      <a:cubicBezTo>
                        <a:pt x="328" y="4613"/>
                        <a:pt x="555" y="4878"/>
                        <a:pt x="883" y="4995"/>
                      </a:cubicBezTo>
                      <a:lnTo>
                        <a:pt x="906" y="5003"/>
                      </a:lnTo>
                      <a:lnTo>
                        <a:pt x="906" y="4978"/>
                      </a:lnTo>
                      <a:lnTo>
                        <a:pt x="906" y="4889"/>
                      </a:lnTo>
                      <a:lnTo>
                        <a:pt x="906" y="4878"/>
                      </a:lnTo>
                      <a:lnTo>
                        <a:pt x="896" y="4873"/>
                      </a:lnTo>
                      <a:cubicBezTo>
                        <a:pt x="893" y="4872"/>
                        <a:pt x="682" y="4784"/>
                        <a:pt x="601" y="4700"/>
                      </a:cubicBezTo>
                      <a:cubicBezTo>
                        <a:pt x="556" y="4653"/>
                        <a:pt x="531" y="4590"/>
                        <a:pt x="531" y="4522"/>
                      </a:cubicBezTo>
                      <a:lnTo>
                        <a:pt x="530" y="4468"/>
                      </a:lnTo>
                      <a:cubicBezTo>
                        <a:pt x="530" y="4450"/>
                        <a:pt x="539" y="4437"/>
                        <a:pt x="546" y="4431"/>
                      </a:cubicBezTo>
                      <a:cubicBezTo>
                        <a:pt x="556" y="4422"/>
                        <a:pt x="569" y="4416"/>
                        <a:pt x="583" y="4416"/>
                      </a:cubicBezTo>
                      <a:cubicBezTo>
                        <a:pt x="592" y="4416"/>
                        <a:pt x="606" y="4419"/>
                        <a:pt x="619" y="4432"/>
                      </a:cubicBezTo>
                      <a:lnTo>
                        <a:pt x="877" y="4656"/>
                      </a:lnTo>
                      <a:lnTo>
                        <a:pt x="907" y="4681"/>
                      </a:lnTo>
                      <a:lnTo>
                        <a:pt x="907" y="4643"/>
                      </a:lnTo>
                      <a:lnTo>
                        <a:pt x="906" y="3546"/>
                      </a:lnTo>
                      <a:lnTo>
                        <a:pt x="906" y="3541"/>
                      </a:lnTo>
                      <a:lnTo>
                        <a:pt x="903" y="3537"/>
                      </a:lnTo>
                      <a:lnTo>
                        <a:pt x="814" y="3384"/>
                      </a:lnTo>
                      <a:lnTo>
                        <a:pt x="823" y="2746"/>
                      </a:lnTo>
                      <a:lnTo>
                        <a:pt x="834" y="1978"/>
                      </a:lnTo>
                      <a:lnTo>
                        <a:pt x="848" y="945"/>
                      </a:lnTo>
                      <a:cubicBezTo>
                        <a:pt x="849" y="881"/>
                        <a:pt x="867" y="819"/>
                        <a:pt x="902" y="765"/>
                      </a:cubicBezTo>
                      <a:lnTo>
                        <a:pt x="904" y="760"/>
                      </a:lnTo>
                      <a:lnTo>
                        <a:pt x="904" y="755"/>
                      </a:lnTo>
                      <a:lnTo>
                        <a:pt x="904" y="18"/>
                      </a:lnTo>
                      <a:lnTo>
                        <a:pt x="904" y="0"/>
                      </a:lnTo>
                      <a:moveTo>
                        <a:pt x="887" y="18"/>
                      </a:moveTo>
                      <a:lnTo>
                        <a:pt x="887" y="755"/>
                      </a:lnTo>
                      <a:cubicBezTo>
                        <a:pt x="852" y="810"/>
                        <a:pt x="831" y="875"/>
                        <a:pt x="831" y="945"/>
                      </a:cubicBezTo>
                      <a:lnTo>
                        <a:pt x="816" y="1978"/>
                      </a:lnTo>
                      <a:lnTo>
                        <a:pt x="805" y="2745"/>
                      </a:lnTo>
                      <a:lnTo>
                        <a:pt x="796" y="3389"/>
                      </a:lnTo>
                      <a:lnTo>
                        <a:pt x="888" y="3546"/>
                      </a:lnTo>
                      <a:lnTo>
                        <a:pt x="889" y="4643"/>
                      </a:lnTo>
                      <a:lnTo>
                        <a:pt x="631" y="4419"/>
                      </a:lnTo>
                      <a:cubicBezTo>
                        <a:pt x="617" y="4405"/>
                        <a:pt x="600" y="4399"/>
                        <a:pt x="583" y="4399"/>
                      </a:cubicBezTo>
                      <a:cubicBezTo>
                        <a:pt x="547" y="4399"/>
                        <a:pt x="513" y="4426"/>
                        <a:pt x="513" y="4468"/>
                      </a:cubicBezTo>
                      <a:lnTo>
                        <a:pt x="513" y="4522"/>
                      </a:lnTo>
                      <a:cubicBezTo>
                        <a:pt x="513" y="4593"/>
                        <a:pt x="540" y="4662"/>
                        <a:pt x="589" y="4712"/>
                      </a:cubicBezTo>
                      <a:cubicBezTo>
                        <a:pt x="673" y="4800"/>
                        <a:pt x="889" y="4889"/>
                        <a:pt x="889" y="4889"/>
                      </a:cubicBezTo>
                      <a:lnTo>
                        <a:pt x="889" y="4978"/>
                      </a:lnTo>
                      <a:cubicBezTo>
                        <a:pt x="582" y="4869"/>
                        <a:pt x="348" y="4622"/>
                        <a:pt x="293" y="4285"/>
                      </a:cubicBezTo>
                      <a:lnTo>
                        <a:pt x="216" y="3809"/>
                      </a:lnTo>
                      <a:lnTo>
                        <a:pt x="155" y="3809"/>
                      </a:lnTo>
                      <a:cubicBezTo>
                        <a:pt x="79" y="3809"/>
                        <a:pt x="18" y="3748"/>
                        <a:pt x="18" y="3673"/>
                      </a:cubicBezTo>
                      <a:lnTo>
                        <a:pt x="18" y="3131"/>
                      </a:lnTo>
                      <a:cubicBezTo>
                        <a:pt x="18" y="3056"/>
                        <a:pt x="79" y="2995"/>
                        <a:pt x="154" y="2995"/>
                      </a:cubicBezTo>
                      <a:lnTo>
                        <a:pt x="165" y="2995"/>
                      </a:lnTo>
                      <a:lnTo>
                        <a:pt x="196" y="1682"/>
                      </a:lnTo>
                      <a:cubicBezTo>
                        <a:pt x="126" y="1677"/>
                        <a:pt x="70" y="1619"/>
                        <a:pt x="71" y="1547"/>
                      </a:cubicBezTo>
                      <a:lnTo>
                        <a:pt x="70" y="1006"/>
                      </a:lnTo>
                      <a:cubicBezTo>
                        <a:pt x="70" y="930"/>
                        <a:pt x="131" y="869"/>
                        <a:pt x="206" y="869"/>
                      </a:cubicBezTo>
                      <a:lnTo>
                        <a:pt x="214" y="869"/>
                      </a:lnTo>
                      <a:lnTo>
                        <a:pt x="220" y="609"/>
                      </a:lnTo>
                      <a:cubicBezTo>
                        <a:pt x="220" y="283"/>
                        <a:pt x="484" y="18"/>
                        <a:pt x="811" y="18"/>
                      </a:cubicBezTo>
                      <a:lnTo>
                        <a:pt x="887"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1"/>
                <p:cNvSpPr/>
                <p:nvPr/>
              </p:nvSpPr>
              <p:spPr>
                <a:xfrm>
                  <a:off x="4816080" y="4011480"/>
                  <a:ext cx="431280" cy="531000"/>
                </a:xfrm>
                <a:custGeom>
                  <a:avLst/>
                  <a:gdLst/>
                  <a:ahLst/>
                  <a:cxnLst/>
                  <a:rect l="l" t="t" r="r" b="b"/>
                  <a:pathLst>
                    <a:path w="1198" h="1475" extrusionOk="0">
                      <a:moveTo>
                        <a:pt x="0" y="0"/>
                      </a:moveTo>
                      <a:lnTo>
                        <a:pt x="0" y="26"/>
                      </a:lnTo>
                      <a:lnTo>
                        <a:pt x="1" y="1101"/>
                      </a:lnTo>
                      <a:lnTo>
                        <a:pt x="1" y="1109"/>
                      </a:lnTo>
                      <a:lnTo>
                        <a:pt x="8" y="1115"/>
                      </a:lnTo>
                      <a:lnTo>
                        <a:pt x="109" y="1193"/>
                      </a:lnTo>
                      <a:cubicBezTo>
                        <a:pt x="121" y="1206"/>
                        <a:pt x="128" y="1223"/>
                        <a:pt x="128" y="1242"/>
                      </a:cubicBezTo>
                      <a:cubicBezTo>
                        <a:pt x="128" y="1260"/>
                        <a:pt x="121" y="1278"/>
                        <a:pt x="107" y="1291"/>
                      </a:cubicBezTo>
                      <a:cubicBezTo>
                        <a:pt x="94" y="1304"/>
                        <a:pt x="77" y="1311"/>
                        <a:pt x="59" y="1311"/>
                      </a:cubicBezTo>
                      <a:cubicBezTo>
                        <a:pt x="51" y="1311"/>
                        <a:pt x="42" y="1310"/>
                        <a:pt x="34" y="1306"/>
                      </a:cubicBezTo>
                      <a:cubicBezTo>
                        <a:pt x="31" y="1305"/>
                        <a:pt x="29" y="1304"/>
                        <a:pt x="27" y="1303"/>
                      </a:cubicBezTo>
                      <a:lnTo>
                        <a:pt x="1" y="1290"/>
                      </a:lnTo>
                      <a:lnTo>
                        <a:pt x="1" y="1319"/>
                      </a:lnTo>
                      <a:lnTo>
                        <a:pt x="1" y="1403"/>
                      </a:lnTo>
                      <a:lnTo>
                        <a:pt x="1" y="1416"/>
                      </a:lnTo>
                      <a:lnTo>
                        <a:pt x="12" y="1420"/>
                      </a:lnTo>
                      <a:cubicBezTo>
                        <a:pt x="113" y="1456"/>
                        <a:pt x="218" y="1475"/>
                        <a:pt x="325" y="1475"/>
                      </a:cubicBezTo>
                      <a:lnTo>
                        <a:pt x="328" y="1475"/>
                      </a:lnTo>
                      <a:lnTo>
                        <a:pt x="872" y="1475"/>
                      </a:lnTo>
                      <a:cubicBezTo>
                        <a:pt x="979" y="1474"/>
                        <a:pt x="1085" y="1456"/>
                        <a:pt x="1187" y="1420"/>
                      </a:cubicBezTo>
                      <a:lnTo>
                        <a:pt x="1198" y="1416"/>
                      </a:lnTo>
                      <a:lnTo>
                        <a:pt x="1198" y="1403"/>
                      </a:lnTo>
                      <a:lnTo>
                        <a:pt x="1198" y="1318"/>
                      </a:lnTo>
                      <a:lnTo>
                        <a:pt x="1198" y="1290"/>
                      </a:lnTo>
                      <a:lnTo>
                        <a:pt x="1173" y="1303"/>
                      </a:lnTo>
                      <a:cubicBezTo>
                        <a:pt x="1171" y="1303"/>
                        <a:pt x="1170" y="1304"/>
                        <a:pt x="1169" y="1304"/>
                      </a:cubicBezTo>
                      <a:cubicBezTo>
                        <a:pt x="1167" y="1305"/>
                        <a:pt x="1166" y="1305"/>
                        <a:pt x="1165" y="1306"/>
                      </a:cubicBezTo>
                      <a:cubicBezTo>
                        <a:pt x="1157" y="1309"/>
                        <a:pt x="1149" y="1311"/>
                        <a:pt x="1140" y="1311"/>
                      </a:cubicBezTo>
                      <a:cubicBezTo>
                        <a:pt x="1102" y="1311"/>
                        <a:pt x="1071" y="1279"/>
                        <a:pt x="1071" y="1241"/>
                      </a:cubicBezTo>
                      <a:cubicBezTo>
                        <a:pt x="1071" y="1223"/>
                        <a:pt x="1078" y="1206"/>
                        <a:pt x="1090" y="1193"/>
                      </a:cubicBezTo>
                      <a:lnTo>
                        <a:pt x="1190" y="1132"/>
                      </a:lnTo>
                      <a:lnTo>
                        <a:pt x="1198" y="1127"/>
                      </a:lnTo>
                      <a:lnTo>
                        <a:pt x="1198" y="1117"/>
                      </a:lnTo>
                      <a:lnTo>
                        <a:pt x="1198" y="28"/>
                      </a:lnTo>
                      <a:lnTo>
                        <a:pt x="1198" y="3"/>
                      </a:lnTo>
                      <a:lnTo>
                        <a:pt x="1175" y="11"/>
                      </a:lnTo>
                      <a:cubicBezTo>
                        <a:pt x="1152" y="19"/>
                        <a:pt x="940" y="86"/>
                        <a:pt x="600" y="86"/>
                      </a:cubicBezTo>
                      <a:lnTo>
                        <a:pt x="596" y="86"/>
                      </a:lnTo>
                      <a:cubicBezTo>
                        <a:pt x="236" y="86"/>
                        <a:pt x="26" y="10"/>
                        <a:pt x="24" y="9"/>
                      </a:cubicBezTo>
                      <a:lnTo>
                        <a:pt x="0" y="0"/>
                      </a:lnTo>
                      <a:moveTo>
                        <a:pt x="18" y="26"/>
                      </a:moveTo>
                      <a:cubicBezTo>
                        <a:pt x="18" y="26"/>
                        <a:pt x="228" y="104"/>
                        <a:pt x="596" y="104"/>
                      </a:cubicBezTo>
                      <a:cubicBezTo>
                        <a:pt x="597" y="104"/>
                        <a:pt x="598" y="104"/>
                        <a:pt x="599" y="104"/>
                      </a:cubicBezTo>
                      <a:lnTo>
                        <a:pt x="600" y="104"/>
                      </a:lnTo>
                      <a:cubicBezTo>
                        <a:pt x="928" y="104"/>
                        <a:pt x="1138" y="42"/>
                        <a:pt x="1180" y="28"/>
                      </a:cubicBezTo>
                      <a:lnTo>
                        <a:pt x="1180" y="1117"/>
                      </a:lnTo>
                      <a:lnTo>
                        <a:pt x="1079" y="1180"/>
                      </a:lnTo>
                      <a:cubicBezTo>
                        <a:pt x="1063" y="1196"/>
                        <a:pt x="1053" y="1218"/>
                        <a:pt x="1053" y="1241"/>
                      </a:cubicBezTo>
                      <a:cubicBezTo>
                        <a:pt x="1054" y="1291"/>
                        <a:pt x="1094" y="1328"/>
                        <a:pt x="1140" y="1328"/>
                      </a:cubicBezTo>
                      <a:cubicBezTo>
                        <a:pt x="1150" y="1328"/>
                        <a:pt x="1161" y="1326"/>
                        <a:pt x="1172" y="1322"/>
                      </a:cubicBezTo>
                      <a:cubicBezTo>
                        <a:pt x="1175" y="1321"/>
                        <a:pt x="1178" y="1320"/>
                        <a:pt x="1181" y="1318"/>
                      </a:cubicBezTo>
                      <a:lnTo>
                        <a:pt x="1181" y="1403"/>
                      </a:lnTo>
                      <a:cubicBezTo>
                        <a:pt x="1084" y="1438"/>
                        <a:pt x="979" y="1457"/>
                        <a:pt x="872" y="1457"/>
                      </a:cubicBezTo>
                      <a:lnTo>
                        <a:pt x="328" y="1457"/>
                      </a:lnTo>
                      <a:cubicBezTo>
                        <a:pt x="327" y="1457"/>
                        <a:pt x="326" y="1457"/>
                        <a:pt x="325" y="1457"/>
                      </a:cubicBezTo>
                      <a:cubicBezTo>
                        <a:pt x="218" y="1457"/>
                        <a:pt x="114" y="1438"/>
                        <a:pt x="18" y="1403"/>
                      </a:cubicBezTo>
                      <a:lnTo>
                        <a:pt x="19" y="1319"/>
                      </a:lnTo>
                      <a:cubicBezTo>
                        <a:pt x="22" y="1320"/>
                        <a:pt x="24" y="1322"/>
                        <a:pt x="27" y="1323"/>
                      </a:cubicBezTo>
                      <a:cubicBezTo>
                        <a:pt x="38" y="1327"/>
                        <a:pt x="49" y="1329"/>
                        <a:pt x="59" y="1329"/>
                      </a:cubicBezTo>
                      <a:cubicBezTo>
                        <a:pt x="105" y="1329"/>
                        <a:pt x="146" y="1291"/>
                        <a:pt x="146" y="1242"/>
                      </a:cubicBezTo>
                      <a:cubicBezTo>
                        <a:pt x="146" y="1218"/>
                        <a:pt x="137" y="1196"/>
                        <a:pt x="120" y="1180"/>
                      </a:cubicBezTo>
                      <a:lnTo>
                        <a:pt x="19" y="1101"/>
                      </a:lnTo>
                      <a:lnTo>
                        <a:pt x="18" y="26"/>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 name="Google Shape;267;p11"/>
                <p:cNvSpPr/>
                <p:nvPr/>
              </p:nvSpPr>
              <p:spPr>
                <a:xfrm>
                  <a:off x="5259240" y="2716200"/>
                  <a:ext cx="326520" cy="1801080"/>
                </a:xfrm>
                <a:custGeom>
                  <a:avLst/>
                  <a:gdLst/>
                  <a:ahLst/>
                  <a:cxnLst/>
                  <a:rect l="l" t="t" r="r" b="b"/>
                  <a:pathLst>
                    <a:path w="907" h="5003" extrusionOk="0">
                      <a:moveTo>
                        <a:pt x="93" y="0"/>
                      </a:moveTo>
                      <a:lnTo>
                        <a:pt x="93" y="0"/>
                      </a:lnTo>
                      <a:lnTo>
                        <a:pt x="18" y="0"/>
                      </a:lnTo>
                      <a:lnTo>
                        <a:pt x="0" y="0"/>
                      </a:lnTo>
                      <a:lnTo>
                        <a:pt x="0" y="18"/>
                      </a:lnTo>
                      <a:lnTo>
                        <a:pt x="0" y="755"/>
                      </a:lnTo>
                      <a:lnTo>
                        <a:pt x="0" y="760"/>
                      </a:lnTo>
                      <a:lnTo>
                        <a:pt x="3" y="764"/>
                      </a:lnTo>
                      <a:cubicBezTo>
                        <a:pt x="37" y="819"/>
                        <a:pt x="56" y="881"/>
                        <a:pt x="57" y="945"/>
                      </a:cubicBezTo>
                      <a:lnTo>
                        <a:pt x="72" y="1977"/>
                      </a:lnTo>
                      <a:lnTo>
                        <a:pt x="84" y="2745"/>
                      </a:lnTo>
                      <a:lnTo>
                        <a:pt x="93" y="3384"/>
                      </a:lnTo>
                      <a:lnTo>
                        <a:pt x="4" y="3539"/>
                      </a:lnTo>
                      <a:lnTo>
                        <a:pt x="2" y="3543"/>
                      </a:lnTo>
                      <a:lnTo>
                        <a:pt x="2" y="3548"/>
                      </a:lnTo>
                      <a:lnTo>
                        <a:pt x="2" y="4676"/>
                      </a:lnTo>
                      <a:lnTo>
                        <a:pt x="2" y="4718"/>
                      </a:lnTo>
                      <a:lnTo>
                        <a:pt x="33" y="4688"/>
                      </a:lnTo>
                      <a:lnTo>
                        <a:pt x="290" y="4431"/>
                      </a:lnTo>
                      <a:cubicBezTo>
                        <a:pt x="302" y="4418"/>
                        <a:pt x="316" y="4416"/>
                        <a:pt x="326" y="4416"/>
                      </a:cubicBezTo>
                      <a:cubicBezTo>
                        <a:pt x="351" y="4416"/>
                        <a:pt x="378" y="4435"/>
                        <a:pt x="378" y="4467"/>
                      </a:cubicBezTo>
                      <a:lnTo>
                        <a:pt x="378" y="4521"/>
                      </a:lnTo>
                      <a:cubicBezTo>
                        <a:pt x="378" y="4589"/>
                        <a:pt x="353" y="4652"/>
                        <a:pt x="307" y="4699"/>
                      </a:cubicBezTo>
                      <a:cubicBezTo>
                        <a:pt x="228" y="4782"/>
                        <a:pt x="130" y="4827"/>
                        <a:pt x="11" y="4876"/>
                      </a:cubicBezTo>
                      <a:lnTo>
                        <a:pt x="0" y="4881"/>
                      </a:lnTo>
                      <a:lnTo>
                        <a:pt x="0" y="4893"/>
                      </a:lnTo>
                      <a:lnTo>
                        <a:pt x="3" y="4979"/>
                      </a:lnTo>
                      <a:lnTo>
                        <a:pt x="3" y="5003"/>
                      </a:lnTo>
                      <a:lnTo>
                        <a:pt x="26" y="4995"/>
                      </a:lnTo>
                      <a:cubicBezTo>
                        <a:pt x="354" y="4877"/>
                        <a:pt x="581" y="4612"/>
                        <a:pt x="633" y="4286"/>
                      </a:cubicBezTo>
                      <a:lnTo>
                        <a:pt x="706" y="3826"/>
                      </a:lnTo>
                      <a:lnTo>
                        <a:pt x="753" y="3826"/>
                      </a:lnTo>
                      <a:cubicBezTo>
                        <a:pt x="838" y="3825"/>
                        <a:pt x="907" y="3756"/>
                        <a:pt x="907" y="3671"/>
                      </a:cubicBezTo>
                      <a:lnTo>
                        <a:pt x="907" y="3130"/>
                      </a:lnTo>
                      <a:cubicBezTo>
                        <a:pt x="907" y="3047"/>
                        <a:pt x="841" y="2979"/>
                        <a:pt x="759" y="2976"/>
                      </a:cubicBezTo>
                      <a:lnTo>
                        <a:pt x="728" y="1697"/>
                      </a:lnTo>
                      <a:cubicBezTo>
                        <a:pt x="799" y="1683"/>
                        <a:pt x="853" y="1619"/>
                        <a:pt x="853" y="1546"/>
                      </a:cubicBezTo>
                      <a:lnTo>
                        <a:pt x="853" y="1004"/>
                      </a:lnTo>
                      <a:cubicBezTo>
                        <a:pt x="852" y="923"/>
                        <a:pt x="788" y="856"/>
                        <a:pt x="708" y="851"/>
                      </a:cubicBezTo>
                      <a:lnTo>
                        <a:pt x="702" y="608"/>
                      </a:lnTo>
                      <a:cubicBezTo>
                        <a:pt x="702" y="446"/>
                        <a:pt x="639" y="293"/>
                        <a:pt x="524" y="178"/>
                      </a:cubicBezTo>
                      <a:cubicBezTo>
                        <a:pt x="409" y="63"/>
                        <a:pt x="256" y="0"/>
                        <a:pt x="93" y="0"/>
                      </a:cubicBezTo>
                      <a:moveTo>
                        <a:pt x="93" y="18"/>
                      </a:moveTo>
                      <a:cubicBezTo>
                        <a:pt x="420" y="18"/>
                        <a:pt x="685" y="282"/>
                        <a:pt x="685" y="608"/>
                      </a:cubicBezTo>
                      <a:lnTo>
                        <a:pt x="691" y="868"/>
                      </a:lnTo>
                      <a:lnTo>
                        <a:pt x="698" y="868"/>
                      </a:lnTo>
                      <a:cubicBezTo>
                        <a:pt x="774" y="868"/>
                        <a:pt x="835" y="929"/>
                        <a:pt x="835" y="1004"/>
                      </a:cubicBezTo>
                      <a:lnTo>
                        <a:pt x="835" y="1546"/>
                      </a:lnTo>
                      <a:cubicBezTo>
                        <a:pt x="835" y="1617"/>
                        <a:pt x="780" y="1676"/>
                        <a:pt x="710" y="1681"/>
                      </a:cubicBezTo>
                      <a:lnTo>
                        <a:pt x="742" y="2993"/>
                      </a:lnTo>
                      <a:lnTo>
                        <a:pt x="753" y="2993"/>
                      </a:lnTo>
                      <a:lnTo>
                        <a:pt x="753" y="2993"/>
                      </a:lnTo>
                      <a:cubicBezTo>
                        <a:pt x="828" y="2993"/>
                        <a:pt x="889" y="3054"/>
                        <a:pt x="889" y="3130"/>
                      </a:cubicBezTo>
                      <a:lnTo>
                        <a:pt x="889" y="3671"/>
                      </a:lnTo>
                      <a:cubicBezTo>
                        <a:pt x="889" y="3747"/>
                        <a:pt x="828" y="3808"/>
                        <a:pt x="753" y="3808"/>
                      </a:cubicBezTo>
                      <a:lnTo>
                        <a:pt x="691" y="3808"/>
                      </a:lnTo>
                      <a:lnTo>
                        <a:pt x="615" y="4284"/>
                      </a:lnTo>
                      <a:cubicBezTo>
                        <a:pt x="561" y="4621"/>
                        <a:pt x="327" y="4868"/>
                        <a:pt x="20" y="4978"/>
                      </a:cubicBezTo>
                      <a:lnTo>
                        <a:pt x="18" y="4893"/>
                      </a:lnTo>
                      <a:lnTo>
                        <a:pt x="18" y="4893"/>
                      </a:lnTo>
                      <a:cubicBezTo>
                        <a:pt x="131" y="4845"/>
                        <a:pt x="236" y="4799"/>
                        <a:pt x="320" y="4712"/>
                      </a:cubicBezTo>
                      <a:cubicBezTo>
                        <a:pt x="369" y="4661"/>
                        <a:pt x="396" y="4592"/>
                        <a:pt x="396" y="4521"/>
                      </a:cubicBezTo>
                      <a:lnTo>
                        <a:pt x="396" y="4467"/>
                      </a:lnTo>
                      <a:cubicBezTo>
                        <a:pt x="396" y="4426"/>
                        <a:pt x="361" y="4398"/>
                        <a:pt x="326" y="4398"/>
                      </a:cubicBezTo>
                      <a:cubicBezTo>
                        <a:pt x="309" y="4398"/>
                        <a:pt x="291" y="4404"/>
                        <a:pt x="277" y="4418"/>
                      </a:cubicBezTo>
                      <a:lnTo>
                        <a:pt x="20" y="4676"/>
                      </a:lnTo>
                      <a:lnTo>
                        <a:pt x="19" y="3548"/>
                      </a:lnTo>
                      <a:lnTo>
                        <a:pt x="111" y="3388"/>
                      </a:lnTo>
                      <a:lnTo>
                        <a:pt x="101" y="2745"/>
                      </a:lnTo>
                      <a:lnTo>
                        <a:pt x="90" y="1977"/>
                      </a:lnTo>
                      <a:lnTo>
                        <a:pt x="74" y="944"/>
                      </a:lnTo>
                      <a:cubicBezTo>
                        <a:pt x="73" y="874"/>
                        <a:pt x="53" y="810"/>
                        <a:pt x="18" y="755"/>
                      </a:cubicBezTo>
                      <a:lnTo>
                        <a:pt x="18" y="18"/>
                      </a:lnTo>
                      <a:lnTo>
                        <a:pt x="93"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68" name="Google Shape;268;p11"/>
            <p:cNvGrpSpPr/>
            <p:nvPr/>
          </p:nvGrpSpPr>
          <p:grpSpPr>
            <a:xfrm rot="3599956">
              <a:off x="6532938" y="2775354"/>
              <a:ext cx="1874059" cy="1490184"/>
              <a:chOff x="7060875" y="171998"/>
              <a:chExt cx="1874100" cy="1490216"/>
            </a:xfrm>
          </p:grpSpPr>
          <p:grpSp>
            <p:nvGrpSpPr>
              <p:cNvPr id="269" name="Google Shape;269;p11"/>
              <p:cNvGrpSpPr/>
              <p:nvPr/>
            </p:nvGrpSpPr>
            <p:grpSpPr>
              <a:xfrm rot="8999923">
                <a:off x="7445771" y="371715"/>
                <a:ext cx="1091191" cy="1090783"/>
                <a:chOff x="5604480" y="3862800"/>
                <a:chExt cx="1352880" cy="1352520"/>
              </a:xfrm>
            </p:grpSpPr>
            <p:sp>
              <p:nvSpPr>
                <p:cNvPr id="270" name="Google Shape;270;p11"/>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11"/>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1"/>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11"/>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274;p11"/>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275;p11"/>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11"/>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77" name="Google Shape;277;p11"/>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278" name="Google Shape;278;p11"/>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1pPr>
            <a:lvl2pPr lvl="1"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2pPr>
            <a:lvl3pPr lvl="2"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3pPr>
            <a:lvl4pPr lvl="3"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4pPr>
            <a:lvl5pPr lvl="4"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5pPr>
            <a:lvl6pPr lvl="5"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6pPr>
            <a:lvl7pPr lvl="6"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7pPr>
            <a:lvl8pPr lvl="7"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8pPr>
            <a:lvl9pPr lvl="8"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1pPr>
            <a:lvl2pPr marL="914400" lvl="1"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2pPr>
            <a:lvl3pPr marL="1371600" lvl="2"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3pPr>
            <a:lvl4pPr marL="1828800" lvl="3"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4pPr>
            <a:lvl5pPr marL="2286000" lvl="4"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5pPr>
            <a:lvl6pPr marL="2743200" lvl="5"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6pPr>
            <a:lvl7pPr marL="3200400" lvl="6"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7pPr>
            <a:lvl8pPr marL="3657600" lvl="7"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8pPr>
            <a:lvl9pPr marL="4114800" lvl="8"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9" r:id="rId18"/>
    <p:sldLayoutId id="2147483671" r:id="rId19"/>
    <p:sldLayoutId id="2147483672" r:id="rId20"/>
    <p:sldLayoutId id="2147483674" r:id="rId21"/>
    <p:sldLayoutId id="2147483675"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z1gMxi2sYxfsRqv-PBGR8ilTippjW0QAPFBxoSNiIOY/copy#gid=0"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4"/>
        <p:cNvGrpSpPr/>
        <p:nvPr/>
      </p:nvGrpSpPr>
      <p:grpSpPr>
        <a:xfrm>
          <a:off x="0" y="0"/>
          <a:ext cx="0" cy="0"/>
          <a:chOff x="0" y="0"/>
          <a:chExt cx="0" cy="0"/>
        </a:xfrm>
      </p:grpSpPr>
      <p:sp>
        <p:nvSpPr>
          <p:cNvPr id="825" name="Google Shape;825;p33"/>
          <p:cNvSpPr txBox="1">
            <a:spLocks noGrp="1"/>
          </p:cNvSpPr>
          <p:nvPr>
            <p:ph type="ctrTitle"/>
          </p:nvPr>
        </p:nvSpPr>
        <p:spPr>
          <a:xfrm>
            <a:off x="2409025" y="600900"/>
            <a:ext cx="4570800" cy="2856300"/>
          </a:xfrm>
          <a:prstGeom prst="rect">
            <a:avLst/>
          </a:prstGeom>
        </p:spPr>
        <p:txBody>
          <a:bodyPr spcFirstLastPara="1" wrap="square" lIns="91425" tIns="91425" rIns="91425" bIns="91425" anchor="b" anchorCtr="0">
            <a:noAutofit/>
          </a:bodyPr>
          <a:lstStyle/>
          <a:p>
            <a:pPr lvl="0"/>
            <a:r>
              <a:rPr lang="en-IN" sz="5500" dirty="0" err="1"/>
              <a:t>Dubizzle</a:t>
            </a:r>
            <a:br>
              <a:rPr lang="en-IN" sz="5500" dirty="0"/>
            </a:br>
            <a:r>
              <a:rPr lang="en-IN" sz="5500" dirty="0"/>
              <a:t>Motors</a:t>
            </a:r>
            <a:r>
              <a:rPr lang="en" sz="5500" dirty="0"/>
              <a:t> </a:t>
            </a:r>
            <a:br>
              <a:rPr lang="en" sz="5500" dirty="0"/>
            </a:br>
            <a:r>
              <a:rPr lang="en" sz="4700" b="0" dirty="0"/>
              <a:t>P</a:t>
            </a:r>
            <a:r>
              <a:rPr lang="en-IN" sz="4700" b="0" dirty="0"/>
              <a:t>rice Prediction</a:t>
            </a:r>
            <a:endParaRPr sz="4700" b="0" dirty="0"/>
          </a:p>
        </p:txBody>
      </p:sp>
      <p:sp>
        <p:nvSpPr>
          <p:cNvPr id="826" name="Google Shape;826;p33"/>
          <p:cNvSpPr txBox="1">
            <a:spLocks noGrp="1"/>
          </p:cNvSpPr>
          <p:nvPr>
            <p:ph type="subTitle" idx="1"/>
          </p:nvPr>
        </p:nvSpPr>
        <p:spPr>
          <a:xfrm>
            <a:off x="2716025" y="3457100"/>
            <a:ext cx="3971700" cy="475800"/>
          </a:xfrm>
          <a:prstGeom prst="rect">
            <a:avLst/>
          </a:prstGeom>
        </p:spPr>
        <p:txBody>
          <a:bodyPr spcFirstLastPara="1" wrap="square" lIns="91425" tIns="91425" rIns="91425" bIns="91425" anchor="t" anchorCtr="0">
            <a:noAutofit/>
          </a:bodyPr>
          <a:lstStyle/>
          <a:p>
            <a:pPr marL="0" indent="0"/>
            <a:r>
              <a:rPr lang="en-IN" dirty="0">
                <a:latin typeface="Nunito Sans" panose="020B0604020202020204" charset="0"/>
              </a:rPr>
              <a:t>Insights and Impacts</a:t>
            </a:r>
            <a:endParaRPr lang="en-IN" sz="4800" dirty="0">
              <a:latin typeface="Nunito Sans" panose="020B0604020202020204" charset="0"/>
              <a:ea typeface="Fira Sans"/>
              <a:cs typeface="Fira Sans"/>
              <a:sym typeface="Fira Sans"/>
            </a:endParaRPr>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3" name="Google Shape;933;p42"/>
          <p:cNvSpPr txBox="1">
            <a:spLocks noGrp="1"/>
          </p:cNvSpPr>
          <p:nvPr>
            <p:ph type="title" idx="2"/>
          </p:nvPr>
        </p:nvSpPr>
        <p:spPr>
          <a:xfrm>
            <a:off x="1079399" y="717683"/>
            <a:ext cx="4056365" cy="768900"/>
          </a:xfrm>
          <a:prstGeom prst="rect">
            <a:avLst/>
          </a:prstGeom>
        </p:spPr>
        <p:txBody>
          <a:bodyPr spcFirstLastPara="1" wrap="square" lIns="91425" tIns="91425" rIns="91425" bIns="91425" anchor="b" anchorCtr="0">
            <a:noAutofit/>
          </a:bodyPr>
          <a:lstStyle/>
          <a:p>
            <a:pPr lvl="0"/>
            <a:r>
              <a:rPr lang="en-IN" sz="2400" dirty="0">
                <a:solidFill>
                  <a:schemeClr val="accent2"/>
                </a:solidFill>
              </a:rPr>
              <a:t>Machine learning Algorithm:</a:t>
            </a:r>
            <a:endParaRPr sz="2400" dirty="0">
              <a:solidFill>
                <a:schemeClr val="accent2"/>
              </a:solidFill>
            </a:endParaRPr>
          </a:p>
        </p:txBody>
      </p:sp>
      <p:sp>
        <p:nvSpPr>
          <p:cNvPr id="934" name="Google Shape;934;p42"/>
          <p:cNvSpPr txBox="1">
            <a:spLocks noGrp="1"/>
          </p:cNvSpPr>
          <p:nvPr>
            <p:ph type="subTitle" idx="3"/>
          </p:nvPr>
        </p:nvSpPr>
        <p:spPr>
          <a:xfrm>
            <a:off x="1228865" y="1514644"/>
            <a:ext cx="3492600" cy="2526723"/>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accent3"/>
              </a:buClr>
              <a:buFont typeface="+mj-lt"/>
              <a:buAutoNum type="arabicPeriod"/>
            </a:pPr>
            <a:r>
              <a:rPr lang="en-US" sz="1800" dirty="0"/>
              <a:t>OLS Models</a:t>
            </a:r>
          </a:p>
          <a:p>
            <a:pPr marL="228600" lvl="0" indent="-228600" algn="l" rtl="0">
              <a:spcBef>
                <a:spcPts val="0"/>
              </a:spcBef>
              <a:spcAft>
                <a:spcPts val="0"/>
              </a:spcAft>
              <a:buClr>
                <a:schemeClr val="accent3"/>
              </a:buClr>
              <a:buFont typeface="+mj-lt"/>
              <a:buAutoNum type="arabicPeriod"/>
            </a:pPr>
            <a:r>
              <a:rPr lang="en-US" sz="1800" dirty="0"/>
              <a:t>Linear regression</a:t>
            </a:r>
          </a:p>
          <a:p>
            <a:pPr marL="228600" lvl="0" indent="-228600" algn="l" rtl="0">
              <a:spcBef>
                <a:spcPts val="0"/>
              </a:spcBef>
              <a:spcAft>
                <a:spcPts val="0"/>
              </a:spcAft>
              <a:buClr>
                <a:schemeClr val="accent3"/>
              </a:buClr>
              <a:buFont typeface="+mj-lt"/>
              <a:buAutoNum type="arabicPeriod"/>
            </a:pPr>
            <a:r>
              <a:rPr lang="en-US" sz="1800" dirty="0"/>
              <a:t>Ridge</a:t>
            </a:r>
          </a:p>
          <a:p>
            <a:pPr marL="228600" lvl="0" indent="-228600" algn="l" rtl="0">
              <a:spcBef>
                <a:spcPts val="0"/>
              </a:spcBef>
              <a:spcAft>
                <a:spcPts val="0"/>
              </a:spcAft>
              <a:buClr>
                <a:schemeClr val="accent3"/>
              </a:buClr>
              <a:buFont typeface="+mj-lt"/>
              <a:buAutoNum type="arabicPeriod"/>
            </a:pPr>
            <a:r>
              <a:rPr lang="en-US" sz="1800" dirty="0"/>
              <a:t>Lasso</a:t>
            </a:r>
          </a:p>
          <a:p>
            <a:pPr marL="228600" lvl="0" indent="-228600" algn="l" rtl="0">
              <a:spcBef>
                <a:spcPts val="0"/>
              </a:spcBef>
              <a:spcAft>
                <a:spcPts val="0"/>
              </a:spcAft>
              <a:buClr>
                <a:schemeClr val="accent3"/>
              </a:buClr>
              <a:buFont typeface="+mj-lt"/>
              <a:buAutoNum type="arabicPeriod"/>
            </a:pPr>
            <a:r>
              <a:rPr lang="en-US" sz="1800" dirty="0"/>
              <a:t>Decision Tree</a:t>
            </a:r>
          </a:p>
          <a:p>
            <a:pPr marL="228600" lvl="0" indent="-228600" algn="l" rtl="0">
              <a:spcBef>
                <a:spcPts val="0"/>
              </a:spcBef>
              <a:spcAft>
                <a:spcPts val="0"/>
              </a:spcAft>
              <a:buClr>
                <a:schemeClr val="accent3"/>
              </a:buClr>
              <a:buFont typeface="+mj-lt"/>
              <a:buAutoNum type="arabicPeriod"/>
            </a:pPr>
            <a:r>
              <a:rPr lang="en-US" sz="1800" dirty="0"/>
              <a:t>Random Forest</a:t>
            </a:r>
          </a:p>
          <a:p>
            <a:pPr marL="228600" lvl="0" indent="-228600" algn="l" rtl="0">
              <a:spcBef>
                <a:spcPts val="0"/>
              </a:spcBef>
              <a:spcAft>
                <a:spcPts val="0"/>
              </a:spcAft>
              <a:buClr>
                <a:schemeClr val="accent3"/>
              </a:buClr>
              <a:buFont typeface="+mj-lt"/>
              <a:buAutoNum type="arabicPeriod"/>
            </a:pPr>
            <a:r>
              <a:rPr lang="en-US" sz="1800" dirty="0"/>
              <a:t>KNN Regressor</a:t>
            </a:r>
          </a:p>
          <a:p>
            <a:pPr marL="228600" lvl="0" indent="-228600" algn="l" rtl="0">
              <a:spcBef>
                <a:spcPts val="0"/>
              </a:spcBef>
              <a:spcAft>
                <a:spcPts val="0"/>
              </a:spcAft>
              <a:buClr>
                <a:schemeClr val="accent3"/>
              </a:buClr>
              <a:buFont typeface="+mj-lt"/>
              <a:buAutoNum type="arabicPeriod"/>
            </a:pPr>
            <a:r>
              <a:rPr lang="en-US" sz="1800" dirty="0"/>
              <a:t>Ada Boost Regression</a:t>
            </a:r>
          </a:p>
          <a:p>
            <a:pPr marL="228600" lvl="0" indent="-228600" algn="l" rtl="0">
              <a:spcBef>
                <a:spcPts val="0"/>
              </a:spcBef>
              <a:spcAft>
                <a:spcPts val="0"/>
              </a:spcAft>
              <a:buClr>
                <a:schemeClr val="accent3"/>
              </a:buClr>
              <a:buFont typeface="+mj-lt"/>
              <a:buAutoNum type="arabicPeriod"/>
            </a:pPr>
            <a:r>
              <a:rPr lang="en-US" sz="1800" dirty="0"/>
              <a:t>XG Boost Regression  </a:t>
            </a:r>
            <a:endParaRPr sz="1800" dirty="0"/>
          </a:p>
        </p:txBody>
      </p:sp>
      <p:sp>
        <p:nvSpPr>
          <p:cNvPr id="8" name="Google Shape;874;p37">
            <a:extLst>
              <a:ext uri="{FF2B5EF4-FFF2-40B4-BE49-F238E27FC236}">
                <a16:creationId xmlns:a16="http://schemas.microsoft.com/office/drawing/2014/main" id="{5F855F87-35EA-4A2A-8BF5-6811ACB45621}"/>
              </a:ext>
            </a:extLst>
          </p:cNvPr>
          <p:cNvSpPr txBox="1">
            <a:spLocks/>
          </p:cNvSpPr>
          <p:nvPr/>
        </p:nvSpPr>
        <p:spPr>
          <a:xfrm>
            <a:off x="-212981" y="-130629"/>
            <a:ext cx="1354261" cy="10106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1pPr>
            <a:lvl2pPr marL="914400" marR="0" lvl="1"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2pPr>
            <a:lvl3pPr marL="1371600" marR="0" lvl="2"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3pPr>
            <a:lvl4pPr marL="1828800" marR="0" lvl="3"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4pPr>
            <a:lvl5pPr marL="2286000" marR="0" lvl="4"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5pPr>
            <a:lvl6pPr marL="2743200" marR="0" lvl="5"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6pPr>
            <a:lvl7pPr marL="3200400" marR="0" lvl="6"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7pPr>
            <a:lvl8pPr marL="3657600" marR="0" lvl="7"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8pPr>
            <a:lvl9pPr marL="4114800" marR="0" lvl="8"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9pPr>
          </a:lstStyle>
          <a:p>
            <a:pPr marL="0" indent="0" algn="ctr"/>
            <a:r>
              <a:rPr lang="en" sz="5400" b="1" dirty="0">
                <a:solidFill>
                  <a:schemeClr val="bg2"/>
                </a:solidFill>
                <a:latin typeface="Assistant" panose="020B0604020202020204" charset="-79"/>
                <a:cs typeface="Assistant" panose="020B0604020202020204" charset="-79"/>
              </a:rPr>
              <a:t>05</a:t>
            </a:r>
          </a:p>
        </p:txBody>
      </p:sp>
      <p:pic>
        <p:nvPicPr>
          <p:cNvPr id="12" name="Picture 11">
            <a:extLst>
              <a:ext uri="{FF2B5EF4-FFF2-40B4-BE49-F238E27FC236}">
                <a16:creationId xmlns:a16="http://schemas.microsoft.com/office/drawing/2014/main" id="{79E02281-B645-4AB3-8EE4-C3FEE81E7B37}"/>
              </a:ext>
            </a:extLst>
          </p:cNvPr>
          <p:cNvPicPr>
            <a:picLocks noChangeAspect="1"/>
          </p:cNvPicPr>
          <p:nvPr/>
        </p:nvPicPr>
        <p:blipFill>
          <a:blip r:embed="rId3"/>
          <a:stretch>
            <a:fillRect/>
          </a:stretch>
        </p:blipFill>
        <p:spPr>
          <a:xfrm>
            <a:off x="4501242" y="3112038"/>
            <a:ext cx="4115374" cy="709885"/>
          </a:xfrm>
          <a:prstGeom prst="rect">
            <a:avLst/>
          </a:prstGeom>
        </p:spPr>
      </p:pic>
      <p:pic>
        <p:nvPicPr>
          <p:cNvPr id="14" name="Picture 13">
            <a:extLst>
              <a:ext uri="{FF2B5EF4-FFF2-40B4-BE49-F238E27FC236}">
                <a16:creationId xmlns:a16="http://schemas.microsoft.com/office/drawing/2014/main" id="{EA3595C6-D5D8-4978-B239-C27F17F5616D}"/>
              </a:ext>
            </a:extLst>
          </p:cNvPr>
          <p:cNvPicPr>
            <a:picLocks noChangeAspect="1"/>
          </p:cNvPicPr>
          <p:nvPr/>
        </p:nvPicPr>
        <p:blipFill>
          <a:blip r:embed="rId4"/>
          <a:stretch>
            <a:fillRect/>
          </a:stretch>
        </p:blipFill>
        <p:spPr>
          <a:xfrm>
            <a:off x="4501242" y="2836292"/>
            <a:ext cx="1810003" cy="247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43"/>
          <p:cNvSpPr txBox="1">
            <a:spLocks noGrp="1"/>
          </p:cNvSpPr>
          <p:nvPr>
            <p:ph type="title"/>
          </p:nvPr>
        </p:nvSpPr>
        <p:spPr>
          <a:xfrm>
            <a:off x="529412" y="1006708"/>
            <a:ext cx="4548600" cy="6200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accent2"/>
                </a:solidFill>
              </a:rPr>
              <a:t>Prediction for test data:</a:t>
            </a:r>
            <a:endParaRPr sz="2800" dirty="0">
              <a:solidFill>
                <a:schemeClr val="accent2"/>
              </a:solidFill>
            </a:endParaRPr>
          </a:p>
        </p:txBody>
      </p:sp>
      <p:sp>
        <p:nvSpPr>
          <p:cNvPr id="4" name="Google Shape;874;p37">
            <a:extLst>
              <a:ext uri="{FF2B5EF4-FFF2-40B4-BE49-F238E27FC236}">
                <a16:creationId xmlns:a16="http://schemas.microsoft.com/office/drawing/2014/main" id="{D6B4EF4F-AC1A-4D13-AA53-AFA29D530FBA}"/>
              </a:ext>
            </a:extLst>
          </p:cNvPr>
          <p:cNvSpPr txBox="1">
            <a:spLocks/>
          </p:cNvSpPr>
          <p:nvPr/>
        </p:nvSpPr>
        <p:spPr>
          <a:xfrm>
            <a:off x="-212981" y="-130629"/>
            <a:ext cx="1354261" cy="10106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1pPr>
            <a:lvl2pPr marL="914400" marR="0" lvl="1"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2pPr>
            <a:lvl3pPr marL="1371600" marR="0" lvl="2"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3pPr>
            <a:lvl4pPr marL="1828800" marR="0" lvl="3"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4pPr>
            <a:lvl5pPr marL="2286000" marR="0" lvl="4"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5pPr>
            <a:lvl6pPr marL="2743200" marR="0" lvl="5"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6pPr>
            <a:lvl7pPr marL="3200400" marR="0" lvl="6"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7pPr>
            <a:lvl8pPr marL="3657600" marR="0" lvl="7"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8pPr>
            <a:lvl9pPr marL="4114800" marR="0" lvl="8"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9pPr>
          </a:lstStyle>
          <a:p>
            <a:pPr marL="0" indent="0" algn="ctr"/>
            <a:r>
              <a:rPr lang="en" sz="5400" b="1" dirty="0">
                <a:solidFill>
                  <a:schemeClr val="bg2"/>
                </a:solidFill>
                <a:latin typeface="Assistant" panose="020B0604020202020204" charset="-79"/>
                <a:cs typeface="Assistant" panose="020B0604020202020204" charset="-79"/>
              </a:rPr>
              <a:t>06</a:t>
            </a:r>
          </a:p>
        </p:txBody>
      </p:sp>
      <p:pic>
        <p:nvPicPr>
          <p:cNvPr id="6" name="Picture 5">
            <a:extLst>
              <a:ext uri="{FF2B5EF4-FFF2-40B4-BE49-F238E27FC236}">
                <a16:creationId xmlns:a16="http://schemas.microsoft.com/office/drawing/2014/main" id="{DA8EF0EB-16D7-47EA-B507-006EAACA2DD9}"/>
              </a:ext>
            </a:extLst>
          </p:cNvPr>
          <p:cNvPicPr>
            <a:picLocks noChangeAspect="1"/>
          </p:cNvPicPr>
          <p:nvPr/>
        </p:nvPicPr>
        <p:blipFill>
          <a:blip r:embed="rId3"/>
          <a:stretch>
            <a:fillRect/>
          </a:stretch>
        </p:blipFill>
        <p:spPr>
          <a:xfrm>
            <a:off x="602010" y="1753442"/>
            <a:ext cx="4403404" cy="1560123"/>
          </a:xfrm>
          <a:prstGeom prst="rect">
            <a:avLst/>
          </a:prstGeom>
        </p:spPr>
      </p:pic>
      <p:pic>
        <p:nvPicPr>
          <p:cNvPr id="8" name="Picture 7">
            <a:extLst>
              <a:ext uri="{FF2B5EF4-FFF2-40B4-BE49-F238E27FC236}">
                <a16:creationId xmlns:a16="http://schemas.microsoft.com/office/drawing/2014/main" id="{57597F25-3DDE-4945-93D1-B1D342DCBA32}"/>
              </a:ext>
            </a:extLst>
          </p:cNvPr>
          <p:cNvPicPr>
            <a:picLocks noChangeAspect="1"/>
          </p:cNvPicPr>
          <p:nvPr/>
        </p:nvPicPr>
        <p:blipFill>
          <a:blip r:embed="rId4"/>
          <a:stretch>
            <a:fillRect/>
          </a:stretch>
        </p:blipFill>
        <p:spPr>
          <a:xfrm>
            <a:off x="6284762" y="2164976"/>
            <a:ext cx="2079309" cy="2825216"/>
          </a:xfrm>
          <a:prstGeom prst="rect">
            <a:avLst/>
          </a:prstGeom>
        </p:spPr>
      </p:pic>
      <p:grpSp>
        <p:nvGrpSpPr>
          <p:cNvPr id="11" name="Google Shape;3702;p61">
            <a:extLst>
              <a:ext uri="{FF2B5EF4-FFF2-40B4-BE49-F238E27FC236}">
                <a16:creationId xmlns:a16="http://schemas.microsoft.com/office/drawing/2014/main" id="{F82EDD3B-BC75-4285-896B-E663B60089B2}"/>
              </a:ext>
            </a:extLst>
          </p:cNvPr>
          <p:cNvGrpSpPr/>
          <p:nvPr/>
        </p:nvGrpSpPr>
        <p:grpSpPr>
          <a:xfrm>
            <a:off x="5078011" y="2184029"/>
            <a:ext cx="1086701" cy="749186"/>
            <a:chOff x="2183287" y="3608105"/>
            <a:chExt cx="1136241" cy="783340"/>
          </a:xfrm>
        </p:grpSpPr>
        <p:sp>
          <p:nvSpPr>
            <p:cNvPr id="12" name="Google Shape;3703;p61">
              <a:extLst>
                <a:ext uri="{FF2B5EF4-FFF2-40B4-BE49-F238E27FC236}">
                  <a16:creationId xmlns:a16="http://schemas.microsoft.com/office/drawing/2014/main" id="{080EFB24-2904-48A6-8EF7-F10B12DF5CAF}"/>
                </a:ext>
              </a:extLst>
            </p:cNvPr>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3704;p61">
              <a:extLst>
                <a:ext uri="{FF2B5EF4-FFF2-40B4-BE49-F238E27FC236}">
                  <a16:creationId xmlns:a16="http://schemas.microsoft.com/office/drawing/2014/main" id="{CCC0FA02-066F-425A-AEAD-DE9287F5284F}"/>
                </a:ext>
              </a:extLst>
            </p:cNvPr>
            <p:cNvGrpSpPr/>
            <p:nvPr/>
          </p:nvGrpSpPr>
          <p:grpSpPr>
            <a:xfrm>
              <a:off x="2205895" y="3637269"/>
              <a:ext cx="1089848" cy="724993"/>
              <a:chOff x="2205895" y="3637269"/>
              <a:chExt cx="1089848" cy="724993"/>
            </a:xfrm>
          </p:grpSpPr>
          <p:sp>
            <p:nvSpPr>
              <p:cNvPr id="27" name="Google Shape;3705;p61">
                <a:extLst>
                  <a:ext uri="{FF2B5EF4-FFF2-40B4-BE49-F238E27FC236}">
                    <a16:creationId xmlns:a16="http://schemas.microsoft.com/office/drawing/2014/main" id="{AD53C81E-3A19-4936-8C21-F7D999B3D310}"/>
                  </a:ext>
                </a:extLst>
              </p:cNvPr>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6;p61">
                <a:extLst>
                  <a:ext uri="{FF2B5EF4-FFF2-40B4-BE49-F238E27FC236}">
                    <a16:creationId xmlns:a16="http://schemas.microsoft.com/office/drawing/2014/main" id="{B2E5DD50-BF06-43C7-96C1-7E21A29BBA76}"/>
                  </a:ext>
                </a:extLst>
              </p:cNvPr>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07;p61">
                <a:extLst>
                  <a:ext uri="{FF2B5EF4-FFF2-40B4-BE49-F238E27FC236}">
                    <a16:creationId xmlns:a16="http://schemas.microsoft.com/office/drawing/2014/main" id="{8AE994C7-F0A1-456F-9F50-CC326C91C82C}"/>
                  </a:ext>
                </a:extLst>
              </p:cNvPr>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08;p61">
                <a:extLst>
                  <a:ext uri="{FF2B5EF4-FFF2-40B4-BE49-F238E27FC236}">
                    <a16:creationId xmlns:a16="http://schemas.microsoft.com/office/drawing/2014/main" id="{C943C3F7-74B1-40D3-B104-088852C8C3EF}"/>
                  </a:ext>
                </a:extLst>
              </p:cNvPr>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09;p61">
                <a:extLst>
                  <a:ext uri="{FF2B5EF4-FFF2-40B4-BE49-F238E27FC236}">
                    <a16:creationId xmlns:a16="http://schemas.microsoft.com/office/drawing/2014/main" id="{7E0E2C72-4164-49A9-85C3-DEC961D2B6DF}"/>
                  </a:ext>
                </a:extLst>
              </p:cNvPr>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10;p61">
                <a:extLst>
                  <a:ext uri="{FF2B5EF4-FFF2-40B4-BE49-F238E27FC236}">
                    <a16:creationId xmlns:a16="http://schemas.microsoft.com/office/drawing/2014/main" id="{7789109F-F028-4BCF-B138-BE5A2DC7869A}"/>
                  </a:ext>
                </a:extLst>
              </p:cNvPr>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711;p61">
              <a:extLst>
                <a:ext uri="{FF2B5EF4-FFF2-40B4-BE49-F238E27FC236}">
                  <a16:creationId xmlns:a16="http://schemas.microsoft.com/office/drawing/2014/main" id="{94356D6B-ADAC-4A5B-A632-082A1C8F3A96}"/>
                </a:ext>
              </a:extLst>
            </p:cNvPr>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15;p61">
              <a:extLst>
                <a:ext uri="{FF2B5EF4-FFF2-40B4-BE49-F238E27FC236}">
                  <a16:creationId xmlns:a16="http://schemas.microsoft.com/office/drawing/2014/main" id="{985712E3-8774-4DBD-BD86-45D31EB7F07D}"/>
                </a:ext>
              </a:extLst>
            </p:cNvPr>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18;p61">
              <a:extLst>
                <a:ext uri="{FF2B5EF4-FFF2-40B4-BE49-F238E27FC236}">
                  <a16:creationId xmlns:a16="http://schemas.microsoft.com/office/drawing/2014/main" id="{197E4078-534B-4651-B7DA-0D8D4F37F0BC}"/>
                </a:ext>
              </a:extLst>
            </p:cNvPr>
            <p:cNvSpPr/>
            <p:nvPr/>
          </p:nvSpPr>
          <p:spPr>
            <a:xfrm rot="5400000">
              <a:off x="2178622" y="414415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9;p61">
              <a:extLst>
                <a:ext uri="{FF2B5EF4-FFF2-40B4-BE49-F238E27FC236}">
                  <a16:creationId xmlns:a16="http://schemas.microsoft.com/office/drawing/2014/main" id="{04EB0A12-BC45-46C4-A7DD-16028A6FAD06}"/>
                </a:ext>
              </a:extLst>
            </p:cNvPr>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22;p61">
              <a:extLst>
                <a:ext uri="{FF2B5EF4-FFF2-40B4-BE49-F238E27FC236}">
                  <a16:creationId xmlns:a16="http://schemas.microsoft.com/office/drawing/2014/main" id="{B14AE4CA-5CEA-4515-B08C-368EDFA8D9BB}"/>
                </a:ext>
              </a:extLst>
            </p:cNvPr>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714;p61">
            <a:extLst>
              <a:ext uri="{FF2B5EF4-FFF2-40B4-BE49-F238E27FC236}">
                <a16:creationId xmlns:a16="http://schemas.microsoft.com/office/drawing/2014/main" id="{1F7560DD-E3AF-4ACC-B7CF-B2C1E209AC8B}"/>
              </a:ext>
            </a:extLst>
          </p:cNvPr>
          <p:cNvCxnSpPr/>
          <p:nvPr/>
        </p:nvCxnSpPr>
        <p:spPr>
          <a:xfrm rot="10800000">
            <a:off x="5094602" y="2218073"/>
            <a:ext cx="90380" cy="0"/>
          </a:xfrm>
          <a:prstGeom prst="straightConnector1">
            <a:avLst/>
          </a:prstGeom>
          <a:noFill/>
          <a:ln w="9525" cap="flat" cmpd="sng">
            <a:solidFill>
              <a:srgbClr val="BAC8D3"/>
            </a:solidFill>
            <a:prstDash val="solid"/>
            <a:round/>
            <a:headEnd type="none" w="med" len="med"/>
            <a:tailEnd type="diamond" w="med" len="med"/>
          </a:ln>
        </p:spPr>
      </p:cxnSp>
      <p:cxnSp>
        <p:nvCxnSpPr>
          <p:cNvPr id="41" name="Google Shape;3717;p61">
            <a:extLst>
              <a:ext uri="{FF2B5EF4-FFF2-40B4-BE49-F238E27FC236}">
                <a16:creationId xmlns:a16="http://schemas.microsoft.com/office/drawing/2014/main" id="{C572299B-0538-41FC-ADAD-847781FFF7B0}"/>
              </a:ext>
            </a:extLst>
          </p:cNvPr>
          <p:cNvCxnSpPr>
            <a:cxnSpLocks/>
          </p:cNvCxnSpPr>
          <p:nvPr/>
        </p:nvCxnSpPr>
        <p:spPr>
          <a:xfrm flipH="1" flipV="1">
            <a:off x="6070576" y="2899137"/>
            <a:ext cx="65102" cy="6151"/>
          </a:xfrm>
          <a:prstGeom prst="straightConnector1">
            <a:avLst/>
          </a:prstGeom>
          <a:noFill/>
          <a:ln w="9525" cap="flat" cmpd="sng">
            <a:solidFill>
              <a:srgbClr val="BAC8D3"/>
            </a:solidFill>
            <a:prstDash val="solid"/>
            <a:round/>
            <a:headEnd type="diamond"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pic>
        <p:nvPicPr>
          <p:cNvPr id="1016" name="Google Shape;1016;p49"/>
          <p:cNvPicPr preferRelativeResize="0">
            <a:picLocks noGrp="1"/>
          </p:cNvPicPr>
          <p:nvPr>
            <p:ph type="pic" idx="3"/>
          </p:nvPr>
        </p:nvPicPr>
        <p:blipFill rotWithShape="1">
          <a:blip r:embed="rId3">
            <a:alphaModFix/>
          </a:blip>
          <a:srcRect l="22001" t="660" r="17967" b="15790"/>
          <a:stretch/>
        </p:blipFill>
        <p:spPr>
          <a:xfrm>
            <a:off x="6162325" y="539500"/>
            <a:ext cx="2268452" cy="2104199"/>
          </a:xfrm>
          <a:prstGeom prst="rect">
            <a:avLst/>
          </a:prstGeom>
        </p:spPr>
      </p:pic>
      <p:pic>
        <p:nvPicPr>
          <p:cNvPr id="1019" name="Google Shape;1019;p49"/>
          <p:cNvPicPr preferRelativeResize="0">
            <a:picLocks noGrp="1"/>
          </p:cNvPicPr>
          <p:nvPr>
            <p:ph type="pic" idx="2"/>
          </p:nvPr>
        </p:nvPicPr>
        <p:blipFill rotWithShape="1">
          <a:blip r:embed="rId4">
            <a:alphaModFix/>
          </a:blip>
          <a:srcRect l="31024" t="793" r="31024" b="16582"/>
          <a:stretch/>
        </p:blipFill>
        <p:spPr>
          <a:xfrm>
            <a:off x="594586" y="564167"/>
            <a:ext cx="2801101" cy="4064574"/>
          </a:xfrm>
          <a:prstGeom prst="rect">
            <a:avLst/>
          </a:prstGeom>
        </p:spPr>
      </p:pic>
      <p:pic>
        <p:nvPicPr>
          <p:cNvPr id="1020" name="Google Shape;1020;p49"/>
          <p:cNvPicPr preferRelativeResize="0">
            <a:picLocks noGrp="1"/>
          </p:cNvPicPr>
          <p:nvPr>
            <p:ph type="pic" idx="4"/>
          </p:nvPr>
        </p:nvPicPr>
        <p:blipFill rotWithShape="1">
          <a:blip r:embed="rId5">
            <a:alphaModFix/>
          </a:blip>
          <a:srcRect t="16492" b="16492"/>
          <a:stretch/>
        </p:blipFill>
        <p:spPr>
          <a:xfrm>
            <a:off x="3671775" y="2823325"/>
            <a:ext cx="4740301" cy="1780749"/>
          </a:xfrm>
          <a:prstGeom prst="rect">
            <a:avLst/>
          </a:prstGeom>
        </p:spPr>
      </p:pic>
      <p:grpSp>
        <p:nvGrpSpPr>
          <p:cNvPr id="1021" name="Google Shape;1021;p49"/>
          <p:cNvGrpSpPr/>
          <p:nvPr/>
        </p:nvGrpSpPr>
        <p:grpSpPr>
          <a:xfrm>
            <a:off x="2807348" y="3862291"/>
            <a:ext cx="1510220" cy="1509818"/>
            <a:chOff x="5604480" y="3862800"/>
            <a:chExt cx="1352880" cy="1352520"/>
          </a:xfrm>
        </p:grpSpPr>
        <p:sp>
          <p:nvSpPr>
            <p:cNvPr id="1022" name="Google Shape;1022;p49"/>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49"/>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49"/>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49"/>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6" name="Google Shape;1026;p49"/>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7" name="Google Shape;1027;p49"/>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49"/>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7" name="Picture 6">
            <a:extLst>
              <a:ext uri="{FF2B5EF4-FFF2-40B4-BE49-F238E27FC236}">
                <a16:creationId xmlns:a16="http://schemas.microsoft.com/office/drawing/2014/main" id="{C5409CA8-5CC0-41CC-8D1C-98FD9E4C529C}"/>
              </a:ext>
            </a:extLst>
          </p:cNvPr>
          <p:cNvPicPr>
            <a:picLocks noChangeAspect="1"/>
          </p:cNvPicPr>
          <p:nvPr/>
        </p:nvPicPr>
        <p:blipFill>
          <a:blip r:embed="rId6"/>
          <a:stretch>
            <a:fillRect/>
          </a:stretch>
        </p:blipFill>
        <p:spPr>
          <a:xfrm>
            <a:off x="3671775" y="671685"/>
            <a:ext cx="2268452" cy="17807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44"/>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rPr>
              <a:t>Power Bi </a:t>
            </a:r>
            <a:endParaRPr dirty="0">
              <a:solidFill>
                <a:schemeClr val="bg2"/>
              </a:solidFill>
            </a:endParaRPr>
          </a:p>
        </p:txBody>
      </p:sp>
      <p:sp>
        <p:nvSpPr>
          <p:cNvPr id="948" name="Google Shape;948;p44"/>
          <p:cNvSpPr txBox="1">
            <a:spLocks noGrp="1"/>
          </p:cNvSpPr>
          <p:nvPr>
            <p:ph type="title" idx="4294967295"/>
          </p:nvPr>
        </p:nvSpPr>
        <p:spPr>
          <a:xfrm>
            <a:off x="719999" y="1708775"/>
            <a:ext cx="2896349" cy="48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Benefits of using Power Bi</a:t>
            </a:r>
            <a:endParaRPr sz="1800" dirty="0"/>
          </a:p>
        </p:txBody>
      </p:sp>
      <p:sp>
        <p:nvSpPr>
          <p:cNvPr id="950" name="Google Shape;950;p44"/>
          <p:cNvSpPr txBox="1">
            <a:spLocks noGrp="1"/>
          </p:cNvSpPr>
          <p:nvPr>
            <p:ph type="subTitle" idx="4294967295"/>
          </p:nvPr>
        </p:nvSpPr>
        <p:spPr>
          <a:xfrm>
            <a:off x="720000" y="2114724"/>
            <a:ext cx="2631000" cy="2374773"/>
          </a:xfrm>
          <a:prstGeom prst="rect">
            <a:avLst/>
          </a:prstGeom>
        </p:spPr>
        <p:txBody>
          <a:bodyPr spcFirstLastPara="1" wrap="square" lIns="91425" tIns="91425" rIns="91425" bIns="91425" anchor="t" anchorCtr="0">
            <a:noAutofit/>
          </a:bodyPr>
          <a:lstStyle/>
          <a:p>
            <a:r>
              <a:rPr lang="en-US" sz="800" b="1" dirty="0"/>
              <a:t>User-Friendly</a:t>
            </a:r>
            <a:r>
              <a:rPr lang="en-US" sz="800" dirty="0"/>
              <a:t>: Power BI is easy to use with drag-and-drop features, making data visualization simple even for beginners.</a:t>
            </a:r>
          </a:p>
          <a:p>
            <a:r>
              <a:rPr lang="en-US" sz="800" b="1" dirty="0"/>
              <a:t>Interactive Dashboards</a:t>
            </a:r>
            <a:r>
              <a:rPr lang="en-US" sz="800" dirty="0"/>
              <a:t>: Create dynamic and interactive dashboards that allow you to explore data by clicking on different elements.</a:t>
            </a:r>
          </a:p>
          <a:p>
            <a:r>
              <a:rPr lang="en-US" sz="800" b="1" dirty="0"/>
              <a:t>Real-Time Data</a:t>
            </a:r>
            <a:r>
              <a:rPr lang="en-US" sz="800" dirty="0"/>
              <a:t>: Power BI can connect to real-time data sources, providing up-to-date insights.</a:t>
            </a:r>
          </a:p>
          <a:p>
            <a:r>
              <a:rPr lang="en-US" sz="800" b="1" dirty="0"/>
              <a:t>4. Data Integration</a:t>
            </a:r>
            <a:r>
              <a:rPr lang="en-US" sz="800" dirty="0"/>
              <a:t>: It supports a wide range of data sources, enabling you to combine data from various platforms.</a:t>
            </a:r>
          </a:p>
          <a:p>
            <a:r>
              <a:rPr lang="en-US" sz="800" b="1" dirty="0"/>
              <a:t>5. Powerful Analytics</a:t>
            </a:r>
            <a:r>
              <a:rPr lang="en-US" sz="800" dirty="0"/>
              <a:t>: With built-in DAX functions, Power BI allows for deep data analysis and custom calculations.</a:t>
            </a:r>
          </a:p>
          <a:p>
            <a:pPr marL="228600" lvl="0" indent="-228600" algn="l" rtl="0">
              <a:lnSpc>
                <a:spcPct val="100000"/>
              </a:lnSpc>
              <a:spcBef>
                <a:spcPts val="0"/>
              </a:spcBef>
              <a:spcAft>
                <a:spcPts val="0"/>
              </a:spcAft>
              <a:buFont typeface="+mj-lt"/>
              <a:buAutoNum type="arabicPeriod"/>
            </a:pPr>
            <a:endParaRPr dirty="0"/>
          </a:p>
        </p:txBody>
      </p:sp>
      <p:pic>
        <p:nvPicPr>
          <p:cNvPr id="951" name="Google Shape;951;p44" title="Chart">
            <a:hlinkClick r:id="rId3"/>
          </p:cNvPr>
          <p:cNvPicPr preferRelativeResize="0"/>
          <p:nvPr/>
        </p:nvPicPr>
        <p:blipFill>
          <a:blip r:embed="rId4">
            <a:alphaModFix/>
          </a:blip>
          <a:stretch>
            <a:fillRect/>
          </a:stretch>
        </p:blipFill>
        <p:spPr>
          <a:xfrm>
            <a:off x="4011315" y="1385400"/>
            <a:ext cx="4412697" cy="2730599"/>
          </a:xfrm>
          <a:prstGeom prst="rect">
            <a:avLst/>
          </a:prstGeom>
          <a:noFill/>
          <a:ln>
            <a:noFill/>
          </a:ln>
        </p:spPr>
      </p:pic>
      <p:cxnSp>
        <p:nvCxnSpPr>
          <p:cNvPr id="952" name="Google Shape;952;p44"/>
          <p:cNvCxnSpPr/>
          <p:nvPr/>
        </p:nvCxnSpPr>
        <p:spPr>
          <a:xfrm>
            <a:off x="4399800" y="3847125"/>
            <a:ext cx="3887400" cy="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8"/>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rPr>
              <a:t>Power Bi Visualization roadmap</a:t>
            </a:r>
            <a:endParaRPr dirty="0">
              <a:solidFill>
                <a:schemeClr val="bg2"/>
              </a:solidFill>
            </a:endParaRPr>
          </a:p>
        </p:txBody>
      </p:sp>
      <p:graphicFrame>
        <p:nvGraphicFramePr>
          <p:cNvPr id="4" name="Table 3">
            <a:extLst>
              <a:ext uri="{FF2B5EF4-FFF2-40B4-BE49-F238E27FC236}">
                <a16:creationId xmlns:a16="http://schemas.microsoft.com/office/drawing/2014/main" id="{C6EDDBC1-B3EB-4E97-807C-92B18D19E722}"/>
              </a:ext>
            </a:extLst>
          </p:cNvPr>
          <p:cNvGraphicFramePr>
            <a:graphicFrameLocks noGrp="1"/>
          </p:cNvGraphicFramePr>
          <p:nvPr>
            <p:extLst>
              <p:ext uri="{D42A27DB-BD31-4B8C-83A1-F6EECF244321}">
                <p14:modId xmlns:p14="http://schemas.microsoft.com/office/powerpoint/2010/main" val="982318272"/>
              </p:ext>
            </p:extLst>
          </p:nvPr>
        </p:nvGraphicFramePr>
        <p:xfrm>
          <a:off x="456086" y="1770156"/>
          <a:ext cx="7907985" cy="2234229"/>
        </p:xfrm>
        <a:graphic>
          <a:graphicData uri="http://schemas.openxmlformats.org/drawingml/2006/table">
            <a:tbl>
              <a:tblPr firstRow="1" bandRow="1">
                <a:tableStyleId>{B175B345-A09B-48A2-AC23-4B046D826F47}</a:tableStyleId>
              </a:tblPr>
              <a:tblGrid>
                <a:gridCol w="1211506">
                  <a:extLst>
                    <a:ext uri="{9D8B030D-6E8A-4147-A177-3AD203B41FA5}">
                      <a16:colId xmlns:a16="http://schemas.microsoft.com/office/drawing/2014/main" val="1083457554"/>
                    </a:ext>
                  </a:extLst>
                </a:gridCol>
                <a:gridCol w="1189120">
                  <a:extLst>
                    <a:ext uri="{9D8B030D-6E8A-4147-A177-3AD203B41FA5}">
                      <a16:colId xmlns:a16="http://schemas.microsoft.com/office/drawing/2014/main" val="1642040589"/>
                    </a:ext>
                  </a:extLst>
                </a:gridCol>
                <a:gridCol w="476993">
                  <a:extLst>
                    <a:ext uri="{9D8B030D-6E8A-4147-A177-3AD203B41FA5}">
                      <a16:colId xmlns:a16="http://schemas.microsoft.com/office/drawing/2014/main" val="4205426568"/>
                    </a:ext>
                  </a:extLst>
                </a:gridCol>
                <a:gridCol w="471813">
                  <a:extLst>
                    <a:ext uri="{9D8B030D-6E8A-4147-A177-3AD203B41FA5}">
                      <a16:colId xmlns:a16="http://schemas.microsoft.com/office/drawing/2014/main" val="556039420"/>
                    </a:ext>
                  </a:extLst>
                </a:gridCol>
                <a:gridCol w="475454">
                  <a:extLst>
                    <a:ext uri="{9D8B030D-6E8A-4147-A177-3AD203B41FA5}">
                      <a16:colId xmlns:a16="http://schemas.microsoft.com/office/drawing/2014/main" val="3997685514"/>
                    </a:ext>
                  </a:extLst>
                </a:gridCol>
                <a:gridCol w="456837">
                  <a:extLst>
                    <a:ext uri="{9D8B030D-6E8A-4147-A177-3AD203B41FA5}">
                      <a16:colId xmlns:a16="http://schemas.microsoft.com/office/drawing/2014/main" val="638144633"/>
                    </a:ext>
                  </a:extLst>
                </a:gridCol>
                <a:gridCol w="490427">
                  <a:extLst>
                    <a:ext uri="{9D8B030D-6E8A-4147-A177-3AD203B41FA5}">
                      <a16:colId xmlns:a16="http://schemas.microsoft.com/office/drawing/2014/main" val="2949413107"/>
                    </a:ext>
                  </a:extLst>
                </a:gridCol>
                <a:gridCol w="416528">
                  <a:extLst>
                    <a:ext uri="{9D8B030D-6E8A-4147-A177-3AD203B41FA5}">
                      <a16:colId xmlns:a16="http://schemas.microsoft.com/office/drawing/2014/main" val="1231861594"/>
                    </a:ext>
                  </a:extLst>
                </a:gridCol>
                <a:gridCol w="382937">
                  <a:extLst>
                    <a:ext uri="{9D8B030D-6E8A-4147-A177-3AD203B41FA5}">
                      <a16:colId xmlns:a16="http://schemas.microsoft.com/office/drawing/2014/main" val="2739840218"/>
                    </a:ext>
                  </a:extLst>
                </a:gridCol>
                <a:gridCol w="490429">
                  <a:extLst>
                    <a:ext uri="{9D8B030D-6E8A-4147-A177-3AD203B41FA5}">
                      <a16:colId xmlns:a16="http://schemas.microsoft.com/office/drawing/2014/main" val="741764503"/>
                    </a:ext>
                  </a:extLst>
                </a:gridCol>
                <a:gridCol w="470273">
                  <a:extLst>
                    <a:ext uri="{9D8B030D-6E8A-4147-A177-3AD203B41FA5}">
                      <a16:colId xmlns:a16="http://schemas.microsoft.com/office/drawing/2014/main" val="480351668"/>
                    </a:ext>
                  </a:extLst>
                </a:gridCol>
                <a:gridCol w="429965">
                  <a:extLst>
                    <a:ext uri="{9D8B030D-6E8A-4147-A177-3AD203B41FA5}">
                      <a16:colId xmlns:a16="http://schemas.microsoft.com/office/drawing/2014/main" val="2955702416"/>
                    </a:ext>
                  </a:extLst>
                </a:gridCol>
                <a:gridCol w="476992">
                  <a:extLst>
                    <a:ext uri="{9D8B030D-6E8A-4147-A177-3AD203B41FA5}">
                      <a16:colId xmlns:a16="http://schemas.microsoft.com/office/drawing/2014/main" val="1453368651"/>
                    </a:ext>
                  </a:extLst>
                </a:gridCol>
                <a:gridCol w="468711">
                  <a:extLst>
                    <a:ext uri="{9D8B030D-6E8A-4147-A177-3AD203B41FA5}">
                      <a16:colId xmlns:a16="http://schemas.microsoft.com/office/drawing/2014/main" val="4210187397"/>
                    </a:ext>
                  </a:extLst>
                </a:gridCol>
              </a:tblGrid>
              <a:tr h="415589">
                <a:tc>
                  <a:txBody>
                    <a:bodyPr/>
                    <a:lstStyle/>
                    <a:p>
                      <a:r>
                        <a:rPr lang="en-US" b="1" dirty="0">
                          <a:solidFill>
                            <a:schemeClr val="accent2"/>
                          </a:solidFill>
                          <a:latin typeface="Nunito Sans" panose="020B0604020202020204" charset="0"/>
                        </a:rPr>
                        <a:t>Initiative</a:t>
                      </a:r>
                      <a:endParaRPr lang="en-IN" b="1" dirty="0">
                        <a:solidFill>
                          <a:schemeClr val="accent2"/>
                        </a:solidFill>
                        <a:latin typeface="Nunito Sans" panose="020B0604020202020204" charset="0"/>
                      </a:endParaRPr>
                    </a:p>
                  </a:txBody>
                  <a:tcPr/>
                </a:tc>
                <a:tc>
                  <a:txBody>
                    <a:bodyPr/>
                    <a:lstStyle/>
                    <a:p>
                      <a:r>
                        <a:rPr lang="en-US" b="1" dirty="0">
                          <a:solidFill>
                            <a:schemeClr val="accent2"/>
                          </a:solidFill>
                          <a:latin typeface="Nunito Sans" panose="020B0604020202020204" charset="0"/>
                        </a:rPr>
                        <a:t>Objective</a:t>
                      </a:r>
                      <a:endParaRPr lang="en-IN" b="1"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Jan</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Feb</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Mar</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Apr</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May</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Jun</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Jul</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Aug</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Sep</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Oct</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Nov</a:t>
                      </a:r>
                      <a:endParaRPr lang="en-IN" sz="1200" dirty="0">
                        <a:solidFill>
                          <a:schemeClr val="accent2"/>
                        </a:solidFill>
                        <a:latin typeface="Nunito Sans" panose="020B0604020202020204" charset="0"/>
                      </a:endParaRPr>
                    </a:p>
                  </a:txBody>
                  <a:tcPr/>
                </a:tc>
                <a:tc>
                  <a:txBody>
                    <a:bodyPr/>
                    <a:lstStyle/>
                    <a:p>
                      <a:r>
                        <a:rPr lang="en-US" sz="1200" dirty="0">
                          <a:solidFill>
                            <a:schemeClr val="accent2"/>
                          </a:solidFill>
                          <a:latin typeface="Nunito Sans" panose="020B0604020202020204" charset="0"/>
                        </a:rPr>
                        <a:t>Dec</a:t>
                      </a:r>
                      <a:endParaRPr lang="en-IN" sz="1200" dirty="0">
                        <a:solidFill>
                          <a:schemeClr val="accent2"/>
                        </a:solidFill>
                        <a:latin typeface="Nunito Sans" panose="020B0604020202020204" charset="0"/>
                      </a:endParaRPr>
                    </a:p>
                  </a:txBody>
                  <a:tcPr/>
                </a:tc>
                <a:extLst>
                  <a:ext uri="{0D108BD9-81ED-4DB2-BD59-A6C34878D82A}">
                    <a16:rowId xmlns:a16="http://schemas.microsoft.com/office/drawing/2014/main" val="2547535355"/>
                  </a:ext>
                </a:extLst>
              </a:tr>
              <a:tr h="355749">
                <a:tc>
                  <a:txBody>
                    <a:bodyPr/>
                    <a:lstStyle/>
                    <a:p>
                      <a:r>
                        <a:rPr lang="en-US" sz="1100" b="1" dirty="0">
                          <a:solidFill>
                            <a:schemeClr val="accent2"/>
                          </a:solidFill>
                          <a:latin typeface="Nunito Sans" panose="020B0604020202020204" charset="0"/>
                        </a:rPr>
                        <a:t>Performance matrix</a:t>
                      </a:r>
                      <a:endParaRPr lang="en-IN" sz="1100" b="1" dirty="0">
                        <a:solidFill>
                          <a:schemeClr val="accent2"/>
                        </a:solidFill>
                        <a:latin typeface="Nunito Sans" panose="020B0604020202020204" charset="0"/>
                      </a:endParaRPr>
                    </a:p>
                  </a:txBody>
                  <a:tcPr/>
                </a:tc>
                <a:tc>
                  <a:txBody>
                    <a:bodyPr/>
                    <a:lstStyle/>
                    <a:p>
                      <a:r>
                        <a:rPr lang="en-US" sz="1100" b="1" dirty="0">
                          <a:solidFill>
                            <a:schemeClr val="accent2"/>
                          </a:solidFill>
                          <a:latin typeface="Nunito Sans" panose="020B0604020202020204" charset="0"/>
                        </a:rPr>
                        <a:t>Use for KPIs</a:t>
                      </a:r>
                      <a:endParaRPr lang="en-IN" sz="1100" b="1" dirty="0">
                        <a:solidFill>
                          <a:schemeClr val="accent2"/>
                        </a:solidFill>
                        <a:latin typeface="Nunito Sans" panose="020B0604020202020204" charset="0"/>
                      </a:endParaRPr>
                    </a:p>
                  </a:txBody>
                  <a:tcPr/>
                </a:tc>
                <a:tc>
                  <a:txBody>
                    <a:bodyPr/>
                    <a:lstStyle/>
                    <a:p>
                      <a:endParaRPr lang="en-IN" dirty="0"/>
                    </a:p>
                  </a:txBody>
                  <a:tcPr>
                    <a:solidFill>
                      <a:schemeClr val="bg2"/>
                    </a:solidFill>
                  </a:tcPr>
                </a:tc>
                <a:tc>
                  <a:txBody>
                    <a:bodyPr/>
                    <a:lstStyle/>
                    <a:p>
                      <a:endParaRPr lang="en-IN" dirty="0"/>
                    </a:p>
                  </a:txBody>
                  <a:tcPr>
                    <a:solidFill>
                      <a:schemeClr val="bg2"/>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solidFill>
                      <a:schemeClr val="bg2"/>
                    </a:solidFill>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579259"/>
                  </a:ext>
                </a:extLst>
              </a:tr>
              <a:tr h="370840">
                <a:tc>
                  <a:txBody>
                    <a:bodyPr/>
                    <a:lstStyle/>
                    <a:p>
                      <a:r>
                        <a:rPr lang="en-US" sz="1100" b="1" dirty="0">
                          <a:solidFill>
                            <a:schemeClr val="accent2"/>
                          </a:solidFill>
                          <a:latin typeface="Nunito Sans" panose="020B0604020202020204" charset="0"/>
                        </a:rPr>
                        <a:t>Sales Analysis</a:t>
                      </a:r>
                      <a:endParaRPr lang="en-IN" sz="1100" b="1" dirty="0">
                        <a:solidFill>
                          <a:schemeClr val="accent2"/>
                        </a:solidFill>
                        <a:latin typeface="Nunito Sans" panose="020B0604020202020204" charset="0"/>
                      </a:endParaRPr>
                    </a:p>
                  </a:txBody>
                  <a:tcPr/>
                </a:tc>
                <a:tc>
                  <a:txBody>
                    <a:bodyPr/>
                    <a:lstStyle/>
                    <a:p>
                      <a:r>
                        <a:rPr lang="en-US" sz="1100" b="1" dirty="0">
                          <a:solidFill>
                            <a:schemeClr val="accent2"/>
                          </a:solidFill>
                          <a:latin typeface="Nunito Sans" panose="020B0604020202020204" charset="0"/>
                        </a:rPr>
                        <a:t>Sales insights</a:t>
                      </a:r>
                      <a:endParaRPr lang="en-IN" sz="1100" b="1" dirty="0">
                        <a:solidFill>
                          <a:schemeClr val="accent2"/>
                        </a:solidFill>
                        <a:latin typeface="Nunito Sans" panose="020B0604020202020204" charset="0"/>
                      </a:endParaRPr>
                    </a:p>
                  </a:txBody>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tc>
                  <a:txBody>
                    <a:bodyPr/>
                    <a:lstStyle/>
                    <a:p>
                      <a:endParaRPr lang="en-IN" dirty="0"/>
                    </a:p>
                  </a:txBody>
                  <a:tcPr>
                    <a:solidFill>
                      <a:schemeClr val="bg2"/>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tc>
                  <a:txBody>
                    <a:bodyPr/>
                    <a:lstStyle/>
                    <a:p>
                      <a:endParaRPr lang="en-IN"/>
                    </a:p>
                  </a:txBody>
                  <a:tcPr/>
                </a:tc>
                <a:tc>
                  <a:txBody>
                    <a:bodyPr/>
                    <a:lstStyle/>
                    <a:p>
                      <a:endParaRPr lang="en-IN" dirty="0"/>
                    </a:p>
                  </a:txBody>
                  <a:tcPr>
                    <a:solidFill>
                      <a:schemeClr val="bg2"/>
                    </a:solidFill>
                  </a:tcPr>
                </a:tc>
                <a:tc>
                  <a:txBody>
                    <a:bodyPr/>
                    <a:lstStyle/>
                    <a:p>
                      <a:endParaRPr lang="en-IN"/>
                    </a:p>
                  </a:txBody>
                  <a:tcPr/>
                </a:tc>
                <a:tc>
                  <a:txBody>
                    <a:bodyPr/>
                    <a:lstStyle/>
                    <a:p>
                      <a:endParaRPr lang="en-IN"/>
                    </a:p>
                  </a:txBody>
                  <a:tcPr/>
                </a:tc>
                <a:extLst>
                  <a:ext uri="{0D108BD9-81ED-4DB2-BD59-A6C34878D82A}">
                    <a16:rowId xmlns:a16="http://schemas.microsoft.com/office/drawing/2014/main" val="2825962209"/>
                  </a:ext>
                </a:extLst>
              </a:tr>
              <a:tr h="370840">
                <a:tc>
                  <a:txBody>
                    <a:bodyPr/>
                    <a:lstStyle/>
                    <a:p>
                      <a:r>
                        <a:rPr lang="en-US" sz="1100" b="1" dirty="0">
                          <a:solidFill>
                            <a:schemeClr val="accent2"/>
                          </a:solidFill>
                          <a:latin typeface="Nunito Sans" panose="020B0604020202020204" charset="0"/>
                        </a:rPr>
                        <a:t>Pricing Analysis</a:t>
                      </a:r>
                      <a:endParaRPr lang="en-IN" sz="1100" b="1" dirty="0">
                        <a:solidFill>
                          <a:schemeClr val="accent2"/>
                        </a:solidFill>
                        <a:latin typeface="Nunito Sans" panose="020B0604020202020204" charset="0"/>
                      </a:endParaRPr>
                    </a:p>
                  </a:txBody>
                  <a:tcPr/>
                </a:tc>
                <a:tc>
                  <a:txBody>
                    <a:bodyPr/>
                    <a:lstStyle/>
                    <a:p>
                      <a:r>
                        <a:rPr lang="en-US" sz="1100" b="1" dirty="0">
                          <a:solidFill>
                            <a:schemeClr val="accent2"/>
                          </a:solidFill>
                          <a:latin typeface="Nunito Sans" panose="020B0604020202020204" charset="0"/>
                        </a:rPr>
                        <a:t>Price distribution</a:t>
                      </a:r>
                      <a:endParaRPr lang="en-IN" sz="1100" b="1" dirty="0">
                        <a:solidFill>
                          <a:schemeClr val="accent2"/>
                        </a:solidFill>
                        <a:latin typeface="Nunito Sans" panose="020B0604020202020204" charset="0"/>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tc>
                  <a:txBody>
                    <a:bodyPr/>
                    <a:lstStyle/>
                    <a:p>
                      <a:endParaRPr lang="en-IN"/>
                    </a:p>
                  </a:txBody>
                  <a:tcPr/>
                </a:tc>
                <a:tc>
                  <a:txBody>
                    <a:bodyPr/>
                    <a:lstStyle/>
                    <a:p>
                      <a:endParaRPr lang="en-IN" dirty="0"/>
                    </a:p>
                  </a:txBody>
                  <a:tcPr/>
                </a:tc>
                <a:tc>
                  <a:txBody>
                    <a:bodyPr/>
                    <a:lstStyle/>
                    <a:p>
                      <a:endParaRPr lang="en-IN" dirty="0"/>
                    </a:p>
                  </a:txBody>
                  <a:tcPr>
                    <a:solidFill>
                      <a:schemeClr val="bg2"/>
                    </a:solidFill>
                  </a:tcPr>
                </a:tc>
                <a:tc>
                  <a:txBody>
                    <a:bodyPr/>
                    <a:lstStyle/>
                    <a:p>
                      <a:endParaRPr lang="en-IN"/>
                    </a:p>
                  </a:txBody>
                  <a:tcPr/>
                </a:tc>
                <a:extLst>
                  <a:ext uri="{0D108BD9-81ED-4DB2-BD59-A6C34878D82A}">
                    <a16:rowId xmlns:a16="http://schemas.microsoft.com/office/drawing/2014/main" val="3210396121"/>
                  </a:ext>
                </a:extLst>
              </a:tr>
              <a:tr h="370840">
                <a:tc>
                  <a:txBody>
                    <a:bodyPr/>
                    <a:lstStyle/>
                    <a:p>
                      <a:r>
                        <a:rPr lang="en-US" sz="1100" b="1" dirty="0">
                          <a:solidFill>
                            <a:schemeClr val="accent2"/>
                          </a:solidFill>
                          <a:latin typeface="Nunito Sans" panose="020B0604020202020204" charset="0"/>
                        </a:rPr>
                        <a:t>Vehicle distribution Analysis</a:t>
                      </a:r>
                      <a:endParaRPr lang="en-IN" sz="1100" b="1" dirty="0">
                        <a:solidFill>
                          <a:schemeClr val="accent2"/>
                        </a:solidFill>
                        <a:latin typeface="Nunito Sans" panose="020B0604020202020204" charset="0"/>
                      </a:endParaRPr>
                    </a:p>
                  </a:txBody>
                  <a:tcPr/>
                </a:tc>
                <a:tc>
                  <a:txBody>
                    <a:bodyPr/>
                    <a:lstStyle/>
                    <a:p>
                      <a:r>
                        <a:rPr lang="en-US" sz="1100" b="1" dirty="0">
                          <a:solidFill>
                            <a:schemeClr val="accent2"/>
                          </a:solidFill>
                          <a:latin typeface="Nunito Sans" panose="020B0604020202020204" charset="0"/>
                        </a:rPr>
                        <a:t>Various distribution of vehicles</a:t>
                      </a:r>
                      <a:endParaRPr lang="en-IN" sz="1100" b="1" dirty="0">
                        <a:solidFill>
                          <a:schemeClr val="accent2"/>
                        </a:solidFill>
                        <a:latin typeface="Nunito Sans" panose="020B0604020202020204" charset="0"/>
                      </a:endParaRP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tc>
                  <a:txBody>
                    <a:bodyPr/>
                    <a:lstStyle/>
                    <a:p>
                      <a:endParaRPr lang="en-IN" dirty="0"/>
                    </a:p>
                  </a:txBody>
                  <a:tcPr>
                    <a:solidFill>
                      <a:schemeClr val="bg2"/>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solidFill>
                      <a:schemeClr val="bg2"/>
                    </a:solidFill>
                  </a:tcPr>
                </a:tc>
                <a:extLst>
                  <a:ext uri="{0D108BD9-81ED-4DB2-BD59-A6C34878D82A}">
                    <a16:rowId xmlns:a16="http://schemas.microsoft.com/office/drawing/2014/main" val="356523399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pic>
        <p:nvPicPr>
          <p:cNvPr id="5" name="Picture 4">
            <a:extLst>
              <a:ext uri="{FF2B5EF4-FFF2-40B4-BE49-F238E27FC236}">
                <a16:creationId xmlns:a16="http://schemas.microsoft.com/office/drawing/2014/main" id="{3AA3995B-A831-4B3A-9B9D-7A5471F0D4E6}"/>
              </a:ext>
            </a:extLst>
          </p:cNvPr>
          <p:cNvPicPr>
            <a:picLocks noChangeAspect="1"/>
          </p:cNvPicPr>
          <p:nvPr/>
        </p:nvPicPr>
        <p:blipFill>
          <a:blip r:embed="rId3"/>
          <a:stretch>
            <a:fillRect/>
          </a:stretch>
        </p:blipFill>
        <p:spPr>
          <a:xfrm>
            <a:off x="0" y="358225"/>
            <a:ext cx="9144000" cy="44270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pic>
        <p:nvPicPr>
          <p:cNvPr id="3" name="Picture 2">
            <a:extLst>
              <a:ext uri="{FF2B5EF4-FFF2-40B4-BE49-F238E27FC236}">
                <a16:creationId xmlns:a16="http://schemas.microsoft.com/office/drawing/2014/main" id="{3FF4426A-41ED-464E-A358-BC2422CFE28A}"/>
              </a:ext>
            </a:extLst>
          </p:cNvPr>
          <p:cNvPicPr>
            <a:picLocks noChangeAspect="1"/>
          </p:cNvPicPr>
          <p:nvPr/>
        </p:nvPicPr>
        <p:blipFill>
          <a:blip r:embed="rId3"/>
          <a:stretch>
            <a:fillRect/>
          </a:stretch>
        </p:blipFill>
        <p:spPr>
          <a:xfrm>
            <a:off x="0" y="407810"/>
            <a:ext cx="9144000" cy="4327879"/>
          </a:xfrm>
          <a:prstGeom prst="rect">
            <a:avLst/>
          </a:prstGeom>
        </p:spPr>
      </p:pic>
    </p:spTree>
    <p:extLst>
      <p:ext uri="{BB962C8B-B14F-4D97-AF65-F5344CB8AC3E}">
        <p14:creationId xmlns:p14="http://schemas.microsoft.com/office/powerpoint/2010/main" val="72599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3" name="Title 2">
            <a:extLst>
              <a:ext uri="{FF2B5EF4-FFF2-40B4-BE49-F238E27FC236}">
                <a16:creationId xmlns:a16="http://schemas.microsoft.com/office/drawing/2014/main" id="{E2525BFB-9496-4837-B572-A42D3B0CD27C}"/>
              </a:ext>
            </a:extLst>
          </p:cNvPr>
          <p:cNvSpPr>
            <a:spLocks noGrp="1"/>
          </p:cNvSpPr>
          <p:nvPr>
            <p:ph type="title"/>
          </p:nvPr>
        </p:nvSpPr>
        <p:spPr>
          <a:xfrm>
            <a:off x="578806" y="1487517"/>
            <a:ext cx="7704000" cy="572700"/>
          </a:xfrm>
        </p:spPr>
        <p:txBody>
          <a:bodyPr/>
          <a:lstStyle/>
          <a:p>
            <a:r>
              <a:rPr lang="en-US" sz="6000" dirty="0">
                <a:solidFill>
                  <a:schemeClr val="bg2"/>
                </a:solidFill>
              </a:rPr>
              <a:t>Thanks!</a:t>
            </a:r>
            <a:endParaRPr lang="en-IN" sz="6000"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36"/>
          <p:cNvSpPr txBox="1">
            <a:spLocks noGrp="1"/>
          </p:cNvSpPr>
          <p:nvPr>
            <p:ph type="title"/>
          </p:nvPr>
        </p:nvSpPr>
        <p:spPr>
          <a:xfrm>
            <a:off x="713225" y="765600"/>
            <a:ext cx="3811500" cy="1027800"/>
          </a:xfrm>
          <a:prstGeom prst="rect">
            <a:avLst/>
          </a:prstGeom>
        </p:spPr>
        <p:txBody>
          <a:bodyPr spcFirstLastPara="1" wrap="square" lIns="91425" tIns="91425" rIns="91425" bIns="91425" anchor="b" anchorCtr="0">
            <a:noAutofit/>
          </a:bodyPr>
          <a:lstStyle/>
          <a:p>
            <a:pPr lvl="0"/>
            <a:r>
              <a:rPr lang="en" sz="3200" dirty="0">
                <a:solidFill>
                  <a:schemeClr val="bg2"/>
                </a:solidFill>
                <a:latin typeface="Nunito Sans" panose="020B0604020202020204" charset="0"/>
                <a:ea typeface="Fira Sans"/>
                <a:cs typeface="Fira Sans"/>
                <a:sym typeface="Fira Sans"/>
              </a:rPr>
              <a:t>Introduction</a:t>
            </a:r>
            <a:endParaRPr dirty="0">
              <a:solidFill>
                <a:schemeClr val="bg2"/>
              </a:solidFill>
              <a:latin typeface="Nunito Sans" panose="020B0604020202020204" charset="0"/>
            </a:endParaRPr>
          </a:p>
        </p:txBody>
      </p:sp>
      <p:sp>
        <p:nvSpPr>
          <p:cNvPr id="858" name="Google Shape;858;p36"/>
          <p:cNvSpPr txBox="1">
            <a:spLocks noGrp="1"/>
          </p:cNvSpPr>
          <p:nvPr>
            <p:ph type="subTitle" idx="1"/>
          </p:nvPr>
        </p:nvSpPr>
        <p:spPr>
          <a:xfrm>
            <a:off x="713225" y="1853100"/>
            <a:ext cx="3811500" cy="295422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dirty="0">
                <a:solidFill>
                  <a:schemeClr val="accent2"/>
                </a:solidFill>
                <a:latin typeface="Nunito Sans" panose="020B0604020202020204" charset="0"/>
                <a:ea typeface="Fira Sans"/>
                <a:cs typeface="Fira Sans"/>
                <a:sym typeface="Fira Sans"/>
              </a:rPr>
              <a:t>I'll take you on a thorough tour of my most recent    Car price prediction analysis in my presentation today, which will be emphasized by the sophisticated use of Machine learning  and Power BI reports. The core of my study is my dataset, which includes a broad range of Car characteristics, such as Brand name, Model name, engine specs etc.</a:t>
            </a:r>
          </a:p>
          <a:p>
            <a:pPr marL="0" indent="0">
              <a:buClr>
                <a:schemeClr val="dk1"/>
              </a:buClr>
              <a:buSzPts val="1100"/>
              <a:buNone/>
            </a:pPr>
            <a:endParaRPr lang="en-US" dirty="0">
              <a:solidFill>
                <a:schemeClr val="accent2"/>
              </a:solidFill>
              <a:latin typeface="Fira Sans"/>
              <a:ea typeface="Fira Sans"/>
              <a:cs typeface="Fira Sans"/>
              <a:sym typeface="Fira Sans"/>
            </a:endParaRPr>
          </a:p>
          <a:p>
            <a:pPr marL="0" indent="0">
              <a:buClr>
                <a:schemeClr val="dk1"/>
              </a:buClr>
              <a:buSzPts val="1100"/>
              <a:buNone/>
            </a:pPr>
            <a:r>
              <a:rPr lang="en-US" dirty="0">
                <a:solidFill>
                  <a:schemeClr val="accent2"/>
                </a:solidFill>
                <a:latin typeface="Fira Sans"/>
                <a:ea typeface="Fira Sans"/>
                <a:cs typeface="Fira Sans"/>
                <a:sym typeface="Fira Sans"/>
              </a:rPr>
              <a:t>I used Power BI to enhance this refined dataset and make my data more visually appealing. Thanks to Power BI's dynamic dashboards and interactive visualizations, which also helped me to identify patterns and trends that were not immediately obvious.</a:t>
            </a:r>
            <a:endParaRPr lang="en-US" dirty="0">
              <a:solidFill>
                <a:schemeClr val="accent2"/>
              </a:solidFill>
              <a:latin typeface="Nunito Sans" panose="020B0604020202020204" charset="0"/>
              <a:ea typeface="Fira Sans"/>
              <a:cs typeface="Fira Sans"/>
              <a:sym typeface="Fira Sans"/>
            </a:endParaRPr>
          </a:p>
          <a:p>
            <a:pPr marL="0" lvl="0" indent="0" algn="l" rtl="0">
              <a:spcBef>
                <a:spcPts val="0"/>
              </a:spcBef>
              <a:spcAft>
                <a:spcPts val="0"/>
              </a:spcAft>
              <a:buClr>
                <a:schemeClr val="dk1"/>
              </a:buClr>
              <a:buSzPts val="1100"/>
              <a:buFont typeface="Arial"/>
              <a:buNone/>
            </a:pPr>
            <a:endParaRPr dirty="0"/>
          </a:p>
        </p:txBody>
      </p:sp>
      <p:pic>
        <p:nvPicPr>
          <p:cNvPr id="859" name="Google Shape;859;p36"/>
          <p:cNvPicPr preferRelativeResize="0">
            <a:picLocks noGrp="1"/>
          </p:cNvPicPr>
          <p:nvPr>
            <p:ph type="pic" idx="2"/>
          </p:nvPr>
        </p:nvPicPr>
        <p:blipFill rotWithShape="1">
          <a:blip r:embed="rId3">
            <a:alphaModFix/>
          </a:blip>
          <a:srcRect t="1063" b="15824"/>
          <a:stretch/>
        </p:blipFill>
        <p:spPr>
          <a:xfrm>
            <a:off x="5019325" y="0"/>
            <a:ext cx="4124675" cy="5143500"/>
          </a:xfrm>
          <a:prstGeom prst="rect">
            <a:avLst/>
          </a:prstGeom>
        </p:spPr>
      </p:pic>
      <p:grpSp>
        <p:nvGrpSpPr>
          <p:cNvPr id="860" name="Google Shape;860;p36"/>
          <p:cNvGrpSpPr/>
          <p:nvPr/>
        </p:nvGrpSpPr>
        <p:grpSpPr>
          <a:xfrm>
            <a:off x="6975075" y="3463002"/>
            <a:ext cx="2078128" cy="2037981"/>
            <a:chOff x="6975075" y="3463002"/>
            <a:chExt cx="2078128" cy="2037981"/>
          </a:xfrm>
        </p:grpSpPr>
        <p:grpSp>
          <p:nvGrpSpPr>
            <p:cNvPr id="861" name="Google Shape;861;p36"/>
            <p:cNvGrpSpPr/>
            <p:nvPr/>
          </p:nvGrpSpPr>
          <p:grpSpPr>
            <a:xfrm>
              <a:off x="7015222" y="3463002"/>
              <a:ext cx="2037981" cy="2037981"/>
              <a:chOff x="231120" y="3754800"/>
              <a:chExt cx="1568160" cy="1568160"/>
            </a:xfrm>
          </p:grpSpPr>
          <p:sp>
            <p:nvSpPr>
              <p:cNvPr id="862" name="Google Shape;862;p36"/>
              <p:cNvSpPr/>
              <p:nvPr/>
            </p:nvSpPr>
            <p:spPr>
              <a:xfrm>
                <a:off x="848160" y="4339800"/>
                <a:ext cx="828720" cy="860760"/>
              </a:xfrm>
              <a:custGeom>
                <a:avLst/>
                <a:gdLst/>
                <a:ahLst/>
                <a:cxnLst/>
                <a:rect l="l" t="t" r="r" b="b"/>
                <a:pathLst>
                  <a:path w="2302" h="2391" extrusionOk="0">
                    <a:moveTo>
                      <a:pt x="480" y="2391"/>
                    </a:moveTo>
                    <a:cubicBezTo>
                      <a:pt x="454" y="2391"/>
                      <a:pt x="429" y="2381"/>
                      <a:pt x="410" y="2363"/>
                    </a:cubicBezTo>
                    <a:lnTo>
                      <a:pt x="29" y="1989"/>
                    </a:lnTo>
                    <a:cubicBezTo>
                      <a:pt x="-9" y="1951"/>
                      <a:pt x="-9" y="1889"/>
                      <a:pt x="28" y="1851"/>
                    </a:cubicBezTo>
                    <a:cubicBezTo>
                      <a:pt x="66" y="1813"/>
                      <a:pt x="128" y="1812"/>
                      <a:pt x="166" y="1850"/>
                    </a:cubicBezTo>
                    <a:lnTo>
                      <a:pt x="477" y="2156"/>
                    </a:lnTo>
                    <a:lnTo>
                      <a:pt x="2067" y="539"/>
                    </a:lnTo>
                    <a:lnTo>
                      <a:pt x="1688" y="167"/>
                    </a:lnTo>
                    <a:cubicBezTo>
                      <a:pt x="1650" y="129"/>
                      <a:pt x="1649" y="68"/>
                      <a:pt x="1687" y="29"/>
                    </a:cubicBezTo>
                    <a:cubicBezTo>
                      <a:pt x="1725" y="-9"/>
                      <a:pt x="1786" y="-10"/>
                      <a:pt x="1824" y="28"/>
                    </a:cubicBezTo>
                    <a:lnTo>
                      <a:pt x="2273" y="468"/>
                    </a:lnTo>
                    <a:cubicBezTo>
                      <a:pt x="2311" y="506"/>
                      <a:pt x="2311" y="568"/>
                      <a:pt x="2274" y="606"/>
                    </a:cubicBezTo>
                    <a:lnTo>
                      <a:pt x="548" y="2362"/>
                    </a:lnTo>
                    <a:cubicBezTo>
                      <a:pt x="530" y="2380"/>
                      <a:pt x="505" y="2391"/>
                      <a:pt x="480" y="239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36"/>
              <p:cNvSpPr/>
              <p:nvPr/>
            </p:nvSpPr>
            <p:spPr>
              <a:xfrm>
                <a:off x="973440" y="4538880"/>
                <a:ext cx="41760" cy="41760"/>
              </a:xfrm>
              <a:custGeom>
                <a:avLst/>
                <a:gdLst/>
                <a:ahLst/>
                <a:cxnLst/>
                <a:rect l="l" t="t" r="r" b="b"/>
                <a:pathLst>
                  <a:path w="116" h="116" extrusionOk="0">
                    <a:moveTo>
                      <a:pt x="99" y="99"/>
                    </a:moveTo>
                    <a:cubicBezTo>
                      <a:pt x="77" y="122"/>
                      <a:pt x="40" y="122"/>
                      <a:pt x="17" y="100"/>
                    </a:cubicBezTo>
                    <a:cubicBezTo>
                      <a:pt x="-5" y="77"/>
                      <a:pt x="-5" y="41"/>
                      <a:pt x="17" y="18"/>
                    </a:cubicBezTo>
                    <a:cubicBezTo>
                      <a:pt x="39" y="-5"/>
                      <a:pt x="76" y="-5"/>
                      <a:pt x="99" y="17"/>
                    </a:cubicBezTo>
                    <a:cubicBezTo>
                      <a:pt x="121" y="40"/>
                      <a:pt x="122" y="76"/>
                      <a:pt x="99" y="99"/>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4" name="Google Shape;864;p36"/>
              <p:cNvSpPr/>
              <p:nvPr/>
            </p:nvSpPr>
            <p:spPr>
              <a:xfrm>
                <a:off x="231120" y="3754800"/>
                <a:ext cx="1568160" cy="1568160"/>
              </a:xfrm>
              <a:custGeom>
                <a:avLst/>
                <a:gdLst/>
                <a:ahLst/>
                <a:cxnLst/>
                <a:rect l="l" t="t" r="r" b="b"/>
                <a:pathLst>
                  <a:path w="4356" h="4356" extrusionOk="0">
                    <a:moveTo>
                      <a:pt x="91" y="2196"/>
                    </a:moveTo>
                    <a:lnTo>
                      <a:pt x="2196" y="4264"/>
                    </a:lnTo>
                    <a:lnTo>
                      <a:pt x="4264" y="2160"/>
                    </a:lnTo>
                    <a:lnTo>
                      <a:pt x="2160" y="92"/>
                    </a:lnTo>
                    <a:lnTo>
                      <a:pt x="91" y="2196"/>
                    </a:lnTo>
                    <a:moveTo>
                      <a:pt x="2196" y="4356"/>
                    </a:moveTo>
                    <a:cubicBezTo>
                      <a:pt x="2187" y="4356"/>
                      <a:pt x="2177" y="4352"/>
                      <a:pt x="2169" y="4345"/>
                    </a:cubicBezTo>
                    <a:lnTo>
                      <a:pt x="11" y="2224"/>
                    </a:lnTo>
                    <a:cubicBezTo>
                      <a:pt x="4" y="2217"/>
                      <a:pt x="0" y="2207"/>
                      <a:pt x="0" y="2197"/>
                    </a:cubicBezTo>
                    <a:cubicBezTo>
                      <a:pt x="0" y="2187"/>
                      <a:pt x="4" y="2177"/>
                      <a:pt x="11" y="2170"/>
                    </a:cubicBezTo>
                    <a:lnTo>
                      <a:pt x="2132" y="11"/>
                    </a:lnTo>
                    <a:cubicBezTo>
                      <a:pt x="2147" y="-3"/>
                      <a:pt x="2171" y="-4"/>
                      <a:pt x="2186" y="11"/>
                    </a:cubicBezTo>
                    <a:lnTo>
                      <a:pt x="4344" y="2132"/>
                    </a:lnTo>
                    <a:cubicBezTo>
                      <a:pt x="4351" y="2139"/>
                      <a:pt x="4355" y="2149"/>
                      <a:pt x="4356" y="2159"/>
                    </a:cubicBezTo>
                    <a:cubicBezTo>
                      <a:pt x="4356" y="2169"/>
                      <a:pt x="4352" y="2179"/>
                      <a:pt x="4345" y="2186"/>
                    </a:cubicBezTo>
                    <a:lnTo>
                      <a:pt x="2223" y="4344"/>
                    </a:lnTo>
                    <a:cubicBezTo>
                      <a:pt x="2216" y="4352"/>
                      <a:pt x="2206" y="4356"/>
                      <a:pt x="2196" y="435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36"/>
              <p:cNvSpPr/>
              <p:nvPr/>
            </p:nvSpPr>
            <p:spPr>
              <a:xfrm>
                <a:off x="629280" y="4152960"/>
                <a:ext cx="771480" cy="771840"/>
              </a:xfrm>
              <a:custGeom>
                <a:avLst/>
                <a:gdLst/>
                <a:ahLst/>
                <a:cxnLst/>
                <a:rect l="l" t="t" r="r" b="b"/>
                <a:pathLst>
                  <a:path w="2143" h="2144" extrusionOk="0">
                    <a:moveTo>
                      <a:pt x="18" y="1081"/>
                    </a:moveTo>
                    <a:lnTo>
                      <a:pt x="1081" y="2125"/>
                    </a:lnTo>
                    <a:lnTo>
                      <a:pt x="2125" y="1063"/>
                    </a:lnTo>
                    <a:lnTo>
                      <a:pt x="1063" y="18"/>
                    </a:lnTo>
                    <a:lnTo>
                      <a:pt x="18" y="1081"/>
                    </a:lnTo>
                    <a:moveTo>
                      <a:pt x="1081" y="2144"/>
                    </a:moveTo>
                    <a:cubicBezTo>
                      <a:pt x="1079" y="2144"/>
                      <a:pt x="1077" y="2143"/>
                      <a:pt x="1076" y="2141"/>
                    </a:cubicBezTo>
                    <a:lnTo>
                      <a:pt x="2" y="1087"/>
                    </a:lnTo>
                    <a:cubicBezTo>
                      <a:pt x="1" y="1085"/>
                      <a:pt x="0" y="1083"/>
                      <a:pt x="0" y="1081"/>
                    </a:cubicBezTo>
                    <a:cubicBezTo>
                      <a:pt x="0" y="1079"/>
                      <a:pt x="1" y="1077"/>
                      <a:pt x="2" y="1076"/>
                    </a:cubicBezTo>
                    <a:lnTo>
                      <a:pt x="1057" y="3"/>
                    </a:lnTo>
                    <a:cubicBezTo>
                      <a:pt x="1060" y="0"/>
                      <a:pt x="1065" y="0"/>
                      <a:pt x="1067" y="3"/>
                    </a:cubicBezTo>
                    <a:lnTo>
                      <a:pt x="2141" y="1057"/>
                    </a:lnTo>
                    <a:cubicBezTo>
                      <a:pt x="2143" y="1059"/>
                      <a:pt x="2143" y="1060"/>
                      <a:pt x="2143" y="1063"/>
                    </a:cubicBezTo>
                    <a:cubicBezTo>
                      <a:pt x="2143" y="1065"/>
                      <a:pt x="2143" y="1067"/>
                      <a:pt x="2141" y="1068"/>
                    </a:cubicBezTo>
                    <a:lnTo>
                      <a:pt x="1086" y="2141"/>
                    </a:lnTo>
                    <a:cubicBezTo>
                      <a:pt x="1085" y="2143"/>
                      <a:pt x="1083" y="2144"/>
                      <a:pt x="1081" y="21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36"/>
              <p:cNvSpPr/>
              <p:nvPr/>
            </p:nvSpPr>
            <p:spPr>
              <a:xfrm>
                <a:off x="353520" y="3877200"/>
                <a:ext cx="1007280" cy="1012680"/>
              </a:xfrm>
              <a:custGeom>
                <a:avLst/>
                <a:gdLst/>
                <a:ahLst/>
                <a:cxnLst/>
                <a:rect l="l" t="t" r="r" b="b"/>
                <a:pathLst>
                  <a:path w="2798" h="2813" extrusionOk="0">
                    <a:moveTo>
                      <a:pt x="976" y="2813"/>
                    </a:moveTo>
                    <a:cubicBezTo>
                      <a:pt x="951" y="2813"/>
                      <a:pt x="926" y="2804"/>
                      <a:pt x="907" y="2785"/>
                    </a:cubicBezTo>
                    <a:lnTo>
                      <a:pt x="29" y="1923"/>
                    </a:lnTo>
                    <a:cubicBezTo>
                      <a:pt x="10" y="1905"/>
                      <a:pt x="0" y="1880"/>
                      <a:pt x="0" y="1854"/>
                    </a:cubicBezTo>
                    <a:cubicBezTo>
                      <a:pt x="-1" y="1828"/>
                      <a:pt x="9" y="1803"/>
                      <a:pt x="27" y="1785"/>
                    </a:cubicBezTo>
                    <a:lnTo>
                      <a:pt x="1753" y="29"/>
                    </a:lnTo>
                    <a:cubicBezTo>
                      <a:pt x="1791" y="-9"/>
                      <a:pt x="1852" y="-10"/>
                      <a:pt x="1891" y="28"/>
                    </a:cubicBezTo>
                    <a:lnTo>
                      <a:pt x="2769" y="890"/>
                    </a:lnTo>
                    <a:cubicBezTo>
                      <a:pt x="2807" y="928"/>
                      <a:pt x="2808" y="990"/>
                      <a:pt x="2770" y="1028"/>
                    </a:cubicBezTo>
                    <a:cubicBezTo>
                      <a:pt x="2732" y="1067"/>
                      <a:pt x="2671" y="1067"/>
                      <a:pt x="2632" y="1029"/>
                    </a:cubicBezTo>
                    <a:lnTo>
                      <a:pt x="1824" y="235"/>
                    </a:lnTo>
                    <a:lnTo>
                      <a:pt x="234" y="1852"/>
                    </a:lnTo>
                    <a:lnTo>
                      <a:pt x="1043" y="2646"/>
                    </a:lnTo>
                    <a:cubicBezTo>
                      <a:pt x="1081" y="2684"/>
                      <a:pt x="1082" y="2746"/>
                      <a:pt x="1044" y="2784"/>
                    </a:cubicBezTo>
                    <a:cubicBezTo>
                      <a:pt x="1025" y="2803"/>
                      <a:pt x="1000" y="2813"/>
                      <a:pt x="976" y="28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7" name="Google Shape;867;p36"/>
              <p:cNvSpPr/>
              <p:nvPr/>
            </p:nvSpPr>
            <p:spPr>
              <a:xfrm>
                <a:off x="1092960" y="3993480"/>
                <a:ext cx="528480" cy="520560"/>
              </a:xfrm>
              <a:custGeom>
                <a:avLst/>
                <a:gdLst/>
                <a:ahLst/>
                <a:cxnLst/>
                <a:rect l="l" t="t" r="r" b="b"/>
                <a:pathLst>
                  <a:path w="1468" h="1446" extrusionOk="0">
                    <a:moveTo>
                      <a:pt x="1372" y="1446"/>
                    </a:moveTo>
                    <a:cubicBezTo>
                      <a:pt x="1347" y="1447"/>
                      <a:pt x="1322" y="1437"/>
                      <a:pt x="1303" y="1418"/>
                    </a:cubicBezTo>
                    <a:lnTo>
                      <a:pt x="29" y="166"/>
                    </a:lnTo>
                    <a:cubicBezTo>
                      <a:pt x="-10" y="129"/>
                      <a:pt x="-10" y="67"/>
                      <a:pt x="28" y="29"/>
                    </a:cubicBezTo>
                    <a:cubicBezTo>
                      <a:pt x="65" y="-9"/>
                      <a:pt x="127" y="-10"/>
                      <a:pt x="165" y="28"/>
                    </a:cubicBezTo>
                    <a:lnTo>
                      <a:pt x="1439" y="1279"/>
                    </a:lnTo>
                    <a:cubicBezTo>
                      <a:pt x="1478" y="1317"/>
                      <a:pt x="1478" y="1379"/>
                      <a:pt x="1440" y="1417"/>
                    </a:cubicBezTo>
                    <a:cubicBezTo>
                      <a:pt x="1422" y="1436"/>
                      <a:pt x="1397" y="1446"/>
                      <a:pt x="1372" y="144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868" name="Google Shape;868;p36"/>
            <p:cNvCxnSpPr/>
            <p:nvPr/>
          </p:nvCxnSpPr>
          <p:spPr>
            <a:xfrm rot="10800000">
              <a:off x="6975075" y="3478850"/>
              <a:ext cx="1032600" cy="1032600"/>
            </a:xfrm>
            <a:prstGeom prst="straightConnector1">
              <a:avLst/>
            </a:prstGeom>
            <a:noFill/>
            <a:ln w="9525" cap="flat" cmpd="sng">
              <a:solidFill>
                <a:schemeClr val="dk2"/>
              </a:solidFill>
              <a:prstDash val="solid"/>
              <a:round/>
              <a:headEnd type="none" w="med" len="med"/>
              <a:tailEnd type="oval"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0"/>
        <p:cNvGrpSpPr/>
        <p:nvPr/>
      </p:nvGrpSpPr>
      <p:grpSpPr>
        <a:xfrm>
          <a:off x="0" y="0"/>
          <a:ext cx="0" cy="0"/>
          <a:chOff x="0" y="0"/>
          <a:chExt cx="0" cy="0"/>
        </a:xfrm>
      </p:grpSpPr>
      <p:sp>
        <p:nvSpPr>
          <p:cNvPr id="831" name="Google Shape;831;p34"/>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of this Project</a:t>
            </a:r>
            <a:endParaRPr dirty="0"/>
          </a:p>
        </p:txBody>
      </p:sp>
      <p:graphicFrame>
        <p:nvGraphicFramePr>
          <p:cNvPr id="832" name="Google Shape;832;p34"/>
          <p:cNvGraphicFramePr/>
          <p:nvPr>
            <p:extLst>
              <p:ext uri="{D42A27DB-BD31-4B8C-83A1-F6EECF244321}">
                <p14:modId xmlns:p14="http://schemas.microsoft.com/office/powerpoint/2010/main" val="1664108229"/>
              </p:ext>
            </p:extLst>
          </p:nvPr>
        </p:nvGraphicFramePr>
        <p:xfrm>
          <a:off x="720000" y="1889425"/>
          <a:ext cx="7704000" cy="2022900"/>
        </p:xfrm>
        <a:graphic>
          <a:graphicData uri="http://schemas.openxmlformats.org/drawingml/2006/table">
            <a:tbl>
              <a:tblPr>
                <a:noFill/>
                <a:tableStyleId>{B175B345-A09B-48A2-AC23-4B046D826F47}</a:tableStyleId>
              </a:tblPr>
              <a:tblGrid>
                <a:gridCol w="2422425">
                  <a:extLst>
                    <a:ext uri="{9D8B030D-6E8A-4147-A177-3AD203B41FA5}">
                      <a16:colId xmlns:a16="http://schemas.microsoft.com/office/drawing/2014/main" val="20000"/>
                    </a:ext>
                  </a:extLst>
                </a:gridCol>
                <a:gridCol w="5281575">
                  <a:extLst>
                    <a:ext uri="{9D8B030D-6E8A-4147-A177-3AD203B41FA5}">
                      <a16:colId xmlns:a16="http://schemas.microsoft.com/office/drawing/2014/main" val="20001"/>
                    </a:ext>
                  </a:extLst>
                </a:gridCol>
              </a:tblGrid>
              <a:tr h="337150">
                <a:tc>
                  <a:txBody>
                    <a:bodyPr/>
                    <a:lstStyle/>
                    <a:p>
                      <a:pPr marL="0" lvl="0" indent="0" algn="l" rtl="0">
                        <a:spcBef>
                          <a:spcPts val="0"/>
                        </a:spcBef>
                        <a:spcAft>
                          <a:spcPts val="0"/>
                        </a:spcAft>
                        <a:buNone/>
                      </a:pPr>
                      <a:r>
                        <a:rPr lang="en" sz="1000" b="1" dirty="0">
                          <a:solidFill>
                            <a:schemeClr val="dk2"/>
                          </a:solidFill>
                          <a:uFill>
                            <a:noFill/>
                          </a:uFill>
                          <a:latin typeface="Nunito Sans"/>
                          <a:ea typeface="Nunito Sans"/>
                          <a:cs typeface="Nunito Sans"/>
                          <a:sym typeface="Nunito Sans"/>
                        </a:rPr>
                        <a:t>MySQL</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accent2"/>
                          </a:solidFill>
                          <a:latin typeface="Nunito Sans" panose="020B0604020202020204" charset="0"/>
                          <a:ea typeface="Fira Sans"/>
                          <a:cs typeface="Fira Sans"/>
                          <a:sym typeface="Fira Sans"/>
                        </a:rPr>
                        <a:t>A potent tool for data processing and querying,</a:t>
                      </a:r>
                      <a:r>
                        <a:rPr lang="en-US" sz="1000" dirty="0"/>
                        <a:t> </a:t>
                      </a:r>
                      <a:r>
                        <a:rPr lang="en-US" sz="1000" dirty="0">
                          <a:solidFill>
                            <a:schemeClr val="accent2"/>
                          </a:solidFill>
                          <a:latin typeface="Nunito Sans" panose="020B0604020202020204" charset="0"/>
                        </a:rPr>
                        <a:t>It provided me some useful insight</a:t>
                      </a:r>
                      <a:r>
                        <a:rPr lang="en-US" sz="1000" dirty="0">
                          <a:solidFill>
                            <a:schemeClr val="accent2"/>
                          </a:solidFill>
                          <a:latin typeface="Nunito Sans" panose="020B0604020202020204" charset="0"/>
                          <a:ea typeface="Fira Sans"/>
                          <a:cs typeface="Fira Sans"/>
                          <a:sym typeface="Fira Sans"/>
                        </a:rPr>
                        <a:t> </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0"/>
                  </a:ext>
                </a:extLst>
              </a:tr>
              <a:tr h="337150">
                <a:tc>
                  <a:txBody>
                    <a:bodyPr/>
                    <a:lstStyle/>
                    <a:p>
                      <a:pPr marL="0" lvl="0" indent="0" algn="l" rtl="0">
                        <a:spcBef>
                          <a:spcPts val="0"/>
                        </a:spcBef>
                        <a:spcAft>
                          <a:spcPts val="0"/>
                        </a:spcAft>
                        <a:buNone/>
                      </a:pPr>
                      <a:r>
                        <a:rPr lang="en" sz="1000" b="1" dirty="0">
                          <a:solidFill>
                            <a:schemeClr val="dk2"/>
                          </a:solidFill>
                          <a:uFill>
                            <a:noFill/>
                          </a:uFill>
                          <a:latin typeface="Nunito Sans"/>
                          <a:ea typeface="Nunito Sans"/>
                          <a:cs typeface="Nunito Sans"/>
                          <a:sym typeface="Nunito Sans"/>
                        </a:rPr>
                        <a:t>T</a:t>
                      </a:r>
                      <a:r>
                        <a:rPr lang="en-IN" sz="1000" b="1" dirty="0" err="1">
                          <a:solidFill>
                            <a:schemeClr val="dk2"/>
                          </a:solidFill>
                          <a:uFill>
                            <a:noFill/>
                          </a:uFill>
                          <a:latin typeface="Nunito Sans"/>
                          <a:ea typeface="Nunito Sans"/>
                          <a:cs typeface="Nunito Sans"/>
                          <a:sym typeface="Nunito Sans"/>
                        </a:rPr>
                        <a:t>ableau</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accent2"/>
                          </a:solidFill>
                          <a:latin typeface="Nunito Sans" panose="020B0604020202020204" charset="0"/>
                        </a:rPr>
                        <a:t>It helps me make the same unique graphs : Boxplot, pareto chart, KPIs</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337150">
                <a:tc>
                  <a:txBody>
                    <a:bodyPr/>
                    <a:lstStyle/>
                    <a:p>
                      <a:pPr marL="0" lvl="0" indent="0" algn="l" rtl="0">
                        <a:spcBef>
                          <a:spcPts val="0"/>
                        </a:spcBef>
                        <a:spcAft>
                          <a:spcPts val="0"/>
                        </a:spcAft>
                        <a:buNone/>
                      </a:pPr>
                      <a:r>
                        <a:rPr lang="en" sz="1000" b="1" dirty="0">
                          <a:solidFill>
                            <a:schemeClr val="dk2"/>
                          </a:solidFill>
                          <a:uFill>
                            <a:noFill/>
                          </a:uFill>
                          <a:latin typeface="Nunito Sans"/>
                          <a:ea typeface="Nunito Sans"/>
                          <a:cs typeface="Nunito Sans"/>
                          <a:sym typeface="Nunito Sans"/>
                        </a:rPr>
                        <a:t>Power </a:t>
                      </a:r>
                      <a:r>
                        <a:rPr lang="en-IN" sz="1000" b="1" dirty="0">
                          <a:solidFill>
                            <a:schemeClr val="dk2"/>
                          </a:solidFill>
                          <a:uFill>
                            <a:noFill/>
                          </a:uFill>
                          <a:latin typeface="Nunito Sans"/>
                          <a:ea typeface="Nunito Sans"/>
                          <a:cs typeface="Nunito Sans"/>
                          <a:sym typeface="Nunito Sans"/>
                        </a:rPr>
                        <a:t>Bi</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1600"/>
                        </a:spcAft>
                        <a:buNone/>
                      </a:pPr>
                      <a:r>
                        <a:rPr lang="en-US" sz="1000" b="0" i="0" u="none" strike="noStrike" cap="none" dirty="0">
                          <a:solidFill>
                            <a:schemeClr val="accent2"/>
                          </a:solidFill>
                          <a:effectLst/>
                          <a:latin typeface="Nunito Sans" panose="020B0604020202020204" charset="0"/>
                          <a:ea typeface="Arial"/>
                          <a:cs typeface="Arial"/>
                          <a:sym typeface="Arial"/>
                        </a:rPr>
                        <a:t>It helps me to create  </a:t>
                      </a:r>
                      <a:r>
                        <a:rPr lang="en-US" sz="1000" dirty="0">
                          <a:solidFill>
                            <a:schemeClr val="accent2"/>
                          </a:solidFill>
                          <a:latin typeface="Nunito Sans" panose="020B0604020202020204" charset="0"/>
                          <a:ea typeface="Fira Sans"/>
                          <a:cs typeface="Fira Sans"/>
                          <a:sym typeface="Fira Sans"/>
                        </a:rPr>
                        <a:t>dynamic dashboards and interactive visualizations.</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337150">
                <a:tc>
                  <a:txBody>
                    <a:bodyPr/>
                    <a:lstStyle/>
                    <a:p>
                      <a:pPr marL="0" lvl="0" indent="0" algn="l" rtl="0">
                        <a:spcBef>
                          <a:spcPts val="0"/>
                        </a:spcBef>
                        <a:spcAft>
                          <a:spcPts val="0"/>
                        </a:spcAft>
                        <a:buNone/>
                      </a:pPr>
                      <a:r>
                        <a:rPr lang="en" sz="1000" b="1" dirty="0">
                          <a:solidFill>
                            <a:schemeClr val="dk2"/>
                          </a:solidFill>
                          <a:uFill>
                            <a:noFill/>
                          </a:uFill>
                          <a:latin typeface="Nunito Sans"/>
                          <a:ea typeface="Nunito Sans"/>
                          <a:cs typeface="Nunito Sans"/>
                          <a:sym typeface="Nunito Sans"/>
                        </a:rPr>
                        <a:t>Pandas</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accent2"/>
                          </a:solidFill>
                          <a:latin typeface="Nunito Sans" panose="020B0604020202020204" charset="0"/>
                        </a:rPr>
                        <a:t>This allows me to organize and clean up my data.</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r h="337150">
                <a:tc>
                  <a:txBody>
                    <a:bodyPr/>
                    <a:lstStyle/>
                    <a:p>
                      <a:pPr marL="0" lvl="0" indent="0" algn="l" rtl="0">
                        <a:spcBef>
                          <a:spcPts val="0"/>
                        </a:spcBef>
                        <a:spcAft>
                          <a:spcPts val="0"/>
                        </a:spcAft>
                        <a:buNone/>
                      </a:pPr>
                      <a:r>
                        <a:rPr lang="en" sz="1000" b="1" dirty="0">
                          <a:solidFill>
                            <a:schemeClr val="dk2"/>
                          </a:solidFill>
                          <a:uFill>
                            <a:noFill/>
                          </a:uFill>
                          <a:latin typeface="Nunito Sans"/>
                          <a:ea typeface="Nunito Sans"/>
                          <a:cs typeface="Nunito Sans"/>
                          <a:sym typeface="Nunito Sans"/>
                        </a:rPr>
                        <a:t>Machine Learning </a:t>
                      </a:r>
                      <a:r>
                        <a:rPr lang="en-IN" sz="1000" b="1" dirty="0">
                          <a:solidFill>
                            <a:schemeClr val="dk2"/>
                          </a:solidFill>
                          <a:uFill>
                            <a:noFill/>
                          </a:uFill>
                          <a:latin typeface="Nunito Sans"/>
                          <a:ea typeface="Nunito Sans"/>
                          <a:cs typeface="Nunito Sans"/>
                          <a:sym typeface="Nunito Sans"/>
                        </a:rPr>
                        <a:t>Algorithms</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accent2"/>
                          </a:solidFill>
                          <a:latin typeface="Nunito Sans" panose="020B0604020202020204" charset="0"/>
                        </a:rPr>
                        <a:t>It assists me in forecasting new output values.</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r h="337150">
                <a:tc>
                  <a:txBody>
                    <a:bodyPr/>
                    <a:lstStyle/>
                    <a:p>
                      <a:pPr marL="0" lvl="0" indent="0" algn="l" rtl="0">
                        <a:spcBef>
                          <a:spcPts val="0"/>
                        </a:spcBef>
                        <a:spcAft>
                          <a:spcPts val="0"/>
                        </a:spcAft>
                        <a:buNone/>
                      </a:pPr>
                      <a:r>
                        <a:rPr lang="en" sz="1000" b="1" dirty="0">
                          <a:solidFill>
                            <a:schemeClr val="dk2"/>
                          </a:solidFill>
                          <a:latin typeface="Nunito Sans"/>
                          <a:ea typeface="Nunito Sans"/>
                          <a:cs typeface="Nunito Sans"/>
                          <a:sym typeface="Nunito Sans"/>
                        </a:rPr>
                        <a:t>Predict</a:t>
                      </a:r>
                      <a:r>
                        <a:rPr lang="en-IN" sz="1000" b="1" dirty="0">
                          <a:solidFill>
                            <a:schemeClr val="dk2"/>
                          </a:solidFill>
                          <a:latin typeface="Nunito Sans"/>
                          <a:ea typeface="Nunito Sans"/>
                          <a:cs typeface="Nunito Sans"/>
                          <a:sym typeface="Nunito Sans"/>
                        </a:rPr>
                        <a:t>ions </a:t>
                      </a:r>
                      <a:r>
                        <a:rPr lang="en" sz="1000" b="1" dirty="0">
                          <a:solidFill>
                            <a:schemeClr val="dk2"/>
                          </a:solidFill>
                          <a:latin typeface="Nunito Sans"/>
                          <a:ea typeface="Nunito Sans"/>
                          <a:cs typeface="Nunito Sans"/>
                          <a:sym typeface="Nunito Sans"/>
                        </a:rPr>
                        <a:t> </a:t>
                      </a:r>
                      <a:endParaRPr sz="1000" b="1" dirty="0">
                        <a:solidFill>
                          <a:schemeClr val="dk2"/>
                        </a:solidFill>
                        <a:latin typeface="Nunito Sans"/>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accent2"/>
                          </a:solidFill>
                          <a:latin typeface="Nunito Sans" panose="020B0604020202020204" charset="0"/>
                        </a:rPr>
                        <a:t>ML helps me forecast future values.</a:t>
                      </a:r>
                      <a:endParaRPr sz="1000" dirty="0">
                        <a:solidFill>
                          <a:schemeClr val="accent2"/>
                        </a:solidFill>
                        <a:latin typeface="Nunito Sans" panose="020B0604020202020204" charset="0"/>
                        <a:ea typeface="Nunito Sans"/>
                        <a:cs typeface="Nunito Sans"/>
                        <a:sym typeface="Nunito Sans"/>
                      </a:endParaRPr>
                    </a:p>
                  </a:txBody>
                  <a:tcPr marL="91425" marR="91425" marT="0" marB="0" anchor="ctr">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33" name="Google Shape;833;p34"/>
          <p:cNvSpPr txBox="1"/>
          <p:nvPr/>
        </p:nvSpPr>
        <p:spPr>
          <a:xfrm>
            <a:off x="713276" y="1292325"/>
            <a:ext cx="7704000" cy="369900"/>
          </a:xfrm>
          <a:prstGeom prst="rect">
            <a:avLst/>
          </a:prstGeom>
          <a:noFill/>
          <a:ln>
            <a:noFill/>
          </a:ln>
        </p:spPr>
        <p:txBody>
          <a:bodyPr spcFirstLastPara="1" wrap="square" lIns="91425" tIns="91425" rIns="91425" bIns="91425" anchor="t" anchorCtr="0">
            <a:noAutofit/>
          </a:bodyPr>
          <a:lstStyle/>
          <a:p>
            <a:r>
              <a:rPr lang="en-IN" sz="1200" dirty="0">
                <a:solidFill>
                  <a:schemeClr val="accent2"/>
                </a:solidFill>
                <a:latin typeface="Nunito Sans" panose="020B0604020202020204" charset="0"/>
              </a:rPr>
              <a:t>Leveraging various tools for Deeper Understanding.</a:t>
            </a:r>
          </a:p>
          <a:p>
            <a:endParaRPr lang="en-IN" sz="1200" dirty="0">
              <a:solidFill>
                <a:schemeClr val="accent2"/>
              </a:solidFill>
              <a:latin typeface="Nunito Sans" panose="020B0604020202020204" charset="0"/>
              <a:ea typeface="Fira Sans"/>
              <a:cs typeface="Fira Sans"/>
              <a:sym typeface="Fira Sans"/>
            </a:endParaRPr>
          </a:p>
          <a:p>
            <a:pPr marL="0" lvl="0" indent="0" algn="l" rtl="0">
              <a:spcBef>
                <a:spcPts val="0"/>
              </a:spcBef>
              <a:spcAft>
                <a:spcPts val="0"/>
              </a:spcAft>
              <a:buNone/>
            </a:pPr>
            <a:endParaRPr sz="1200" dirty="0">
              <a:solidFill>
                <a:schemeClr val="accent6"/>
              </a:solidFill>
              <a:latin typeface="Nunito Sans"/>
              <a:ea typeface="Nunito Sans"/>
              <a:cs typeface="Nunito Sans"/>
              <a:sym typeface="Nuni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r>
              <a:rPr lang="en-IN" dirty="0"/>
              <a:t>of Machine Learning</a:t>
            </a:r>
            <a:endParaRPr dirty="0"/>
          </a:p>
        </p:txBody>
      </p:sp>
      <p:sp>
        <p:nvSpPr>
          <p:cNvPr id="841" name="Google Shape;841;p35"/>
          <p:cNvSpPr txBox="1">
            <a:spLocks noGrp="1"/>
          </p:cNvSpPr>
          <p:nvPr>
            <p:ph type="title"/>
          </p:nvPr>
        </p:nvSpPr>
        <p:spPr>
          <a:xfrm>
            <a:off x="720000" y="167734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842" name="Google Shape;842;p35"/>
          <p:cNvSpPr txBox="1">
            <a:spLocks noGrp="1"/>
          </p:cNvSpPr>
          <p:nvPr>
            <p:ph type="title" idx="2"/>
          </p:nvPr>
        </p:nvSpPr>
        <p:spPr>
          <a:xfrm>
            <a:off x="3372138" y="167735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43" name="Google Shape;843;p35"/>
          <p:cNvSpPr txBox="1">
            <a:spLocks noGrp="1"/>
          </p:cNvSpPr>
          <p:nvPr>
            <p:ph type="title" idx="3"/>
          </p:nvPr>
        </p:nvSpPr>
        <p:spPr>
          <a:xfrm>
            <a:off x="720000" y="297895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844" name="Google Shape;844;p35"/>
          <p:cNvSpPr txBox="1">
            <a:spLocks noGrp="1"/>
          </p:cNvSpPr>
          <p:nvPr>
            <p:ph type="title" idx="4"/>
          </p:nvPr>
        </p:nvSpPr>
        <p:spPr>
          <a:xfrm>
            <a:off x="6024288" y="167736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845" name="Google Shape;845;p35"/>
          <p:cNvSpPr txBox="1">
            <a:spLocks noGrp="1"/>
          </p:cNvSpPr>
          <p:nvPr>
            <p:ph type="title" idx="5"/>
          </p:nvPr>
        </p:nvSpPr>
        <p:spPr>
          <a:xfrm>
            <a:off x="3372150" y="297896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846" name="Google Shape;846;p35"/>
          <p:cNvSpPr txBox="1">
            <a:spLocks noGrp="1"/>
          </p:cNvSpPr>
          <p:nvPr>
            <p:ph type="title" idx="6"/>
          </p:nvPr>
        </p:nvSpPr>
        <p:spPr>
          <a:xfrm>
            <a:off x="6024288" y="2987837"/>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847" name="Google Shape;847;p35"/>
          <p:cNvSpPr txBox="1">
            <a:spLocks noGrp="1"/>
          </p:cNvSpPr>
          <p:nvPr>
            <p:ph type="subTitle" idx="1"/>
          </p:nvPr>
        </p:nvSpPr>
        <p:spPr>
          <a:xfrm>
            <a:off x="720000" y="2201625"/>
            <a:ext cx="2399700" cy="447600"/>
          </a:xfrm>
          <a:prstGeom prst="rect">
            <a:avLst/>
          </a:prstGeom>
        </p:spPr>
        <p:txBody>
          <a:bodyPr spcFirstLastPara="1" wrap="square" lIns="91425" tIns="91425" rIns="91425" bIns="91425" anchor="t" anchorCtr="0">
            <a:noAutofit/>
          </a:bodyPr>
          <a:lstStyle/>
          <a:p>
            <a:pPr marL="0" lvl="0" indent="0"/>
            <a:r>
              <a:rPr lang="en" dirty="0"/>
              <a:t>Data </a:t>
            </a:r>
            <a:r>
              <a:rPr lang="en-IN" dirty="0"/>
              <a:t>collections </a:t>
            </a:r>
            <a:endParaRPr dirty="0"/>
          </a:p>
        </p:txBody>
      </p:sp>
      <p:sp>
        <p:nvSpPr>
          <p:cNvPr id="848" name="Google Shape;848;p35"/>
          <p:cNvSpPr txBox="1">
            <a:spLocks noGrp="1"/>
          </p:cNvSpPr>
          <p:nvPr>
            <p:ph type="subTitle" idx="7"/>
          </p:nvPr>
        </p:nvSpPr>
        <p:spPr>
          <a:xfrm>
            <a:off x="720000" y="3503228"/>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Spliting Data</a:t>
            </a:r>
            <a:endParaRPr dirty="0"/>
          </a:p>
        </p:txBody>
      </p:sp>
      <p:sp>
        <p:nvSpPr>
          <p:cNvPr id="849" name="Google Shape;849;p35"/>
          <p:cNvSpPr txBox="1">
            <a:spLocks noGrp="1"/>
          </p:cNvSpPr>
          <p:nvPr>
            <p:ph type="subTitle" idx="8"/>
          </p:nvPr>
        </p:nvSpPr>
        <p:spPr>
          <a:xfrm>
            <a:off x="3372160" y="3503249"/>
            <a:ext cx="2652127" cy="447600"/>
          </a:xfrm>
          <a:prstGeom prst="rect">
            <a:avLst/>
          </a:prstGeom>
        </p:spPr>
        <p:txBody>
          <a:bodyPr spcFirstLastPara="1" wrap="square" lIns="91425" tIns="91425" rIns="91425" bIns="91425" anchor="t" anchorCtr="0">
            <a:noAutofit/>
          </a:bodyPr>
          <a:lstStyle/>
          <a:p>
            <a:pPr marL="0" lvl="0" indent="0"/>
            <a:r>
              <a:rPr lang="en-IN" dirty="0"/>
              <a:t>Select appropriate ML model</a:t>
            </a:r>
            <a:endParaRPr dirty="0"/>
          </a:p>
        </p:txBody>
      </p:sp>
      <p:sp>
        <p:nvSpPr>
          <p:cNvPr id="850" name="Google Shape;850;p35"/>
          <p:cNvSpPr txBox="1">
            <a:spLocks noGrp="1"/>
          </p:cNvSpPr>
          <p:nvPr>
            <p:ph type="subTitle" idx="9"/>
          </p:nvPr>
        </p:nvSpPr>
        <p:spPr>
          <a:xfrm>
            <a:off x="3372149" y="2201675"/>
            <a:ext cx="2399700" cy="447600"/>
          </a:xfrm>
          <a:prstGeom prst="rect">
            <a:avLst/>
          </a:prstGeom>
        </p:spPr>
        <p:txBody>
          <a:bodyPr spcFirstLastPara="1" wrap="square" lIns="91425" tIns="91425" rIns="91425" bIns="91425" anchor="t" anchorCtr="0">
            <a:noAutofit/>
          </a:bodyPr>
          <a:lstStyle/>
          <a:p>
            <a:pPr marL="0" lvl="0" indent="0"/>
            <a:r>
              <a:rPr lang="en-IN" dirty="0"/>
              <a:t>Data </a:t>
            </a:r>
            <a:r>
              <a:rPr lang="en-IN" dirty="0" err="1"/>
              <a:t>preprocessings</a:t>
            </a:r>
            <a:endParaRPr dirty="0"/>
          </a:p>
        </p:txBody>
      </p:sp>
      <p:sp>
        <p:nvSpPr>
          <p:cNvPr id="851" name="Google Shape;851;p35"/>
          <p:cNvSpPr txBox="1">
            <a:spLocks noGrp="1"/>
          </p:cNvSpPr>
          <p:nvPr>
            <p:ph type="subTitle" idx="13"/>
          </p:nvPr>
        </p:nvSpPr>
        <p:spPr>
          <a:xfrm>
            <a:off x="6024299" y="2201675"/>
            <a:ext cx="3009698" cy="447600"/>
          </a:xfrm>
          <a:prstGeom prst="rect">
            <a:avLst/>
          </a:prstGeom>
        </p:spPr>
        <p:txBody>
          <a:bodyPr spcFirstLastPara="1" wrap="square" lIns="91425" tIns="91425" rIns="91425" bIns="91425" anchor="t" anchorCtr="0">
            <a:noAutofit/>
          </a:bodyPr>
          <a:lstStyle/>
          <a:p>
            <a:pPr marL="0" lvl="0" indent="0"/>
            <a:r>
              <a:rPr lang="en-IN" dirty="0"/>
              <a:t>Exploratory Data Analysis</a:t>
            </a:r>
            <a:endParaRPr dirty="0"/>
          </a:p>
        </p:txBody>
      </p:sp>
      <p:sp>
        <p:nvSpPr>
          <p:cNvPr id="852" name="Google Shape;852;p35"/>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Make Predictions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4" name="Google Shape;874;p37"/>
          <p:cNvSpPr txBox="1">
            <a:spLocks noGrp="1"/>
          </p:cNvSpPr>
          <p:nvPr>
            <p:ph type="title" idx="2"/>
          </p:nvPr>
        </p:nvSpPr>
        <p:spPr>
          <a:xfrm>
            <a:off x="4200891" y="48126"/>
            <a:ext cx="1354261" cy="10106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01</a:t>
            </a:r>
            <a:endParaRPr sz="5400" dirty="0"/>
          </a:p>
        </p:txBody>
      </p:sp>
      <p:pic>
        <p:nvPicPr>
          <p:cNvPr id="875" name="Google Shape;875;p37"/>
          <p:cNvPicPr preferRelativeResize="0">
            <a:picLocks noGrp="1"/>
          </p:cNvPicPr>
          <p:nvPr>
            <p:ph type="pic" idx="3"/>
          </p:nvPr>
        </p:nvPicPr>
        <p:blipFill rotWithShape="1">
          <a:blip r:embed="rId3">
            <a:alphaModFix/>
          </a:blip>
          <a:srcRect l="11053" t="258" r="11053" b="35003"/>
          <a:stretch/>
        </p:blipFill>
        <p:spPr>
          <a:xfrm>
            <a:off x="0" y="0"/>
            <a:ext cx="4124699" cy="5143501"/>
          </a:xfrm>
          <a:prstGeom prst="rect">
            <a:avLst/>
          </a:prstGeom>
        </p:spPr>
      </p:pic>
      <p:pic>
        <p:nvPicPr>
          <p:cNvPr id="876" name="Google Shape;876;p37"/>
          <p:cNvPicPr preferRelativeResize="0"/>
          <p:nvPr/>
        </p:nvPicPr>
        <p:blipFill>
          <a:blip r:embed="rId4">
            <a:alphaModFix/>
          </a:blip>
          <a:stretch>
            <a:fillRect/>
          </a:stretch>
        </p:blipFill>
        <p:spPr>
          <a:xfrm>
            <a:off x="-76192" y="3773748"/>
            <a:ext cx="2399700" cy="2397651"/>
          </a:xfrm>
          <a:prstGeom prst="rect">
            <a:avLst/>
          </a:prstGeom>
          <a:noFill/>
          <a:ln>
            <a:noFill/>
          </a:ln>
        </p:spPr>
      </p:pic>
      <p:pic>
        <p:nvPicPr>
          <p:cNvPr id="5" name="Picture 4">
            <a:extLst>
              <a:ext uri="{FF2B5EF4-FFF2-40B4-BE49-F238E27FC236}">
                <a16:creationId xmlns:a16="http://schemas.microsoft.com/office/drawing/2014/main" id="{9DF210F1-7CA9-47D6-9E4D-383DBFB4E94C}"/>
              </a:ext>
            </a:extLst>
          </p:cNvPr>
          <p:cNvPicPr>
            <a:picLocks noChangeAspect="1"/>
          </p:cNvPicPr>
          <p:nvPr/>
        </p:nvPicPr>
        <p:blipFill>
          <a:blip r:embed="rId5"/>
          <a:stretch>
            <a:fillRect/>
          </a:stretch>
        </p:blipFill>
        <p:spPr>
          <a:xfrm>
            <a:off x="4734303" y="1977000"/>
            <a:ext cx="3969685" cy="3118374"/>
          </a:xfrm>
          <a:prstGeom prst="rect">
            <a:avLst/>
          </a:prstGeom>
        </p:spPr>
      </p:pic>
      <p:sp>
        <p:nvSpPr>
          <p:cNvPr id="7" name="TextBox 6">
            <a:extLst>
              <a:ext uri="{FF2B5EF4-FFF2-40B4-BE49-F238E27FC236}">
                <a16:creationId xmlns:a16="http://schemas.microsoft.com/office/drawing/2014/main" id="{8546BF38-8111-43C5-8F01-5C1D5275778B}"/>
              </a:ext>
            </a:extLst>
          </p:cNvPr>
          <p:cNvSpPr txBox="1"/>
          <p:nvPr/>
        </p:nvSpPr>
        <p:spPr>
          <a:xfrm>
            <a:off x="5335145" y="1207832"/>
            <a:ext cx="3059459" cy="523220"/>
          </a:xfrm>
          <a:prstGeom prst="rect">
            <a:avLst/>
          </a:prstGeom>
          <a:noFill/>
        </p:spPr>
        <p:txBody>
          <a:bodyPr wrap="square" rtlCol="0">
            <a:spAutoFit/>
          </a:bodyPr>
          <a:lstStyle/>
          <a:p>
            <a:pPr marL="0" lvl="0" indent="0"/>
            <a:r>
              <a:rPr lang="en-IN" sz="2800" b="1" dirty="0">
                <a:solidFill>
                  <a:schemeClr val="accent2"/>
                </a:solidFill>
                <a:latin typeface="Assistant" panose="020B0604020202020204" charset="-79"/>
                <a:cs typeface="Assistant" panose="020B0604020202020204" charset="-79"/>
              </a:rPr>
              <a:t>Data collections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2" name="Google Shape;882;p38"/>
          <p:cNvSpPr txBox="1">
            <a:spLocks noGrp="1"/>
          </p:cNvSpPr>
          <p:nvPr>
            <p:ph type="title"/>
          </p:nvPr>
        </p:nvSpPr>
        <p:spPr>
          <a:xfrm>
            <a:off x="720000" y="670262"/>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t>
            </a:r>
            <a:r>
              <a:rPr lang="en-IN" dirty="0"/>
              <a:t>a </a:t>
            </a:r>
            <a:r>
              <a:rPr lang="en-IN" dirty="0" err="1"/>
              <a:t>preprocessing</a:t>
            </a:r>
            <a:r>
              <a:rPr lang="en-IN" dirty="0"/>
              <a:t> :</a:t>
            </a:r>
            <a:br>
              <a:rPr lang="en-IN" dirty="0"/>
            </a:br>
            <a:br>
              <a:rPr lang="en-IN" dirty="0"/>
            </a:br>
            <a:endParaRPr dirty="0"/>
          </a:p>
        </p:txBody>
      </p:sp>
      <p:sp>
        <p:nvSpPr>
          <p:cNvPr id="2" name="Subtitle 1">
            <a:extLst>
              <a:ext uri="{FF2B5EF4-FFF2-40B4-BE49-F238E27FC236}">
                <a16:creationId xmlns:a16="http://schemas.microsoft.com/office/drawing/2014/main" id="{4B68859A-9C3E-4A2A-ACBB-0B10F55C9873}"/>
              </a:ext>
            </a:extLst>
          </p:cNvPr>
          <p:cNvSpPr>
            <a:spLocks noGrp="1" noChangeArrowheads="1"/>
          </p:cNvSpPr>
          <p:nvPr>
            <p:ph type="subTitle" idx="2"/>
          </p:nvPr>
        </p:nvSpPr>
        <p:spPr bwMode="auto">
          <a:xfrm>
            <a:off x="720000" y="1267209"/>
            <a:ext cx="31156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2"/>
                </a:solidFill>
                <a:effectLst/>
                <a:latin typeface="Nunito Sans" panose="020B0604020202020204" charset="0"/>
              </a:rPr>
              <a:t>In order to purge inconsistent data from the data and clean it up</a:t>
            </a:r>
          </a:p>
        </p:txBody>
      </p:sp>
      <p:pic>
        <p:nvPicPr>
          <p:cNvPr id="10" name="Picture 9">
            <a:extLst>
              <a:ext uri="{FF2B5EF4-FFF2-40B4-BE49-F238E27FC236}">
                <a16:creationId xmlns:a16="http://schemas.microsoft.com/office/drawing/2014/main" id="{E0C605CD-82D2-4D32-B207-E549C7FF270A}"/>
              </a:ext>
            </a:extLst>
          </p:cNvPr>
          <p:cNvPicPr>
            <a:picLocks noChangeAspect="1"/>
          </p:cNvPicPr>
          <p:nvPr/>
        </p:nvPicPr>
        <p:blipFill>
          <a:blip r:embed="rId3"/>
          <a:stretch>
            <a:fillRect/>
          </a:stretch>
        </p:blipFill>
        <p:spPr>
          <a:xfrm>
            <a:off x="720000" y="1728874"/>
            <a:ext cx="1262017" cy="2744364"/>
          </a:xfrm>
          <a:prstGeom prst="rect">
            <a:avLst/>
          </a:prstGeom>
        </p:spPr>
      </p:pic>
      <p:pic>
        <p:nvPicPr>
          <p:cNvPr id="12" name="Picture 11">
            <a:extLst>
              <a:ext uri="{FF2B5EF4-FFF2-40B4-BE49-F238E27FC236}">
                <a16:creationId xmlns:a16="http://schemas.microsoft.com/office/drawing/2014/main" id="{ACFEE96A-37B9-4435-8A46-FD629A75B773}"/>
              </a:ext>
            </a:extLst>
          </p:cNvPr>
          <p:cNvPicPr>
            <a:picLocks noChangeAspect="1"/>
          </p:cNvPicPr>
          <p:nvPr/>
        </p:nvPicPr>
        <p:blipFill>
          <a:blip r:embed="rId4"/>
          <a:stretch>
            <a:fillRect/>
          </a:stretch>
        </p:blipFill>
        <p:spPr>
          <a:xfrm>
            <a:off x="2722574" y="1728874"/>
            <a:ext cx="3698851" cy="735567"/>
          </a:xfrm>
          <a:prstGeom prst="rect">
            <a:avLst/>
          </a:prstGeom>
        </p:spPr>
      </p:pic>
      <p:pic>
        <p:nvPicPr>
          <p:cNvPr id="14" name="Picture 13">
            <a:extLst>
              <a:ext uri="{FF2B5EF4-FFF2-40B4-BE49-F238E27FC236}">
                <a16:creationId xmlns:a16="http://schemas.microsoft.com/office/drawing/2014/main" id="{A914FE20-E70F-4D57-8AE6-F5BCD63C8E9E}"/>
              </a:ext>
            </a:extLst>
          </p:cNvPr>
          <p:cNvPicPr>
            <a:picLocks noChangeAspect="1"/>
          </p:cNvPicPr>
          <p:nvPr/>
        </p:nvPicPr>
        <p:blipFill>
          <a:blip r:embed="rId5"/>
          <a:stretch>
            <a:fillRect/>
          </a:stretch>
        </p:blipFill>
        <p:spPr>
          <a:xfrm>
            <a:off x="7161982" y="1728874"/>
            <a:ext cx="1094249" cy="2744364"/>
          </a:xfrm>
          <a:prstGeom prst="rect">
            <a:avLst/>
          </a:prstGeom>
        </p:spPr>
      </p:pic>
      <p:grpSp>
        <p:nvGrpSpPr>
          <p:cNvPr id="25" name="Google Shape;4471;p63">
            <a:extLst>
              <a:ext uri="{FF2B5EF4-FFF2-40B4-BE49-F238E27FC236}">
                <a16:creationId xmlns:a16="http://schemas.microsoft.com/office/drawing/2014/main" id="{75DA68C2-B4B1-4A95-BD46-ED733D8C6826}"/>
              </a:ext>
            </a:extLst>
          </p:cNvPr>
          <p:cNvGrpSpPr/>
          <p:nvPr/>
        </p:nvGrpSpPr>
        <p:grpSpPr>
          <a:xfrm rot="16200000">
            <a:off x="2217761" y="1818428"/>
            <a:ext cx="269068" cy="556457"/>
            <a:chOff x="7026852" y="3311869"/>
            <a:chExt cx="434331" cy="1041954"/>
          </a:xfrm>
        </p:grpSpPr>
        <p:sp>
          <p:nvSpPr>
            <p:cNvPr id="26" name="Google Shape;4472;p63">
              <a:extLst>
                <a:ext uri="{FF2B5EF4-FFF2-40B4-BE49-F238E27FC236}">
                  <a16:creationId xmlns:a16="http://schemas.microsoft.com/office/drawing/2014/main" id="{D4498E10-CE05-45A1-8E47-1B3FA40904C7}"/>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73;p63">
              <a:extLst>
                <a:ext uri="{FF2B5EF4-FFF2-40B4-BE49-F238E27FC236}">
                  <a16:creationId xmlns:a16="http://schemas.microsoft.com/office/drawing/2014/main" id="{79B7D597-7F76-4A26-AF9E-661B88A34E85}"/>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74;p63">
              <a:extLst>
                <a:ext uri="{FF2B5EF4-FFF2-40B4-BE49-F238E27FC236}">
                  <a16:creationId xmlns:a16="http://schemas.microsoft.com/office/drawing/2014/main" id="{2C62CDC6-928A-4689-B5B0-AFB1F7FF4696}"/>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4471;p63">
            <a:extLst>
              <a:ext uri="{FF2B5EF4-FFF2-40B4-BE49-F238E27FC236}">
                <a16:creationId xmlns:a16="http://schemas.microsoft.com/office/drawing/2014/main" id="{E5FC0265-C6ED-44E9-88CD-3EE4F85A51F7}"/>
              </a:ext>
            </a:extLst>
          </p:cNvPr>
          <p:cNvGrpSpPr/>
          <p:nvPr/>
        </p:nvGrpSpPr>
        <p:grpSpPr>
          <a:xfrm rot="16200000">
            <a:off x="6631792" y="1818427"/>
            <a:ext cx="269068" cy="556457"/>
            <a:chOff x="7026852" y="3311869"/>
            <a:chExt cx="434331" cy="1041954"/>
          </a:xfrm>
        </p:grpSpPr>
        <p:sp>
          <p:nvSpPr>
            <p:cNvPr id="30" name="Google Shape;4472;p63">
              <a:extLst>
                <a:ext uri="{FF2B5EF4-FFF2-40B4-BE49-F238E27FC236}">
                  <a16:creationId xmlns:a16="http://schemas.microsoft.com/office/drawing/2014/main" id="{1D6870B3-FE18-4747-BECA-73AFCCD8D2CC}"/>
                </a:ext>
              </a:extLst>
            </p:cNvPr>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73;p63">
              <a:extLst>
                <a:ext uri="{FF2B5EF4-FFF2-40B4-BE49-F238E27FC236}">
                  <a16:creationId xmlns:a16="http://schemas.microsoft.com/office/drawing/2014/main" id="{AC8883A0-BE3F-4E3D-B25D-10E721074FE1}"/>
                </a:ext>
              </a:extLst>
            </p:cNvPr>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74;p63">
              <a:extLst>
                <a:ext uri="{FF2B5EF4-FFF2-40B4-BE49-F238E27FC236}">
                  <a16:creationId xmlns:a16="http://schemas.microsoft.com/office/drawing/2014/main" id="{D25B9B7A-C7C4-4D4E-8EAD-42126D8FE7F0}"/>
                </a:ext>
              </a:extLst>
            </p:cNvPr>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842;p35">
            <a:extLst>
              <a:ext uri="{FF2B5EF4-FFF2-40B4-BE49-F238E27FC236}">
                <a16:creationId xmlns:a16="http://schemas.microsoft.com/office/drawing/2014/main" id="{AA505EC3-A34E-49D9-988C-77F2AA0DB31A}"/>
              </a:ext>
            </a:extLst>
          </p:cNvPr>
          <p:cNvSpPr txBox="1">
            <a:spLocks/>
          </p:cNvSpPr>
          <p:nvPr/>
        </p:nvSpPr>
        <p:spPr>
          <a:xfrm>
            <a:off x="56644" y="136099"/>
            <a:ext cx="1326712" cy="79108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1pPr>
            <a:lvl2pPr marL="914400" marR="0" lvl="1"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2pPr>
            <a:lvl3pPr marL="1371600" marR="0" lvl="2"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3pPr>
            <a:lvl4pPr marL="1828800" marR="0" lvl="3"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4pPr>
            <a:lvl5pPr marL="2286000" marR="0" lvl="4"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5pPr>
            <a:lvl6pPr marL="2743200" marR="0" lvl="5"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6pPr>
            <a:lvl7pPr marL="3200400" marR="0" lvl="6"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7pPr>
            <a:lvl8pPr marL="3657600" marR="0" lvl="7"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8pPr>
            <a:lvl9pPr marL="4114800" marR="0" lvl="8"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9pPr>
          </a:lstStyle>
          <a:p>
            <a:pPr marL="0" indent="0"/>
            <a:r>
              <a:rPr lang="en" sz="5400" b="1" dirty="0">
                <a:solidFill>
                  <a:schemeClr val="bg2"/>
                </a:solidFill>
                <a:latin typeface="Assistant" panose="020B0604020202020204" charset="-79"/>
                <a:cs typeface="Assistant" panose="020B0604020202020204" charset="-79"/>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9"/>
          <p:cNvSpPr txBox="1">
            <a:spLocks noGrp="1"/>
          </p:cNvSpPr>
          <p:nvPr>
            <p:ph type="title"/>
          </p:nvPr>
        </p:nvSpPr>
        <p:spPr>
          <a:xfrm>
            <a:off x="2445672" y="131488"/>
            <a:ext cx="5000156" cy="572700"/>
          </a:xfrm>
          <a:prstGeom prst="rect">
            <a:avLst/>
          </a:prstGeom>
        </p:spPr>
        <p:txBody>
          <a:bodyPr spcFirstLastPara="1" wrap="square" lIns="91425" tIns="91425" rIns="91425" bIns="91425" anchor="t" anchorCtr="0">
            <a:noAutofit/>
          </a:bodyPr>
          <a:lstStyle/>
          <a:p>
            <a:r>
              <a:rPr lang="en-IN" sz="2800" dirty="0">
                <a:solidFill>
                  <a:schemeClr val="accent2"/>
                </a:solidFill>
              </a:rPr>
              <a:t>Exploratory Data Analysis</a:t>
            </a:r>
            <a:br>
              <a:rPr lang="en-IN" dirty="0"/>
            </a:br>
            <a:endParaRPr dirty="0"/>
          </a:p>
        </p:txBody>
      </p:sp>
      <p:pic>
        <p:nvPicPr>
          <p:cNvPr id="15" name="Picture 14">
            <a:extLst>
              <a:ext uri="{FF2B5EF4-FFF2-40B4-BE49-F238E27FC236}">
                <a16:creationId xmlns:a16="http://schemas.microsoft.com/office/drawing/2014/main" id="{9FAEE156-9A8C-4232-927B-ED65FA4CE297}"/>
              </a:ext>
            </a:extLst>
          </p:cNvPr>
          <p:cNvPicPr>
            <a:picLocks noChangeAspect="1"/>
          </p:cNvPicPr>
          <p:nvPr/>
        </p:nvPicPr>
        <p:blipFill>
          <a:blip r:embed="rId3"/>
          <a:stretch>
            <a:fillRect/>
          </a:stretch>
        </p:blipFill>
        <p:spPr>
          <a:xfrm>
            <a:off x="59982" y="880024"/>
            <a:ext cx="2896349" cy="4198364"/>
          </a:xfrm>
          <a:prstGeom prst="rect">
            <a:avLst/>
          </a:prstGeom>
        </p:spPr>
      </p:pic>
      <p:pic>
        <p:nvPicPr>
          <p:cNvPr id="17" name="Picture 16">
            <a:extLst>
              <a:ext uri="{FF2B5EF4-FFF2-40B4-BE49-F238E27FC236}">
                <a16:creationId xmlns:a16="http://schemas.microsoft.com/office/drawing/2014/main" id="{1F8713C9-EFFF-4CEF-BAD6-B5095AB2E41C}"/>
              </a:ext>
            </a:extLst>
          </p:cNvPr>
          <p:cNvPicPr>
            <a:picLocks noChangeAspect="1"/>
          </p:cNvPicPr>
          <p:nvPr/>
        </p:nvPicPr>
        <p:blipFill>
          <a:blip r:embed="rId4"/>
          <a:stretch>
            <a:fillRect/>
          </a:stretch>
        </p:blipFill>
        <p:spPr>
          <a:xfrm>
            <a:off x="6476427" y="880024"/>
            <a:ext cx="2607591" cy="4131988"/>
          </a:xfrm>
          <a:prstGeom prst="rect">
            <a:avLst/>
          </a:prstGeom>
        </p:spPr>
      </p:pic>
      <p:pic>
        <p:nvPicPr>
          <p:cNvPr id="19" name="Picture 18">
            <a:extLst>
              <a:ext uri="{FF2B5EF4-FFF2-40B4-BE49-F238E27FC236}">
                <a16:creationId xmlns:a16="http://schemas.microsoft.com/office/drawing/2014/main" id="{212A7437-B343-41D5-880C-9F6736D16D55}"/>
              </a:ext>
            </a:extLst>
          </p:cNvPr>
          <p:cNvPicPr>
            <a:picLocks noChangeAspect="1"/>
          </p:cNvPicPr>
          <p:nvPr/>
        </p:nvPicPr>
        <p:blipFill>
          <a:blip r:embed="rId5"/>
          <a:stretch>
            <a:fillRect/>
          </a:stretch>
        </p:blipFill>
        <p:spPr>
          <a:xfrm>
            <a:off x="3043217" y="2918295"/>
            <a:ext cx="3346324" cy="2160093"/>
          </a:xfrm>
          <a:prstGeom prst="rect">
            <a:avLst/>
          </a:prstGeom>
        </p:spPr>
      </p:pic>
      <p:pic>
        <p:nvPicPr>
          <p:cNvPr id="21" name="Picture 20">
            <a:extLst>
              <a:ext uri="{FF2B5EF4-FFF2-40B4-BE49-F238E27FC236}">
                <a16:creationId xmlns:a16="http://schemas.microsoft.com/office/drawing/2014/main" id="{084CA8D4-A76F-47FE-A9FC-B4513A9D0F50}"/>
              </a:ext>
            </a:extLst>
          </p:cNvPr>
          <p:cNvPicPr>
            <a:picLocks noChangeAspect="1"/>
          </p:cNvPicPr>
          <p:nvPr/>
        </p:nvPicPr>
        <p:blipFill>
          <a:blip r:embed="rId6"/>
          <a:stretch>
            <a:fillRect/>
          </a:stretch>
        </p:blipFill>
        <p:spPr>
          <a:xfrm>
            <a:off x="3043217" y="880024"/>
            <a:ext cx="3346324" cy="1940057"/>
          </a:xfrm>
          <a:prstGeom prst="rect">
            <a:avLst/>
          </a:prstGeom>
        </p:spPr>
      </p:pic>
      <p:sp>
        <p:nvSpPr>
          <p:cNvPr id="29" name="Google Shape;874;p37">
            <a:extLst>
              <a:ext uri="{FF2B5EF4-FFF2-40B4-BE49-F238E27FC236}">
                <a16:creationId xmlns:a16="http://schemas.microsoft.com/office/drawing/2014/main" id="{8B3960A0-52BA-4F7E-B595-511C8D2401D0}"/>
              </a:ext>
            </a:extLst>
          </p:cNvPr>
          <p:cNvSpPr txBox="1">
            <a:spLocks/>
          </p:cNvSpPr>
          <p:nvPr/>
        </p:nvSpPr>
        <p:spPr>
          <a:xfrm>
            <a:off x="-212981" y="-130629"/>
            <a:ext cx="1354261" cy="10106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1pPr>
            <a:lvl2pPr marL="914400" marR="0" lvl="1"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2pPr>
            <a:lvl3pPr marL="1371600" marR="0" lvl="2"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3pPr>
            <a:lvl4pPr marL="1828800" marR="0" lvl="3"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4pPr>
            <a:lvl5pPr marL="2286000" marR="0" lvl="4"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5pPr>
            <a:lvl6pPr marL="2743200" marR="0" lvl="5"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6pPr>
            <a:lvl7pPr marL="3200400" marR="0" lvl="6"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7pPr>
            <a:lvl8pPr marL="3657600" marR="0" lvl="7"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8pPr>
            <a:lvl9pPr marL="4114800" marR="0" lvl="8"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9pPr>
          </a:lstStyle>
          <a:p>
            <a:pPr marL="0" indent="0" algn="ctr"/>
            <a:r>
              <a:rPr lang="en" sz="5400" b="1" dirty="0">
                <a:solidFill>
                  <a:schemeClr val="bg2"/>
                </a:solidFill>
                <a:latin typeface="Assistant" panose="020B0604020202020204" charset="-79"/>
                <a:cs typeface="Assistant" panose="020B0604020202020204" charset="-79"/>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2" name="Google Shape;902;p40"/>
          <p:cNvSpPr txBox="1">
            <a:spLocks noGrp="1"/>
          </p:cNvSpPr>
          <p:nvPr>
            <p:ph type="title"/>
          </p:nvPr>
        </p:nvSpPr>
        <p:spPr>
          <a:xfrm>
            <a:off x="101233" y="78862"/>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rPr>
              <a:t>Encoding </a:t>
            </a:r>
            <a:endParaRPr dirty="0">
              <a:solidFill>
                <a:schemeClr val="bg2"/>
              </a:solidFill>
            </a:endParaRPr>
          </a:p>
        </p:txBody>
      </p:sp>
      <p:sp>
        <p:nvSpPr>
          <p:cNvPr id="907" name="Google Shape;907;p40"/>
          <p:cNvSpPr txBox="1">
            <a:spLocks noGrp="1"/>
          </p:cNvSpPr>
          <p:nvPr>
            <p:ph type="subTitle" idx="5"/>
          </p:nvPr>
        </p:nvSpPr>
        <p:spPr>
          <a:xfrm>
            <a:off x="169986" y="651562"/>
            <a:ext cx="3779400" cy="469200"/>
          </a:xfrm>
          <a:prstGeom prst="rect">
            <a:avLst/>
          </a:prstGeom>
        </p:spPr>
        <p:txBody>
          <a:bodyPr spcFirstLastPara="1" wrap="square" lIns="91425" tIns="91425" rIns="91425" bIns="91425" anchor="b" anchorCtr="0">
            <a:noAutofit/>
          </a:bodyPr>
          <a:lstStyle/>
          <a:p>
            <a:pPr marL="0" lvl="0" indent="0"/>
            <a:r>
              <a:rPr lang="en-IN" dirty="0"/>
              <a:t>Label Encoder in Action:</a:t>
            </a:r>
            <a:endParaRPr dirty="0"/>
          </a:p>
        </p:txBody>
      </p:sp>
      <p:pic>
        <p:nvPicPr>
          <p:cNvPr id="17" name="Picture 16">
            <a:extLst>
              <a:ext uri="{FF2B5EF4-FFF2-40B4-BE49-F238E27FC236}">
                <a16:creationId xmlns:a16="http://schemas.microsoft.com/office/drawing/2014/main" id="{1563CDB7-E937-4DA8-89CB-D312D3ED200F}"/>
              </a:ext>
            </a:extLst>
          </p:cNvPr>
          <p:cNvPicPr>
            <a:picLocks noChangeAspect="1"/>
          </p:cNvPicPr>
          <p:nvPr/>
        </p:nvPicPr>
        <p:blipFill>
          <a:blip r:embed="rId3"/>
          <a:stretch>
            <a:fillRect/>
          </a:stretch>
        </p:blipFill>
        <p:spPr>
          <a:xfrm>
            <a:off x="3763644" y="2102700"/>
            <a:ext cx="5173179" cy="2600688"/>
          </a:xfrm>
          <a:prstGeom prst="rect">
            <a:avLst/>
          </a:prstGeom>
        </p:spPr>
      </p:pic>
      <p:pic>
        <p:nvPicPr>
          <p:cNvPr id="19" name="Picture 18">
            <a:extLst>
              <a:ext uri="{FF2B5EF4-FFF2-40B4-BE49-F238E27FC236}">
                <a16:creationId xmlns:a16="http://schemas.microsoft.com/office/drawing/2014/main" id="{EC3210AB-6803-4B92-9924-433327954C70}"/>
              </a:ext>
            </a:extLst>
          </p:cNvPr>
          <p:cNvPicPr>
            <a:picLocks noChangeAspect="1"/>
          </p:cNvPicPr>
          <p:nvPr/>
        </p:nvPicPr>
        <p:blipFill>
          <a:blip r:embed="rId4"/>
          <a:stretch>
            <a:fillRect/>
          </a:stretch>
        </p:blipFill>
        <p:spPr>
          <a:xfrm>
            <a:off x="457820" y="1318929"/>
            <a:ext cx="3021025" cy="1419423"/>
          </a:xfrm>
          <a:prstGeom prst="rect">
            <a:avLst/>
          </a:prstGeom>
        </p:spPr>
      </p:pic>
      <p:grpSp>
        <p:nvGrpSpPr>
          <p:cNvPr id="29" name="Google Shape;4488;p63">
            <a:extLst>
              <a:ext uri="{FF2B5EF4-FFF2-40B4-BE49-F238E27FC236}">
                <a16:creationId xmlns:a16="http://schemas.microsoft.com/office/drawing/2014/main" id="{470E84ED-B83C-46D5-ACDE-7C22BBAFC80A}"/>
              </a:ext>
            </a:extLst>
          </p:cNvPr>
          <p:cNvGrpSpPr/>
          <p:nvPr/>
        </p:nvGrpSpPr>
        <p:grpSpPr>
          <a:xfrm rot="5400000">
            <a:off x="3910950" y="1181349"/>
            <a:ext cx="572702" cy="941901"/>
            <a:chOff x="1697726" y="3244179"/>
            <a:chExt cx="788124" cy="1146069"/>
          </a:xfrm>
        </p:grpSpPr>
        <p:sp>
          <p:nvSpPr>
            <p:cNvPr id="30" name="Google Shape;4489;p63">
              <a:extLst>
                <a:ext uri="{FF2B5EF4-FFF2-40B4-BE49-F238E27FC236}">
                  <a16:creationId xmlns:a16="http://schemas.microsoft.com/office/drawing/2014/main" id="{FA7D9D8C-16E9-4633-AC9A-EC64C5FE44CE}"/>
                </a:ext>
              </a:extLst>
            </p:cNvPr>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90;p63">
              <a:extLst>
                <a:ext uri="{FF2B5EF4-FFF2-40B4-BE49-F238E27FC236}">
                  <a16:creationId xmlns:a16="http://schemas.microsoft.com/office/drawing/2014/main" id="{FEB40B7B-8232-4B84-9368-0CD575C3E8A8}"/>
                </a:ext>
              </a:extLst>
            </p:cNvPr>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Splitting Data into X and Y:</a:t>
            </a:r>
            <a:br>
              <a:rPr lang="en-US" dirty="0"/>
            </a:br>
            <a:endParaRPr dirty="0"/>
          </a:p>
        </p:txBody>
      </p:sp>
      <p:sp>
        <p:nvSpPr>
          <p:cNvPr id="15" name="Google Shape;874;p37">
            <a:extLst>
              <a:ext uri="{FF2B5EF4-FFF2-40B4-BE49-F238E27FC236}">
                <a16:creationId xmlns:a16="http://schemas.microsoft.com/office/drawing/2014/main" id="{AF17E275-7EF0-46EB-9EDA-276BB848528A}"/>
              </a:ext>
            </a:extLst>
          </p:cNvPr>
          <p:cNvSpPr txBox="1">
            <a:spLocks/>
          </p:cNvSpPr>
          <p:nvPr/>
        </p:nvSpPr>
        <p:spPr>
          <a:xfrm>
            <a:off x="-212981" y="-130629"/>
            <a:ext cx="1354261" cy="101065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1pPr>
            <a:lvl2pPr marL="914400" marR="0" lvl="1"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2pPr>
            <a:lvl3pPr marL="1371600" marR="0" lvl="2"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3pPr>
            <a:lvl4pPr marL="1828800" marR="0" lvl="3"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4pPr>
            <a:lvl5pPr marL="2286000" marR="0" lvl="4"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5pPr>
            <a:lvl6pPr marL="2743200" marR="0" lvl="5"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6pPr>
            <a:lvl7pPr marL="3200400" marR="0" lvl="6"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7pPr>
            <a:lvl8pPr marL="3657600" marR="0" lvl="7"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8pPr>
            <a:lvl9pPr marL="4114800" marR="0" lvl="8" indent="-304800" algn="ctr" rtl="0">
              <a:lnSpc>
                <a:spcPct val="100000"/>
              </a:lnSpc>
              <a:spcBef>
                <a:spcPts val="0"/>
              </a:spcBef>
              <a:spcAft>
                <a:spcPts val="0"/>
              </a:spcAft>
              <a:buClr>
                <a:schemeClr val="accent6"/>
              </a:buClr>
              <a:buSzPts val="1200"/>
              <a:buFont typeface="Nunito Sans"/>
              <a:buNone/>
              <a:defRPr sz="1200" b="0" i="0" u="none" strike="noStrike" cap="none">
                <a:solidFill>
                  <a:schemeClr val="accent6"/>
                </a:solidFill>
                <a:latin typeface="Nunito Sans"/>
                <a:ea typeface="Nunito Sans"/>
                <a:cs typeface="Nunito Sans"/>
                <a:sym typeface="Nunito Sans"/>
              </a:defRPr>
            </a:lvl9pPr>
          </a:lstStyle>
          <a:p>
            <a:pPr marL="0" indent="0" algn="ctr"/>
            <a:r>
              <a:rPr lang="en" sz="5400" b="1" dirty="0">
                <a:solidFill>
                  <a:schemeClr val="bg2"/>
                </a:solidFill>
                <a:latin typeface="Assistant" panose="020B0604020202020204" charset="-79"/>
                <a:cs typeface="Assistant" panose="020B0604020202020204" charset="-79"/>
              </a:rPr>
              <a:t>04</a:t>
            </a:r>
          </a:p>
        </p:txBody>
      </p:sp>
      <p:pic>
        <p:nvPicPr>
          <p:cNvPr id="28" name="Picture 27">
            <a:extLst>
              <a:ext uri="{FF2B5EF4-FFF2-40B4-BE49-F238E27FC236}">
                <a16:creationId xmlns:a16="http://schemas.microsoft.com/office/drawing/2014/main" id="{C5505191-5FCD-471C-AF8B-E67DD5270EC9}"/>
              </a:ext>
            </a:extLst>
          </p:cNvPr>
          <p:cNvPicPr>
            <a:picLocks noChangeAspect="1"/>
          </p:cNvPicPr>
          <p:nvPr/>
        </p:nvPicPr>
        <p:blipFill>
          <a:blip r:embed="rId3"/>
          <a:stretch>
            <a:fillRect/>
          </a:stretch>
        </p:blipFill>
        <p:spPr>
          <a:xfrm>
            <a:off x="720000" y="1284192"/>
            <a:ext cx="2133898" cy="1238423"/>
          </a:xfrm>
          <a:prstGeom prst="rect">
            <a:avLst/>
          </a:prstGeom>
        </p:spPr>
      </p:pic>
      <p:pic>
        <p:nvPicPr>
          <p:cNvPr id="30" name="Picture 29">
            <a:extLst>
              <a:ext uri="{FF2B5EF4-FFF2-40B4-BE49-F238E27FC236}">
                <a16:creationId xmlns:a16="http://schemas.microsoft.com/office/drawing/2014/main" id="{DF1CD553-95A7-4C6A-8C87-5D481DFFB83A}"/>
              </a:ext>
            </a:extLst>
          </p:cNvPr>
          <p:cNvPicPr>
            <a:picLocks noChangeAspect="1"/>
          </p:cNvPicPr>
          <p:nvPr/>
        </p:nvPicPr>
        <p:blipFill>
          <a:blip r:embed="rId4"/>
          <a:stretch>
            <a:fillRect/>
          </a:stretch>
        </p:blipFill>
        <p:spPr>
          <a:xfrm>
            <a:off x="6589670" y="1400280"/>
            <a:ext cx="1829055" cy="3279348"/>
          </a:xfrm>
          <a:prstGeom prst="rect">
            <a:avLst/>
          </a:prstGeom>
        </p:spPr>
      </p:pic>
      <p:pic>
        <p:nvPicPr>
          <p:cNvPr id="32" name="Picture 31">
            <a:extLst>
              <a:ext uri="{FF2B5EF4-FFF2-40B4-BE49-F238E27FC236}">
                <a16:creationId xmlns:a16="http://schemas.microsoft.com/office/drawing/2014/main" id="{3B66443D-6201-4287-BA32-7D118405C357}"/>
              </a:ext>
            </a:extLst>
          </p:cNvPr>
          <p:cNvPicPr>
            <a:picLocks noChangeAspect="1"/>
          </p:cNvPicPr>
          <p:nvPr/>
        </p:nvPicPr>
        <p:blipFill>
          <a:blip r:embed="rId5"/>
          <a:stretch>
            <a:fillRect/>
          </a:stretch>
        </p:blipFill>
        <p:spPr>
          <a:xfrm>
            <a:off x="720000" y="2926783"/>
            <a:ext cx="5039428" cy="1752845"/>
          </a:xfrm>
          <a:prstGeom prst="rect">
            <a:avLst/>
          </a:prstGeom>
        </p:spPr>
      </p:pic>
      <p:cxnSp>
        <p:nvCxnSpPr>
          <p:cNvPr id="46" name="Google Shape;4996;p64">
            <a:extLst>
              <a:ext uri="{FF2B5EF4-FFF2-40B4-BE49-F238E27FC236}">
                <a16:creationId xmlns:a16="http://schemas.microsoft.com/office/drawing/2014/main" id="{36A119CE-921C-4201-82FD-FA725862F87A}"/>
              </a:ext>
            </a:extLst>
          </p:cNvPr>
          <p:cNvCxnSpPr>
            <a:cxnSpLocks/>
          </p:cNvCxnSpPr>
          <p:nvPr/>
        </p:nvCxnSpPr>
        <p:spPr>
          <a:xfrm>
            <a:off x="5920797" y="3683294"/>
            <a:ext cx="555630" cy="0"/>
          </a:xfrm>
          <a:prstGeom prst="straightConnector1">
            <a:avLst/>
          </a:prstGeom>
          <a:noFill/>
          <a:ln w="19050" cap="flat" cmpd="sng">
            <a:solidFill>
              <a:srgbClr val="869FB2"/>
            </a:solidFill>
            <a:prstDash val="solid"/>
            <a:round/>
            <a:headEnd type="oval" w="med" len="med"/>
            <a:tailEnd type="none" w="med" len="med"/>
          </a:ln>
        </p:spPr>
      </p:cxnSp>
      <p:cxnSp>
        <p:nvCxnSpPr>
          <p:cNvPr id="51" name="Google Shape;4863;p64">
            <a:extLst>
              <a:ext uri="{FF2B5EF4-FFF2-40B4-BE49-F238E27FC236}">
                <a16:creationId xmlns:a16="http://schemas.microsoft.com/office/drawing/2014/main" id="{5D545541-5A9D-498B-A3DE-CF8C1004F66C}"/>
              </a:ext>
            </a:extLst>
          </p:cNvPr>
          <p:cNvCxnSpPr>
            <a:cxnSpLocks/>
          </p:cNvCxnSpPr>
          <p:nvPr/>
        </p:nvCxnSpPr>
        <p:spPr>
          <a:xfrm>
            <a:off x="3275567" y="1834145"/>
            <a:ext cx="2645230" cy="0"/>
          </a:xfrm>
          <a:prstGeom prst="straightConnector1">
            <a:avLst/>
          </a:prstGeom>
          <a:noFill/>
          <a:ln w="19050" cap="flat" cmpd="sng">
            <a:solidFill>
              <a:srgbClr val="7994A9"/>
            </a:solidFill>
            <a:prstDash val="solid"/>
            <a:round/>
            <a:headEnd type="none" w="med" len="med"/>
            <a:tailEnd type="oval" w="med" len="med"/>
          </a:ln>
        </p:spPr>
      </p:cxnSp>
    </p:spTree>
  </p:cSld>
  <p:clrMapOvr>
    <a:masterClrMapping/>
  </p:clrMapOvr>
</p:sld>
</file>

<file path=ppt/theme/theme1.xml><?xml version="1.0" encoding="utf-8"?>
<a:theme xmlns:a="http://schemas.openxmlformats.org/drawingml/2006/main" name="Automotive Industry Project Proposal by Slidesgo">
  <a:themeElements>
    <a:clrScheme name="Simple Light">
      <a:dk1>
        <a:srgbClr val="0C3B5D"/>
      </a:dk1>
      <a:lt1>
        <a:srgbClr val="328BC3"/>
      </a:lt1>
      <a:dk2>
        <a:srgbClr val="EDC932"/>
      </a:dk2>
      <a:lt2>
        <a:srgbClr val="252F3A"/>
      </a:lt2>
      <a:accent1>
        <a:srgbClr val="3D496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453</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Fira Sans</vt:lpstr>
      <vt:lpstr>Raleway</vt:lpstr>
      <vt:lpstr>Nunito Light</vt:lpstr>
      <vt:lpstr>Anaheim</vt:lpstr>
      <vt:lpstr>Assistant</vt:lpstr>
      <vt:lpstr>Kantumruy Pro Medium</vt:lpstr>
      <vt:lpstr>Arial</vt:lpstr>
      <vt:lpstr>Nunito Sans</vt:lpstr>
      <vt:lpstr>PT Sans</vt:lpstr>
      <vt:lpstr>Automotive Industry Project Proposal by Slidesgo</vt:lpstr>
      <vt:lpstr>Dubizzle Motors  Price Prediction</vt:lpstr>
      <vt:lpstr>Introduction</vt:lpstr>
      <vt:lpstr>Contents of this Project</vt:lpstr>
      <vt:lpstr>Contents of Machine Learning</vt:lpstr>
      <vt:lpstr>01</vt:lpstr>
      <vt:lpstr>Data preprocessing :  </vt:lpstr>
      <vt:lpstr>Exploratory Data Analysis </vt:lpstr>
      <vt:lpstr>Encoding </vt:lpstr>
      <vt:lpstr>Splitting Data into X and Y: </vt:lpstr>
      <vt:lpstr>Machine learning Algorithm:</vt:lpstr>
      <vt:lpstr>Prediction for test data:</vt:lpstr>
      <vt:lpstr>PowerPoint Presentation</vt:lpstr>
      <vt:lpstr>Power Bi </vt:lpstr>
      <vt:lpstr>Power Bi Visualization roadmap</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Dubizzle Motors  Price Prediction</dc:title>
  <dc:creator>Yash</dc:creator>
  <cp:lastModifiedBy>Yash</cp:lastModifiedBy>
  <cp:revision>27</cp:revision>
  <dcterms:modified xsi:type="dcterms:W3CDTF">2024-05-21T05:21:52Z</dcterms:modified>
</cp:coreProperties>
</file>