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8"/>
  </p:notesMasterIdLst>
  <p:sldIdLst>
    <p:sldId id="256" r:id="rId2"/>
    <p:sldId id="257" r:id="rId3"/>
    <p:sldId id="258" r:id="rId4"/>
    <p:sldId id="260" r:id="rId5"/>
    <p:sldId id="261" r:id="rId6"/>
    <p:sldId id="288" r:id="rId7"/>
    <p:sldId id="291" r:id="rId8"/>
    <p:sldId id="262" r:id="rId9"/>
    <p:sldId id="259" r:id="rId10"/>
    <p:sldId id="263" r:id="rId11"/>
    <p:sldId id="292" r:id="rId12"/>
    <p:sldId id="293" r:id="rId13"/>
    <p:sldId id="294" r:id="rId14"/>
    <p:sldId id="295" r:id="rId15"/>
    <p:sldId id="296" r:id="rId16"/>
    <p:sldId id="285" r:id="rId17"/>
  </p:sldIdLst>
  <p:sldSz cx="9144000" cy="5143500" type="screen16x9"/>
  <p:notesSz cx="6858000" cy="9144000"/>
  <p:embeddedFontLst>
    <p:embeddedFont>
      <p:font typeface="Fira Sans" panose="020B0604020202020204" charset="0"/>
      <p:regular r:id="rId19"/>
      <p:bold r:id="rId20"/>
      <p:italic r:id="rId21"/>
      <p:boldItalic r:id="rId22"/>
    </p:embeddedFont>
    <p:embeddedFont>
      <p:font typeface="Fira Sans Black" panose="020B0604020202020204" charset="0"/>
      <p:bold r:id="rId23"/>
      <p:boldItalic r:id="rId24"/>
    </p:embeddedFont>
    <p:embeddedFont>
      <p:font typeface="Tahoma" panose="020B0604030504040204" pitchFamily="3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
          <p15:clr>
            <a:srgbClr val="FF0000"/>
          </p15:clr>
        </p15:guide>
        <p15:guide id="2" orient="horz" pos="257">
          <p15:clr>
            <a:srgbClr val="FF0000"/>
          </p15:clr>
        </p15:guide>
        <p15:guide id="3" pos="5472">
          <p15:clr>
            <a:srgbClr val="FF0000"/>
          </p15:clr>
        </p15:guide>
        <p15:guide id="4" orient="horz" pos="2984">
          <p15:clr>
            <a:srgbClr val="FC373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139" d="100"/>
          <a:sy n="139" d="100"/>
        </p:scale>
        <p:origin x="192" y="114"/>
      </p:cViewPr>
      <p:guideLst>
        <p:guide pos="288"/>
        <p:guide orient="horz" pos="257"/>
        <p:guide pos="5472"/>
        <p:guide orient="horz" pos="29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9174c77f7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9174c77f7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9174c77f7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9174c77f7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3177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9174c77f7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9174c77f7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616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9174c77f7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9174c77f7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949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9174c77f7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9174c77f7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2463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9174c77f7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9174c77f7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7254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5"/>
        <p:cNvGrpSpPr/>
        <p:nvPr/>
      </p:nvGrpSpPr>
      <p:grpSpPr>
        <a:xfrm>
          <a:off x="0" y="0"/>
          <a:ext cx="0" cy="0"/>
          <a:chOff x="0" y="0"/>
          <a:chExt cx="0" cy="0"/>
        </a:xfrm>
      </p:grpSpPr>
      <p:sp>
        <p:nvSpPr>
          <p:cNvPr id="1966" name="Google Shape;1966;g94bb0ff64d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7" name="Google Shape;1967;g94bb0ff64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fb8ba460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fb8ba460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9174c77f78_2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9174c77f78_2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8fb8ba4605_6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8fb8ba4605_6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9174c77f78_2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9174c77f78_2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9174c77f78_2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9174c77f78_2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991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9174c77f78_2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9174c77f78_2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747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8fb8ba460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8fb8ba460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9174c77f78_2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9174c77f78_2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04482" y="682942"/>
            <a:ext cx="351472" cy="185023"/>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2800"/>
              <a:buNone/>
              <a:defRPr sz="1100" b="1" i="0">
                <a:solidFill>
                  <a:srgbClr val="EC9D00"/>
                </a:solidFill>
                <a:latin typeface="Tahoma"/>
                <a:ea typeface="Tahoma"/>
                <a:cs typeface="Tahoma"/>
                <a:sym typeface="Tahom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200" y="1183005"/>
            <a:ext cx="8229600" cy="339471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800"/>
              <a:buNone/>
              <a:defRPr/>
            </a:lvl1pPr>
            <a:lvl2pPr marL="914400" lvl="1" indent="-228600" algn="l">
              <a:spcBef>
                <a:spcPts val="1600"/>
              </a:spcBef>
              <a:spcAft>
                <a:spcPts val="0"/>
              </a:spcAft>
              <a:buSzPts val="1400"/>
              <a:buNone/>
              <a:defRPr/>
            </a:lvl2pPr>
            <a:lvl3pPr marL="1371600" lvl="2" indent="-228600" algn="l">
              <a:spcBef>
                <a:spcPts val="1600"/>
              </a:spcBef>
              <a:spcAft>
                <a:spcPts val="0"/>
              </a:spcAft>
              <a:buSzPts val="1400"/>
              <a:buNone/>
              <a:defRPr/>
            </a:lvl3pPr>
            <a:lvl4pPr marL="1828800" lvl="3" indent="-228600" algn="l">
              <a:spcBef>
                <a:spcPts val="1600"/>
              </a:spcBef>
              <a:spcAft>
                <a:spcPts val="0"/>
              </a:spcAft>
              <a:buSzPts val="1400"/>
              <a:buNone/>
              <a:defRPr/>
            </a:lvl4pPr>
            <a:lvl5pPr marL="2286000" lvl="4" indent="-228600" algn="l">
              <a:spcBef>
                <a:spcPts val="1600"/>
              </a:spcBef>
              <a:spcAft>
                <a:spcPts val="0"/>
              </a:spcAft>
              <a:buSzPts val="1400"/>
              <a:buNone/>
              <a:defRPr/>
            </a:lvl5pPr>
            <a:lvl6pPr marL="2743200" lvl="5" indent="-228600" algn="l">
              <a:spcBef>
                <a:spcPts val="1600"/>
              </a:spcBef>
              <a:spcAft>
                <a:spcPts val="0"/>
              </a:spcAft>
              <a:buSzPts val="1400"/>
              <a:buNone/>
              <a:defRPr/>
            </a:lvl6pPr>
            <a:lvl7pPr marL="3200400" lvl="6" indent="-228600" algn="l">
              <a:spcBef>
                <a:spcPts val="1600"/>
              </a:spcBef>
              <a:spcAft>
                <a:spcPts val="0"/>
              </a:spcAft>
              <a:buSzPts val="1400"/>
              <a:buNone/>
              <a:defRPr/>
            </a:lvl7pPr>
            <a:lvl8pPr marL="3657600" lvl="7" indent="-228600" algn="l">
              <a:spcBef>
                <a:spcPts val="1600"/>
              </a:spcBef>
              <a:spcAft>
                <a:spcPts val="0"/>
              </a:spcAft>
              <a:buSzPts val="1400"/>
              <a:buNone/>
              <a:defRPr/>
            </a:lvl8pPr>
            <a:lvl9pPr marL="4114800" lvl="8" indent="-228600" algn="l">
              <a:spcBef>
                <a:spcPts val="1600"/>
              </a:spcBef>
              <a:spcAft>
                <a:spcPts val="1600"/>
              </a:spcAft>
              <a:buSzPts val="1400"/>
              <a:buNone/>
              <a:defRPr/>
            </a:lvl9pPr>
          </a:lstStyle>
          <a:p>
            <a:endParaRPr/>
          </a:p>
        </p:txBody>
      </p:sp>
      <p:sp>
        <p:nvSpPr>
          <p:cNvPr id="53" name="Google Shape;53;p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
        <p:cNvGrpSpPr/>
        <p:nvPr/>
      </p:nvGrpSpPr>
      <p:grpSpPr>
        <a:xfrm>
          <a:off x="0" y="0"/>
          <a:ext cx="0" cy="0"/>
          <a:chOff x="0" y="0"/>
          <a:chExt cx="0" cy="0"/>
        </a:xfrm>
      </p:grpSpPr>
      <p:sp>
        <p:nvSpPr>
          <p:cNvPr id="68" name="Google Shape;68;p17"/>
          <p:cNvSpPr/>
          <p:nvPr/>
        </p:nvSpPr>
        <p:spPr>
          <a:xfrm rot="-568966">
            <a:off x="5962660" y="1005762"/>
            <a:ext cx="300741" cy="13420"/>
          </a:xfrm>
          <a:custGeom>
            <a:avLst/>
            <a:gdLst/>
            <a:ahLst/>
            <a:cxnLst/>
            <a:rect l="l" t="t" r="r" b="b"/>
            <a:pathLst>
              <a:path w="10442" h="535" extrusionOk="0">
                <a:moveTo>
                  <a:pt x="1" y="0"/>
                </a:moveTo>
                <a:lnTo>
                  <a:pt x="10441" y="53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7"/>
          <p:cNvSpPr/>
          <p:nvPr/>
        </p:nvSpPr>
        <p:spPr>
          <a:xfrm rot="-321656">
            <a:off x="5140049" y="506265"/>
            <a:ext cx="1578508" cy="2057299"/>
          </a:xfrm>
          <a:custGeom>
            <a:avLst/>
            <a:gdLst/>
            <a:ahLst/>
            <a:cxnLst/>
            <a:rect l="l" t="t" r="r" b="b"/>
            <a:pathLst>
              <a:path w="54774" h="81950" extrusionOk="0">
                <a:moveTo>
                  <a:pt x="14436" y="1"/>
                </a:moveTo>
                <a:cubicBezTo>
                  <a:pt x="8533" y="1"/>
                  <a:pt x="3627" y="4658"/>
                  <a:pt x="3337" y="10625"/>
                </a:cubicBezTo>
                <a:lnTo>
                  <a:pt x="68" y="75905"/>
                </a:lnTo>
                <a:cubicBezTo>
                  <a:pt x="1" y="77940"/>
                  <a:pt x="1535" y="79708"/>
                  <a:pt x="3570" y="79774"/>
                </a:cubicBezTo>
                <a:lnTo>
                  <a:pt x="47001" y="81943"/>
                </a:lnTo>
                <a:cubicBezTo>
                  <a:pt x="47082" y="81947"/>
                  <a:pt x="47163" y="81950"/>
                  <a:pt x="47243" y="81950"/>
                </a:cubicBezTo>
                <a:cubicBezTo>
                  <a:pt x="49340" y="81950"/>
                  <a:pt x="51108" y="80290"/>
                  <a:pt x="51204" y="78073"/>
                </a:cubicBezTo>
                <a:lnTo>
                  <a:pt x="54440" y="13160"/>
                </a:lnTo>
                <a:cubicBezTo>
                  <a:pt x="54773" y="6989"/>
                  <a:pt x="50037" y="1718"/>
                  <a:pt x="43866" y="1418"/>
                </a:cubicBezTo>
                <a:lnTo>
                  <a:pt x="15045" y="17"/>
                </a:lnTo>
                <a:cubicBezTo>
                  <a:pt x="14841" y="6"/>
                  <a:pt x="14638" y="1"/>
                  <a:pt x="14436" y="1"/>
                </a:cubicBezTo>
                <a:close/>
              </a:path>
            </a:pathLst>
          </a:custGeom>
          <a:solidFill>
            <a:srgbClr val="16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7"/>
          <p:cNvSpPr/>
          <p:nvPr/>
        </p:nvSpPr>
        <p:spPr>
          <a:xfrm rot="-321656">
            <a:off x="5059645" y="513810"/>
            <a:ext cx="1578508" cy="2057299"/>
          </a:xfrm>
          <a:custGeom>
            <a:avLst/>
            <a:gdLst/>
            <a:ahLst/>
            <a:cxnLst/>
            <a:rect l="l" t="t" r="r" b="b"/>
            <a:pathLst>
              <a:path w="54774" h="81950" extrusionOk="0">
                <a:moveTo>
                  <a:pt x="14436" y="1"/>
                </a:moveTo>
                <a:cubicBezTo>
                  <a:pt x="8533" y="1"/>
                  <a:pt x="3627" y="4658"/>
                  <a:pt x="3337" y="10625"/>
                </a:cubicBezTo>
                <a:lnTo>
                  <a:pt x="68" y="75905"/>
                </a:lnTo>
                <a:cubicBezTo>
                  <a:pt x="1" y="77940"/>
                  <a:pt x="1535" y="79708"/>
                  <a:pt x="3570" y="79774"/>
                </a:cubicBezTo>
                <a:lnTo>
                  <a:pt x="47001" y="81943"/>
                </a:lnTo>
                <a:cubicBezTo>
                  <a:pt x="47082" y="81947"/>
                  <a:pt x="47163" y="81950"/>
                  <a:pt x="47243" y="81950"/>
                </a:cubicBezTo>
                <a:cubicBezTo>
                  <a:pt x="49343" y="81950"/>
                  <a:pt x="51140" y="80290"/>
                  <a:pt x="51204" y="78073"/>
                </a:cubicBezTo>
                <a:lnTo>
                  <a:pt x="54440" y="13160"/>
                </a:lnTo>
                <a:cubicBezTo>
                  <a:pt x="54773" y="6989"/>
                  <a:pt x="50037" y="1718"/>
                  <a:pt x="43866" y="1418"/>
                </a:cubicBezTo>
                <a:lnTo>
                  <a:pt x="15045" y="17"/>
                </a:lnTo>
                <a:cubicBezTo>
                  <a:pt x="14841" y="6"/>
                  <a:pt x="14638" y="1"/>
                  <a:pt x="14436" y="1"/>
                </a:cubicBezTo>
                <a:close/>
              </a:path>
            </a:pathLst>
          </a:custGeom>
          <a:solidFill>
            <a:srgbClr val="FFFFFF"/>
          </a:solidFill>
          <a:ln w="20850" cap="flat" cmpd="sng">
            <a:solidFill>
              <a:srgbClr val="16697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7"/>
          <p:cNvSpPr/>
          <p:nvPr/>
        </p:nvSpPr>
        <p:spPr>
          <a:xfrm rot="-321656">
            <a:off x="4794600" y="514239"/>
            <a:ext cx="1447758" cy="350381"/>
          </a:xfrm>
          <a:custGeom>
            <a:avLst/>
            <a:gdLst/>
            <a:ahLst/>
            <a:cxnLst/>
            <a:rect l="l" t="t" r="r" b="b"/>
            <a:pathLst>
              <a:path w="50237" h="13957" extrusionOk="0">
                <a:moveTo>
                  <a:pt x="8708" y="0"/>
                </a:moveTo>
                <a:cubicBezTo>
                  <a:pt x="4175" y="0"/>
                  <a:pt x="393" y="3745"/>
                  <a:pt x="167" y="8519"/>
                </a:cubicBezTo>
                <a:lnTo>
                  <a:pt x="0" y="11888"/>
                </a:lnTo>
                <a:lnTo>
                  <a:pt x="41530" y="13957"/>
                </a:lnTo>
                <a:lnTo>
                  <a:pt x="41697" y="10587"/>
                </a:lnTo>
                <a:cubicBezTo>
                  <a:pt x="41930" y="5784"/>
                  <a:pt x="45700" y="2081"/>
                  <a:pt x="50236" y="2048"/>
                </a:cubicBezTo>
                <a:lnTo>
                  <a:pt x="9174" y="13"/>
                </a:lnTo>
                <a:cubicBezTo>
                  <a:pt x="9018" y="4"/>
                  <a:pt x="8863" y="0"/>
                  <a:pt x="8708" y="0"/>
                </a:cubicBezTo>
                <a:close/>
              </a:path>
            </a:pathLst>
          </a:custGeom>
          <a:solidFill>
            <a:srgbClr val="16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txBox="1">
            <a:spLocks noGrp="1"/>
          </p:cNvSpPr>
          <p:nvPr>
            <p:ph type="ctrTitle"/>
          </p:nvPr>
        </p:nvSpPr>
        <p:spPr>
          <a:xfrm>
            <a:off x="110003" y="258654"/>
            <a:ext cx="3731967" cy="6837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dirty="0">
                <a:solidFill>
                  <a:srgbClr val="000000"/>
                </a:solidFill>
                <a:latin typeface="Fira Sans"/>
                <a:ea typeface="Fira Sans"/>
                <a:cs typeface="Fira Sans"/>
                <a:sym typeface="Fira Sans"/>
              </a:rPr>
              <a:t>Supply Chain</a:t>
            </a:r>
            <a:endParaRPr sz="4000" b="1" dirty="0">
              <a:solidFill>
                <a:srgbClr val="000000"/>
              </a:solidFill>
              <a:latin typeface="Fira Sans"/>
              <a:ea typeface="Fira Sans"/>
              <a:cs typeface="Fira Sans"/>
              <a:sym typeface="Fira Sans"/>
            </a:endParaRPr>
          </a:p>
        </p:txBody>
      </p:sp>
      <p:sp>
        <p:nvSpPr>
          <p:cNvPr id="73" name="Google Shape;73;p17"/>
          <p:cNvSpPr txBox="1"/>
          <p:nvPr/>
        </p:nvSpPr>
        <p:spPr>
          <a:xfrm>
            <a:off x="107289" y="855560"/>
            <a:ext cx="3733758" cy="683708"/>
          </a:xfrm>
          <a:prstGeom prst="rect">
            <a:avLst/>
          </a:prstGeom>
          <a:noFill/>
          <a:ln>
            <a:noFill/>
          </a:ln>
        </p:spPr>
        <p:txBody>
          <a:bodyPr spcFirstLastPara="1" wrap="square" lIns="91425" tIns="91425" rIns="91425" bIns="91425" anchor="t" anchorCtr="0">
            <a:noAutofit/>
          </a:bodyPr>
          <a:lstStyle/>
          <a:p>
            <a:pPr lvl="0"/>
            <a:r>
              <a:rPr lang="en-US" sz="4000" b="1" dirty="0">
                <a:latin typeface="Fira Sans"/>
                <a:ea typeface="Fira Sans"/>
                <a:cs typeface="Fira Sans"/>
                <a:sym typeface="Fira Sans"/>
              </a:rPr>
              <a:t>Data Analysis</a:t>
            </a:r>
          </a:p>
          <a:p>
            <a:pPr lvl="0"/>
            <a:r>
              <a:rPr lang="en-IN" b="1" dirty="0">
                <a:latin typeface="Fira Sans" panose="020B0604020202020204" charset="0"/>
              </a:rPr>
              <a:t>Insights and Impacts</a:t>
            </a:r>
            <a:endParaRPr sz="4200" b="1" dirty="0">
              <a:latin typeface="Fira Sans" panose="020B0604020202020204" charset="0"/>
              <a:ea typeface="Fira Sans"/>
              <a:cs typeface="Fira Sans"/>
              <a:sym typeface="Fira Sans"/>
            </a:endParaRPr>
          </a:p>
        </p:txBody>
      </p:sp>
      <p:sp>
        <p:nvSpPr>
          <p:cNvPr id="74" name="Google Shape;74;p17"/>
          <p:cNvSpPr/>
          <p:nvPr/>
        </p:nvSpPr>
        <p:spPr>
          <a:xfrm>
            <a:off x="5154909" y="2919298"/>
            <a:ext cx="596680" cy="752654"/>
          </a:xfrm>
          <a:custGeom>
            <a:avLst/>
            <a:gdLst/>
            <a:ahLst/>
            <a:cxnLst/>
            <a:rect l="l" t="t" r="r" b="b"/>
            <a:pathLst>
              <a:path w="24885" h="31390" fill="none" extrusionOk="0">
                <a:moveTo>
                  <a:pt x="0" y="1"/>
                </a:moveTo>
                <a:cubicBezTo>
                  <a:pt x="0" y="1"/>
                  <a:pt x="6138" y="22984"/>
                  <a:pt x="24885" y="31390"/>
                </a:cubicBezTo>
              </a:path>
            </a:pathLst>
          </a:custGeom>
          <a:noFill/>
          <a:ln w="31700" cap="rnd" cmpd="sng">
            <a:solidFill>
              <a:srgbClr val="F2F9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7"/>
          <p:cNvSpPr/>
          <p:nvPr/>
        </p:nvSpPr>
        <p:spPr>
          <a:xfrm rot="-321652">
            <a:off x="5341895" y="1318063"/>
            <a:ext cx="408998" cy="16771"/>
          </a:xfrm>
          <a:custGeom>
            <a:avLst/>
            <a:gdLst/>
            <a:ahLst/>
            <a:cxnLst/>
            <a:rect l="l" t="t" r="r" b="b"/>
            <a:pathLst>
              <a:path w="14912" h="702" extrusionOk="0">
                <a:moveTo>
                  <a:pt x="1" y="1"/>
                </a:moveTo>
                <a:lnTo>
                  <a:pt x="14911" y="70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7"/>
          <p:cNvSpPr/>
          <p:nvPr/>
        </p:nvSpPr>
        <p:spPr>
          <a:xfrm rot="-321256">
            <a:off x="6132825" y="1338198"/>
            <a:ext cx="49072" cy="2270"/>
          </a:xfrm>
          <a:custGeom>
            <a:avLst/>
            <a:gdLst/>
            <a:ahLst/>
            <a:cxnLst/>
            <a:rect l="l" t="t" r="r" b="b"/>
            <a:pathLst>
              <a:path w="1902" h="101" extrusionOk="0">
                <a:moveTo>
                  <a:pt x="0" y="0"/>
                </a:moveTo>
                <a:lnTo>
                  <a:pt x="1901" y="10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7"/>
          <p:cNvSpPr/>
          <p:nvPr/>
        </p:nvSpPr>
        <p:spPr>
          <a:xfrm rot="286622">
            <a:off x="5032346" y="1111067"/>
            <a:ext cx="514079" cy="447750"/>
          </a:xfrm>
          <a:custGeom>
            <a:avLst/>
            <a:gdLst/>
            <a:ahLst/>
            <a:cxnLst/>
            <a:rect l="l" t="t" r="r" b="b"/>
            <a:pathLst>
              <a:path w="20682" h="20683" fill="none" extrusionOk="0">
                <a:moveTo>
                  <a:pt x="0" y="20682"/>
                </a:moveTo>
                <a:cubicBezTo>
                  <a:pt x="0" y="20682"/>
                  <a:pt x="5337" y="8440"/>
                  <a:pt x="20681" y="1"/>
                </a:cubicBezTo>
              </a:path>
            </a:pathLst>
          </a:custGeom>
          <a:noFill/>
          <a:ln w="31700" cap="rnd" cmpd="sng">
            <a:solidFill>
              <a:srgbClr val="F2F9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7"/>
          <p:cNvSpPr/>
          <p:nvPr/>
        </p:nvSpPr>
        <p:spPr>
          <a:xfrm rot="-321598">
            <a:off x="5281800" y="1105575"/>
            <a:ext cx="292034" cy="12229"/>
          </a:xfrm>
          <a:custGeom>
            <a:avLst/>
            <a:gdLst/>
            <a:ahLst/>
            <a:cxnLst/>
            <a:rect l="l" t="t" r="r" b="b"/>
            <a:pathLst>
              <a:path w="10442" h="502" extrusionOk="0">
                <a:moveTo>
                  <a:pt x="1" y="1"/>
                </a:moveTo>
                <a:lnTo>
                  <a:pt x="10442" y="50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7"/>
          <p:cNvSpPr/>
          <p:nvPr/>
        </p:nvSpPr>
        <p:spPr>
          <a:xfrm rot="-321568">
            <a:off x="5328799" y="1225842"/>
            <a:ext cx="609782" cy="23089"/>
          </a:xfrm>
          <a:custGeom>
            <a:avLst/>
            <a:gdLst/>
            <a:ahLst/>
            <a:cxnLst/>
            <a:rect l="l" t="t" r="r" b="b"/>
            <a:pathLst>
              <a:path w="20749" h="902" extrusionOk="0">
                <a:moveTo>
                  <a:pt x="0" y="1"/>
                </a:moveTo>
                <a:lnTo>
                  <a:pt x="20748" y="90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rot="-321595">
            <a:off x="5308892" y="1209267"/>
            <a:ext cx="650900" cy="55573"/>
          </a:xfrm>
          <a:custGeom>
            <a:avLst/>
            <a:gdLst/>
            <a:ahLst/>
            <a:cxnLst/>
            <a:rect l="l" t="t" r="r" b="b"/>
            <a:pathLst>
              <a:path w="22150" h="2171" extrusionOk="0">
                <a:moveTo>
                  <a:pt x="645" y="0"/>
                </a:moveTo>
                <a:cubicBezTo>
                  <a:pt x="304" y="0"/>
                  <a:pt x="34" y="287"/>
                  <a:pt x="34" y="603"/>
                </a:cubicBezTo>
                <a:cubicBezTo>
                  <a:pt x="0" y="970"/>
                  <a:pt x="300" y="1270"/>
                  <a:pt x="634" y="1270"/>
                </a:cubicBezTo>
                <a:lnTo>
                  <a:pt x="21449" y="2171"/>
                </a:lnTo>
                <a:cubicBezTo>
                  <a:pt x="21782" y="2171"/>
                  <a:pt x="22049" y="1937"/>
                  <a:pt x="22116" y="1604"/>
                </a:cubicBezTo>
                <a:cubicBezTo>
                  <a:pt x="22149" y="1204"/>
                  <a:pt x="21849" y="937"/>
                  <a:pt x="21516" y="937"/>
                </a:cubicBezTo>
                <a:lnTo>
                  <a:pt x="701" y="3"/>
                </a:lnTo>
                <a:cubicBezTo>
                  <a:pt x="682" y="1"/>
                  <a:pt x="663" y="0"/>
                  <a:pt x="645" y="0"/>
                </a:cubicBezTo>
                <a:close/>
              </a:path>
            </a:pathLst>
          </a:custGeom>
          <a:solidFill>
            <a:srgbClr val="16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7"/>
          <p:cNvSpPr/>
          <p:nvPr/>
        </p:nvSpPr>
        <p:spPr>
          <a:xfrm rot="-321595">
            <a:off x="5298288" y="1059795"/>
            <a:ext cx="477405" cy="51324"/>
          </a:xfrm>
          <a:custGeom>
            <a:avLst/>
            <a:gdLst/>
            <a:ahLst/>
            <a:cxnLst/>
            <a:rect l="l" t="t" r="r" b="b"/>
            <a:pathLst>
              <a:path w="16246" h="2005" extrusionOk="0">
                <a:moveTo>
                  <a:pt x="650" y="0"/>
                </a:moveTo>
                <a:cubicBezTo>
                  <a:pt x="334" y="0"/>
                  <a:pt x="34" y="287"/>
                  <a:pt x="34" y="603"/>
                </a:cubicBezTo>
                <a:cubicBezTo>
                  <a:pt x="0" y="970"/>
                  <a:pt x="301" y="1270"/>
                  <a:pt x="634" y="1270"/>
                </a:cubicBezTo>
                <a:lnTo>
                  <a:pt x="15578" y="2004"/>
                </a:lnTo>
                <a:cubicBezTo>
                  <a:pt x="15912" y="2004"/>
                  <a:pt x="16179" y="1771"/>
                  <a:pt x="16212" y="1437"/>
                </a:cubicBezTo>
                <a:cubicBezTo>
                  <a:pt x="16245" y="1037"/>
                  <a:pt x="15978" y="770"/>
                  <a:pt x="15645" y="770"/>
                </a:cubicBezTo>
                <a:lnTo>
                  <a:pt x="701" y="3"/>
                </a:lnTo>
                <a:cubicBezTo>
                  <a:pt x="684" y="1"/>
                  <a:pt x="667" y="0"/>
                  <a:pt x="650" y="0"/>
                </a:cubicBezTo>
                <a:close/>
              </a:path>
            </a:pathLst>
          </a:custGeom>
          <a:solidFill>
            <a:srgbClr val="16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p:nvPr/>
        </p:nvSpPr>
        <p:spPr>
          <a:xfrm rot="-321598">
            <a:off x="5306890" y="1370558"/>
            <a:ext cx="240714" cy="10597"/>
          </a:xfrm>
          <a:custGeom>
            <a:avLst/>
            <a:gdLst/>
            <a:ahLst/>
            <a:cxnLst/>
            <a:rect l="l" t="t" r="r" b="b"/>
            <a:pathLst>
              <a:path w="8607" h="435" extrusionOk="0">
                <a:moveTo>
                  <a:pt x="0" y="1"/>
                </a:moveTo>
                <a:lnTo>
                  <a:pt x="8606" y="43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7"/>
          <p:cNvSpPr/>
          <p:nvPr/>
        </p:nvSpPr>
        <p:spPr>
          <a:xfrm rot="608236">
            <a:off x="5321828" y="1823275"/>
            <a:ext cx="157831" cy="117958"/>
          </a:xfrm>
          <a:custGeom>
            <a:avLst/>
            <a:gdLst/>
            <a:ahLst/>
            <a:cxnLst/>
            <a:rect l="l" t="t" r="r" b="b"/>
            <a:pathLst>
              <a:path w="6072" h="4538" extrusionOk="0">
                <a:moveTo>
                  <a:pt x="1" y="4537"/>
                </a:moveTo>
                <a:lnTo>
                  <a:pt x="607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p:nvPr/>
        </p:nvSpPr>
        <p:spPr>
          <a:xfrm rot="1041858">
            <a:off x="4152495" y="895247"/>
            <a:ext cx="2146561" cy="2169002"/>
          </a:xfrm>
          <a:custGeom>
            <a:avLst/>
            <a:gdLst/>
            <a:ahLst/>
            <a:cxnLst/>
            <a:rect l="l" t="t" r="r" b="b"/>
            <a:pathLst>
              <a:path w="62946" h="68016" extrusionOk="0">
                <a:moveTo>
                  <a:pt x="28421" y="0"/>
                </a:moveTo>
                <a:lnTo>
                  <a:pt x="28120" y="5170"/>
                </a:lnTo>
                <a:lnTo>
                  <a:pt x="23350" y="4036"/>
                </a:lnTo>
                <a:lnTo>
                  <a:pt x="23050" y="8906"/>
                </a:lnTo>
                <a:lnTo>
                  <a:pt x="18547" y="7872"/>
                </a:lnTo>
                <a:lnTo>
                  <a:pt x="18280" y="12576"/>
                </a:lnTo>
                <a:lnTo>
                  <a:pt x="13843" y="11508"/>
                </a:lnTo>
                <a:lnTo>
                  <a:pt x="13577" y="16178"/>
                </a:lnTo>
                <a:lnTo>
                  <a:pt x="9173" y="15077"/>
                </a:lnTo>
                <a:lnTo>
                  <a:pt x="8907" y="19314"/>
                </a:lnTo>
                <a:lnTo>
                  <a:pt x="4070" y="18146"/>
                </a:lnTo>
                <a:lnTo>
                  <a:pt x="3736" y="23217"/>
                </a:lnTo>
                <a:lnTo>
                  <a:pt x="0" y="22516"/>
                </a:lnTo>
                <a:lnTo>
                  <a:pt x="33891" y="68015"/>
                </a:lnTo>
                <a:lnTo>
                  <a:pt x="62945" y="46367"/>
                </a:lnTo>
                <a:lnTo>
                  <a:pt x="28421" y="0"/>
                </a:lnTo>
                <a:close/>
              </a:path>
            </a:pathLst>
          </a:custGeom>
          <a:solidFill>
            <a:schemeClr val="accent6"/>
          </a:solidFill>
          <a:ln w="20850" cap="flat" cmpd="sng">
            <a:solidFill>
              <a:srgbClr val="16697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p:nvPr/>
        </p:nvSpPr>
        <p:spPr>
          <a:xfrm rot="1041496">
            <a:off x="4608794" y="1349413"/>
            <a:ext cx="269065" cy="189634"/>
          </a:xfrm>
          <a:custGeom>
            <a:avLst/>
            <a:gdLst/>
            <a:ahLst/>
            <a:cxnLst/>
            <a:rect l="l" t="t" r="r" b="b"/>
            <a:pathLst>
              <a:path w="8907" h="6605" extrusionOk="0">
                <a:moveTo>
                  <a:pt x="0" y="6605"/>
                </a:moveTo>
                <a:lnTo>
                  <a:pt x="890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p:nvPr/>
        </p:nvSpPr>
        <p:spPr>
          <a:xfrm rot="1041496">
            <a:off x="4587564" y="1331554"/>
            <a:ext cx="312414" cy="225838"/>
          </a:xfrm>
          <a:custGeom>
            <a:avLst/>
            <a:gdLst/>
            <a:ahLst/>
            <a:cxnLst/>
            <a:rect l="l" t="t" r="r" b="b"/>
            <a:pathLst>
              <a:path w="10342" h="7866" extrusionOk="0">
                <a:moveTo>
                  <a:pt x="9633" y="1"/>
                </a:moveTo>
                <a:cubicBezTo>
                  <a:pt x="9502" y="1"/>
                  <a:pt x="9366" y="44"/>
                  <a:pt x="9241" y="127"/>
                </a:cubicBezTo>
                <a:lnTo>
                  <a:pt x="334" y="6765"/>
                </a:lnTo>
                <a:cubicBezTo>
                  <a:pt x="34" y="6965"/>
                  <a:pt x="1" y="7332"/>
                  <a:pt x="201" y="7632"/>
                </a:cubicBezTo>
                <a:cubicBezTo>
                  <a:pt x="334" y="7799"/>
                  <a:pt x="501" y="7866"/>
                  <a:pt x="701" y="7866"/>
                </a:cubicBezTo>
                <a:cubicBezTo>
                  <a:pt x="835" y="7866"/>
                  <a:pt x="935" y="7832"/>
                  <a:pt x="1068" y="7766"/>
                </a:cubicBezTo>
                <a:lnTo>
                  <a:pt x="10008" y="1128"/>
                </a:lnTo>
                <a:cubicBezTo>
                  <a:pt x="10275" y="927"/>
                  <a:pt x="10342" y="527"/>
                  <a:pt x="10108" y="260"/>
                </a:cubicBezTo>
                <a:cubicBezTo>
                  <a:pt x="9991" y="85"/>
                  <a:pt x="9817" y="1"/>
                  <a:pt x="96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p:nvPr/>
        </p:nvSpPr>
        <p:spPr>
          <a:xfrm rot="1041496">
            <a:off x="4671623" y="1347284"/>
            <a:ext cx="496805" cy="351505"/>
          </a:xfrm>
          <a:custGeom>
            <a:avLst/>
            <a:gdLst/>
            <a:ahLst/>
            <a:cxnLst/>
            <a:rect l="l" t="t" r="r" b="b"/>
            <a:pathLst>
              <a:path w="16446" h="12243" extrusionOk="0">
                <a:moveTo>
                  <a:pt x="0" y="12243"/>
                </a:moveTo>
                <a:lnTo>
                  <a:pt x="1644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p:nvPr/>
        </p:nvSpPr>
        <p:spPr>
          <a:xfrm rot="1041496">
            <a:off x="4650264" y="1330224"/>
            <a:ext cx="539127" cy="386733"/>
          </a:xfrm>
          <a:custGeom>
            <a:avLst/>
            <a:gdLst/>
            <a:ahLst/>
            <a:cxnLst/>
            <a:rect l="l" t="t" r="r" b="b"/>
            <a:pathLst>
              <a:path w="17847" h="13470" extrusionOk="0">
                <a:moveTo>
                  <a:pt x="17158" y="0"/>
                </a:moveTo>
                <a:cubicBezTo>
                  <a:pt x="17025" y="0"/>
                  <a:pt x="16890" y="43"/>
                  <a:pt x="16779" y="126"/>
                </a:cubicBezTo>
                <a:lnTo>
                  <a:pt x="334" y="12335"/>
                </a:lnTo>
                <a:cubicBezTo>
                  <a:pt x="67" y="12535"/>
                  <a:pt x="1" y="12936"/>
                  <a:pt x="234" y="13202"/>
                </a:cubicBezTo>
                <a:cubicBezTo>
                  <a:pt x="334" y="13369"/>
                  <a:pt x="501" y="13469"/>
                  <a:pt x="735" y="13469"/>
                </a:cubicBezTo>
                <a:cubicBezTo>
                  <a:pt x="901" y="13469"/>
                  <a:pt x="1001" y="13436"/>
                  <a:pt x="1101" y="13336"/>
                </a:cubicBezTo>
                <a:lnTo>
                  <a:pt x="17513" y="1127"/>
                </a:lnTo>
                <a:cubicBezTo>
                  <a:pt x="17813" y="927"/>
                  <a:pt x="17847" y="527"/>
                  <a:pt x="17647" y="260"/>
                </a:cubicBezTo>
                <a:cubicBezTo>
                  <a:pt x="17530" y="85"/>
                  <a:pt x="17345" y="0"/>
                  <a:pt x="17158" y="0"/>
                </a:cubicBezTo>
                <a:close/>
              </a:path>
            </a:pathLst>
          </a:custGeom>
          <a:solidFill>
            <a:srgbClr val="16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p:nvPr/>
        </p:nvSpPr>
        <p:spPr>
          <a:xfrm rot="1041496">
            <a:off x="5281364" y="1373919"/>
            <a:ext cx="65522" cy="47918"/>
          </a:xfrm>
          <a:custGeom>
            <a:avLst/>
            <a:gdLst/>
            <a:ahLst/>
            <a:cxnLst/>
            <a:rect l="l" t="t" r="r" b="b"/>
            <a:pathLst>
              <a:path w="2169" h="1669" extrusionOk="0">
                <a:moveTo>
                  <a:pt x="1" y="1668"/>
                </a:moveTo>
                <a:lnTo>
                  <a:pt x="216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p:nvPr/>
        </p:nvSpPr>
        <p:spPr>
          <a:xfrm rot="1041496">
            <a:off x="5260012" y="1357017"/>
            <a:ext cx="108840" cy="83146"/>
          </a:xfrm>
          <a:custGeom>
            <a:avLst/>
            <a:gdLst/>
            <a:ahLst/>
            <a:cxnLst/>
            <a:rect l="l" t="t" r="r" b="b"/>
            <a:pathLst>
              <a:path w="3603" h="2896" extrusionOk="0">
                <a:moveTo>
                  <a:pt x="2928" y="0"/>
                </a:moveTo>
                <a:cubicBezTo>
                  <a:pt x="2797" y="0"/>
                  <a:pt x="2660" y="43"/>
                  <a:pt x="2535" y="127"/>
                </a:cubicBezTo>
                <a:lnTo>
                  <a:pt x="334" y="1761"/>
                </a:lnTo>
                <a:cubicBezTo>
                  <a:pt x="33" y="1961"/>
                  <a:pt x="0" y="2328"/>
                  <a:pt x="200" y="2628"/>
                </a:cubicBezTo>
                <a:cubicBezTo>
                  <a:pt x="334" y="2795"/>
                  <a:pt x="500" y="2895"/>
                  <a:pt x="701" y="2895"/>
                </a:cubicBezTo>
                <a:cubicBezTo>
                  <a:pt x="801" y="2895"/>
                  <a:pt x="934" y="2829"/>
                  <a:pt x="1067" y="2762"/>
                </a:cubicBezTo>
                <a:lnTo>
                  <a:pt x="3269" y="1127"/>
                </a:lnTo>
                <a:cubicBezTo>
                  <a:pt x="3569" y="927"/>
                  <a:pt x="3603" y="560"/>
                  <a:pt x="3402" y="260"/>
                </a:cubicBezTo>
                <a:cubicBezTo>
                  <a:pt x="3286" y="85"/>
                  <a:pt x="3112" y="0"/>
                  <a:pt x="2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rot="1041496">
            <a:off x="4710406" y="1690117"/>
            <a:ext cx="181401" cy="129313"/>
          </a:xfrm>
          <a:custGeom>
            <a:avLst/>
            <a:gdLst/>
            <a:ahLst/>
            <a:cxnLst/>
            <a:rect l="l" t="t" r="r" b="b"/>
            <a:pathLst>
              <a:path w="6005" h="4504" extrusionOk="0">
                <a:moveTo>
                  <a:pt x="1" y="4504"/>
                </a:moveTo>
                <a:lnTo>
                  <a:pt x="600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rot="1041496">
            <a:off x="4688126" y="1672585"/>
            <a:ext cx="225746" cy="165029"/>
          </a:xfrm>
          <a:custGeom>
            <a:avLst/>
            <a:gdLst/>
            <a:ahLst/>
            <a:cxnLst/>
            <a:rect l="l" t="t" r="r" b="b"/>
            <a:pathLst>
              <a:path w="7473" h="5748" extrusionOk="0">
                <a:moveTo>
                  <a:pt x="6786" y="1"/>
                </a:moveTo>
                <a:cubicBezTo>
                  <a:pt x="6652" y="1"/>
                  <a:pt x="6517" y="46"/>
                  <a:pt x="6405" y="144"/>
                </a:cubicBezTo>
                <a:lnTo>
                  <a:pt x="334" y="4647"/>
                </a:lnTo>
                <a:cubicBezTo>
                  <a:pt x="67" y="4847"/>
                  <a:pt x="1" y="5214"/>
                  <a:pt x="234" y="5514"/>
                </a:cubicBezTo>
                <a:cubicBezTo>
                  <a:pt x="334" y="5681"/>
                  <a:pt x="501" y="5748"/>
                  <a:pt x="735" y="5748"/>
                </a:cubicBezTo>
                <a:cubicBezTo>
                  <a:pt x="835" y="5748"/>
                  <a:pt x="968" y="5714"/>
                  <a:pt x="1102" y="5648"/>
                </a:cubicBezTo>
                <a:lnTo>
                  <a:pt x="7139" y="1144"/>
                </a:lnTo>
                <a:cubicBezTo>
                  <a:pt x="7439" y="911"/>
                  <a:pt x="7473" y="544"/>
                  <a:pt x="7273" y="244"/>
                </a:cubicBezTo>
                <a:cubicBezTo>
                  <a:pt x="7156" y="88"/>
                  <a:pt x="6972" y="1"/>
                  <a:pt x="6786" y="1"/>
                </a:cubicBezTo>
                <a:close/>
              </a:path>
            </a:pathLst>
          </a:custGeom>
          <a:solidFill>
            <a:srgbClr val="16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rot="1041496">
            <a:off x="5030797" y="1500315"/>
            <a:ext cx="355732" cy="250960"/>
          </a:xfrm>
          <a:custGeom>
            <a:avLst/>
            <a:gdLst/>
            <a:ahLst/>
            <a:cxnLst/>
            <a:rect l="l" t="t" r="r" b="b"/>
            <a:pathLst>
              <a:path w="11776" h="8741" extrusionOk="0">
                <a:moveTo>
                  <a:pt x="1" y="8740"/>
                </a:moveTo>
                <a:lnTo>
                  <a:pt x="1177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rot="1041496">
            <a:off x="5009691" y="1481864"/>
            <a:ext cx="398054" cy="287624"/>
          </a:xfrm>
          <a:custGeom>
            <a:avLst/>
            <a:gdLst/>
            <a:ahLst/>
            <a:cxnLst/>
            <a:rect l="l" t="t" r="r" b="b"/>
            <a:pathLst>
              <a:path w="13177" h="10018" extrusionOk="0">
                <a:moveTo>
                  <a:pt x="12489" y="1"/>
                </a:moveTo>
                <a:cubicBezTo>
                  <a:pt x="12355" y="1"/>
                  <a:pt x="12220" y="46"/>
                  <a:pt x="12109" y="143"/>
                </a:cubicBezTo>
                <a:lnTo>
                  <a:pt x="334" y="8883"/>
                </a:lnTo>
                <a:cubicBezTo>
                  <a:pt x="34" y="9083"/>
                  <a:pt x="0" y="9483"/>
                  <a:pt x="200" y="9750"/>
                </a:cubicBezTo>
                <a:cubicBezTo>
                  <a:pt x="334" y="9917"/>
                  <a:pt x="501" y="10017"/>
                  <a:pt x="701" y="10017"/>
                </a:cubicBezTo>
                <a:cubicBezTo>
                  <a:pt x="834" y="10017"/>
                  <a:pt x="968" y="9984"/>
                  <a:pt x="1101" y="9884"/>
                </a:cubicBezTo>
                <a:lnTo>
                  <a:pt x="12843" y="1144"/>
                </a:lnTo>
                <a:cubicBezTo>
                  <a:pt x="13143" y="910"/>
                  <a:pt x="13176" y="544"/>
                  <a:pt x="12976" y="243"/>
                </a:cubicBezTo>
                <a:cubicBezTo>
                  <a:pt x="12860" y="88"/>
                  <a:pt x="12675" y="1"/>
                  <a:pt x="12489" y="1"/>
                </a:cubicBezTo>
                <a:close/>
              </a:path>
            </a:pathLst>
          </a:custGeom>
          <a:solidFill>
            <a:srgbClr val="16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p:nvPr/>
        </p:nvSpPr>
        <p:spPr>
          <a:xfrm rot="1041496">
            <a:off x="4822670" y="1829082"/>
            <a:ext cx="399051" cy="281594"/>
          </a:xfrm>
          <a:custGeom>
            <a:avLst/>
            <a:gdLst/>
            <a:ahLst/>
            <a:cxnLst/>
            <a:rect l="l" t="t" r="r" b="b"/>
            <a:pathLst>
              <a:path w="13210" h="9808" extrusionOk="0">
                <a:moveTo>
                  <a:pt x="0" y="9807"/>
                </a:moveTo>
                <a:lnTo>
                  <a:pt x="132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rot="-470981">
            <a:off x="6438496" y="2989392"/>
            <a:ext cx="848100" cy="672374"/>
          </a:xfrm>
          <a:custGeom>
            <a:avLst/>
            <a:gdLst/>
            <a:ahLst/>
            <a:cxnLst/>
            <a:rect l="l" t="t" r="r" b="b"/>
            <a:pathLst>
              <a:path w="31390" h="24886" fill="none" extrusionOk="0">
                <a:moveTo>
                  <a:pt x="0" y="24885"/>
                </a:moveTo>
                <a:cubicBezTo>
                  <a:pt x="0" y="24885"/>
                  <a:pt x="22983" y="18748"/>
                  <a:pt x="31389" y="1"/>
                </a:cubicBezTo>
              </a:path>
            </a:pathLst>
          </a:custGeom>
          <a:noFill/>
          <a:ln w="31700" cap="rnd" cmpd="sng">
            <a:solidFill>
              <a:srgbClr val="F2F9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rot="-470981">
            <a:off x="6508374" y="958460"/>
            <a:ext cx="558790" cy="558817"/>
          </a:xfrm>
          <a:custGeom>
            <a:avLst/>
            <a:gdLst/>
            <a:ahLst/>
            <a:cxnLst/>
            <a:rect l="l" t="t" r="r" b="b"/>
            <a:pathLst>
              <a:path w="20682" h="20683" fill="none" extrusionOk="0">
                <a:moveTo>
                  <a:pt x="0" y="1"/>
                </a:moveTo>
                <a:cubicBezTo>
                  <a:pt x="0" y="1"/>
                  <a:pt x="12242" y="5338"/>
                  <a:pt x="20682" y="20682"/>
                </a:cubicBezTo>
              </a:path>
            </a:pathLst>
          </a:custGeom>
          <a:noFill/>
          <a:ln w="31700" cap="rnd" cmpd="sng">
            <a:solidFill>
              <a:srgbClr val="F2F9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rot="-470981">
            <a:off x="5694668" y="517218"/>
            <a:ext cx="2635298" cy="3551619"/>
          </a:xfrm>
          <a:custGeom>
            <a:avLst/>
            <a:gdLst/>
            <a:ahLst/>
            <a:cxnLst/>
            <a:rect l="l" t="t" r="r" b="b"/>
            <a:pathLst>
              <a:path w="97538" h="131453" extrusionOk="0">
                <a:moveTo>
                  <a:pt x="41206" y="0"/>
                </a:moveTo>
                <a:cubicBezTo>
                  <a:pt x="37188" y="0"/>
                  <a:pt x="33471" y="2581"/>
                  <a:pt x="32224" y="6595"/>
                </a:cubicBezTo>
                <a:lnTo>
                  <a:pt x="1535" y="104965"/>
                </a:lnTo>
                <a:cubicBezTo>
                  <a:pt x="1" y="109935"/>
                  <a:pt x="2736" y="115172"/>
                  <a:pt x="7706" y="116740"/>
                </a:cubicBezTo>
                <a:lnTo>
                  <a:pt x="53539" y="131017"/>
                </a:lnTo>
                <a:cubicBezTo>
                  <a:pt x="54476" y="131312"/>
                  <a:pt x="55422" y="131453"/>
                  <a:pt x="56351" y="131453"/>
                </a:cubicBezTo>
                <a:cubicBezTo>
                  <a:pt x="60352" y="131453"/>
                  <a:pt x="64035" y="128852"/>
                  <a:pt x="65281" y="124846"/>
                </a:cubicBezTo>
                <a:lnTo>
                  <a:pt x="95969" y="26509"/>
                </a:lnTo>
                <a:cubicBezTo>
                  <a:pt x="97537" y="21539"/>
                  <a:pt x="94768" y="16268"/>
                  <a:pt x="89798" y="14734"/>
                </a:cubicBezTo>
                <a:lnTo>
                  <a:pt x="43999" y="423"/>
                </a:lnTo>
                <a:cubicBezTo>
                  <a:pt x="43070" y="137"/>
                  <a:pt x="42130" y="0"/>
                  <a:pt x="41206" y="0"/>
                </a:cubicBezTo>
                <a:close/>
              </a:path>
            </a:pathLst>
          </a:custGeom>
          <a:solidFill>
            <a:schemeClr val="dk2"/>
          </a:solidFill>
          <a:ln w="20850" cap="flat" cmpd="sng">
            <a:solidFill>
              <a:srgbClr val="16697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rot="-470981">
            <a:off x="6255694" y="752882"/>
            <a:ext cx="1776363" cy="1510532"/>
          </a:xfrm>
          <a:custGeom>
            <a:avLst/>
            <a:gdLst/>
            <a:ahLst/>
            <a:cxnLst/>
            <a:rect l="l" t="t" r="r" b="b"/>
            <a:pathLst>
              <a:path w="65747" h="55908" extrusionOk="0">
                <a:moveTo>
                  <a:pt x="12242" y="0"/>
                </a:moveTo>
                <a:lnTo>
                  <a:pt x="0" y="39195"/>
                </a:lnTo>
                <a:lnTo>
                  <a:pt x="53505" y="55907"/>
                </a:lnTo>
                <a:lnTo>
                  <a:pt x="65747" y="16712"/>
                </a:lnTo>
                <a:lnTo>
                  <a:pt x="122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p:nvPr/>
        </p:nvSpPr>
        <p:spPr>
          <a:xfrm rot="-470981">
            <a:off x="6238652" y="737079"/>
            <a:ext cx="1809731" cy="1543494"/>
          </a:xfrm>
          <a:custGeom>
            <a:avLst/>
            <a:gdLst/>
            <a:ahLst/>
            <a:cxnLst/>
            <a:rect l="l" t="t" r="r" b="b"/>
            <a:pathLst>
              <a:path w="66982" h="57128" extrusionOk="0">
                <a:moveTo>
                  <a:pt x="13310" y="1421"/>
                </a:moveTo>
                <a:lnTo>
                  <a:pt x="65580" y="17700"/>
                </a:lnTo>
                <a:lnTo>
                  <a:pt x="53705" y="55694"/>
                </a:lnTo>
                <a:lnTo>
                  <a:pt x="1435" y="39382"/>
                </a:lnTo>
                <a:lnTo>
                  <a:pt x="13310" y="1421"/>
                </a:lnTo>
                <a:close/>
                <a:moveTo>
                  <a:pt x="12851" y="0"/>
                </a:moveTo>
                <a:cubicBezTo>
                  <a:pt x="12754" y="0"/>
                  <a:pt x="12648" y="24"/>
                  <a:pt x="12543" y="87"/>
                </a:cubicBezTo>
                <a:cubicBezTo>
                  <a:pt x="12442" y="154"/>
                  <a:pt x="12309" y="287"/>
                  <a:pt x="12276" y="454"/>
                </a:cubicBezTo>
                <a:lnTo>
                  <a:pt x="34" y="39649"/>
                </a:lnTo>
                <a:cubicBezTo>
                  <a:pt x="0" y="39782"/>
                  <a:pt x="0" y="39949"/>
                  <a:pt x="100" y="40116"/>
                </a:cubicBezTo>
                <a:cubicBezTo>
                  <a:pt x="167" y="40216"/>
                  <a:pt x="300" y="40349"/>
                  <a:pt x="467" y="40383"/>
                </a:cubicBezTo>
                <a:lnTo>
                  <a:pt x="53972" y="57061"/>
                </a:lnTo>
                <a:cubicBezTo>
                  <a:pt x="54005" y="57128"/>
                  <a:pt x="54072" y="57128"/>
                  <a:pt x="54139" y="57128"/>
                </a:cubicBezTo>
                <a:cubicBezTo>
                  <a:pt x="54372" y="57128"/>
                  <a:pt x="54639" y="56961"/>
                  <a:pt x="54706" y="56661"/>
                </a:cubicBezTo>
                <a:lnTo>
                  <a:pt x="66915" y="17466"/>
                </a:lnTo>
                <a:cubicBezTo>
                  <a:pt x="66981" y="17333"/>
                  <a:pt x="66981" y="17166"/>
                  <a:pt x="66881" y="16999"/>
                </a:cubicBezTo>
                <a:cubicBezTo>
                  <a:pt x="66815" y="16866"/>
                  <a:pt x="66681" y="16766"/>
                  <a:pt x="66514" y="16699"/>
                </a:cubicBezTo>
                <a:lnTo>
                  <a:pt x="13010" y="20"/>
                </a:lnTo>
                <a:cubicBezTo>
                  <a:pt x="12961" y="8"/>
                  <a:pt x="12907" y="0"/>
                  <a:pt x="12851" y="0"/>
                </a:cubicBezTo>
                <a:close/>
              </a:path>
            </a:pathLst>
          </a:custGeom>
          <a:solidFill>
            <a:srgbClr val="16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rot="-470981">
            <a:off x="6743485" y="646515"/>
            <a:ext cx="1032850" cy="338132"/>
          </a:xfrm>
          <a:custGeom>
            <a:avLst/>
            <a:gdLst/>
            <a:ahLst/>
            <a:cxnLst/>
            <a:rect l="l" t="t" r="r" b="b"/>
            <a:pathLst>
              <a:path w="38228" h="12515" extrusionOk="0">
                <a:moveTo>
                  <a:pt x="496" y="0"/>
                </a:moveTo>
                <a:cubicBezTo>
                  <a:pt x="294" y="0"/>
                  <a:pt x="124" y="126"/>
                  <a:pt x="34" y="305"/>
                </a:cubicBezTo>
                <a:cubicBezTo>
                  <a:pt x="0" y="539"/>
                  <a:pt x="134" y="772"/>
                  <a:pt x="334" y="839"/>
                </a:cubicBezTo>
                <a:lnTo>
                  <a:pt x="37661" y="12514"/>
                </a:lnTo>
                <a:lnTo>
                  <a:pt x="37761" y="12514"/>
                </a:lnTo>
                <a:cubicBezTo>
                  <a:pt x="37927" y="12514"/>
                  <a:pt x="38094" y="12381"/>
                  <a:pt x="38194" y="12214"/>
                </a:cubicBezTo>
                <a:cubicBezTo>
                  <a:pt x="38228" y="11980"/>
                  <a:pt x="38094" y="11747"/>
                  <a:pt x="37894" y="11680"/>
                </a:cubicBezTo>
                <a:lnTo>
                  <a:pt x="567" y="5"/>
                </a:lnTo>
                <a:cubicBezTo>
                  <a:pt x="543" y="2"/>
                  <a:pt x="520" y="0"/>
                  <a:pt x="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rot="-470981">
            <a:off x="6453983" y="2087586"/>
            <a:ext cx="332594" cy="204149"/>
          </a:xfrm>
          <a:custGeom>
            <a:avLst/>
            <a:gdLst/>
            <a:ahLst/>
            <a:cxnLst/>
            <a:rect l="l" t="t" r="r" b="b"/>
            <a:pathLst>
              <a:path w="12310" h="7556" extrusionOk="0">
                <a:moveTo>
                  <a:pt x="1954" y="430"/>
                </a:moveTo>
                <a:cubicBezTo>
                  <a:pt x="2013" y="430"/>
                  <a:pt x="2074" y="438"/>
                  <a:pt x="2135" y="450"/>
                </a:cubicBezTo>
                <a:lnTo>
                  <a:pt x="11342" y="3352"/>
                </a:lnTo>
                <a:cubicBezTo>
                  <a:pt x="11509" y="3386"/>
                  <a:pt x="11642" y="3452"/>
                  <a:pt x="11709" y="3619"/>
                </a:cubicBezTo>
                <a:cubicBezTo>
                  <a:pt x="11809" y="3753"/>
                  <a:pt x="11809" y="3919"/>
                  <a:pt x="11776" y="4086"/>
                </a:cubicBezTo>
                <a:lnTo>
                  <a:pt x="10975" y="6688"/>
                </a:lnTo>
                <a:cubicBezTo>
                  <a:pt x="10868" y="6957"/>
                  <a:pt x="10630" y="7117"/>
                  <a:pt x="10368" y="7117"/>
                </a:cubicBezTo>
                <a:cubicBezTo>
                  <a:pt x="10304" y="7117"/>
                  <a:pt x="10239" y="7108"/>
                  <a:pt x="10175" y="7088"/>
                </a:cubicBezTo>
                <a:lnTo>
                  <a:pt x="1001" y="4253"/>
                </a:lnTo>
                <a:cubicBezTo>
                  <a:pt x="668" y="4120"/>
                  <a:pt x="501" y="3786"/>
                  <a:pt x="601" y="3452"/>
                </a:cubicBezTo>
                <a:lnTo>
                  <a:pt x="1368" y="884"/>
                </a:lnTo>
                <a:cubicBezTo>
                  <a:pt x="1435" y="717"/>
                  <a:pt x="1502" y="584"/>
                  <a:pt x="1668" y="517"/>
                </a:cubicBezTo>
                <a:cubicBezTo>
                  <a:pt x="1753" y="454"/>
                  <a:pt x="1851" y="430"/>
                  <a:pt x="1954" y="430"/>
                </a:cubicBezTo>
                <a:close/>
                <a:moveTo>
                  <a:pt x="2023" y="1"/>
                </a:moveTo>
                <a:cubicBezTo>
                  <a:pt x="1849" y="1"/>
                  <a:pt x="1676" y="52"/>
                  <a:pt x="1502" y="117"/>
                </a:cubicBezTo>
                <a:cubicBezTo>
                  <a:pt x="1268" y="250"/>
                  <a:pt x="1101" y="517"/>
                  <a:pt x="1001" y="751"/>
                </a:cubicBezTo>
                <a:lnTo>
                  <a:pt x="234" y="3352"/>
                </a:lnTo>
                <a:cubicBezTo>
                  <a:pt x="1" y="3886"/>
                  <a:pt x="334" y="4453"/>
                  <a:pt x="901" y="4620"/>
                </a:cubicBezTo>
                <a:lnTo>
                  <a:pt x="10108" y="7522"/>
                </a:lnTo>
                <a:cubicBezTo>
                  <a:pt x="10175" y="7555"/>
                  <a:pt x="10308" y="7555"/>
                  <a:pt x="10408" y="7555"/>
                </a:cubicBezTo>
                <a:cubicBezTo>
                  <a:pt x="10808" y="7555"/>
                  <a:pt x="11242" y="7255"/>
                  <a:pt x="11409" y="6855"/>
                </a:cubicBezTo>
                <a:lnTo>
                  <a:pt x="12209" y="4220"/>
                </a:lnTo>
                <a:cubicBezTo>
                  <a:pt x="12309" y="3953"/>
                  <a:pt x="12276" y="3686"/>
                  <a:pt x="12143" y="3419"/>
                </a:cubicBezTo>
                <a:cubicBezTo>
                  <a:pt x="12009" y="3186"/>
                  <a:pt x="11776" y="3019"/>
                  <a:pt x="11509" y="2919"/>
                </a:cubicBezTo>
                <a:lnTo>
                  <a:pt x="2302" y="50"/>
                </a:lnTo>
                <a:cubicBezTo>
                  <a:pt x="2209" y="15"/>
                  <a:pt x="2116" y="1"/>
                  <a:pt x="2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rot="-470981">
            <a:off x="6854346" y="2154249"/>
            <a:ext cx="328973" cy="203474"/>
          </a:xfrm>
          <a:custGeom>
            <a:avLst/>
            <a:gdLst/>
            <a:ahLst/>
            <a:cxnLst/>
            <a:rect l="l" t="t" r="r" b="b"/>
            <a:pathLst>
              <a:path w="12176" h="7531" extrusionOk="0">
                <a:moveTo>
                  <a:pt x="1797" y="437"/>
                </a:moveTo>
                <a:cubicBezTo>
                  <a:pt x="1863" y="437"/>
                  <a:pt x="1933" y="445"/>
                  <a:pt x="2002" y="459"/>
                </a:cubicBezTo>
                <a:lnTo>
                  <a:pt x="11242" y="3328"/>
                </a:lnTo>
                <a:cubicBezTo>
                  <a:pt x="11408" y="3395"/>
                  <a:pt x="11508" y="3461"/>
                  <a:pt x="11608" y="3628"/>
                </a:cubicBezTo>
                <a:cubicBezTo>
                  <a:pt x="11675" y="3762"/>
                  <a:pt x="11675" y="3928"/>
                  <a:pt x="11642" y="4095"/>
                </a:cubicBezTo>
                <a:lnTo>
                  <a:pt x="10841" y="6664"/>
                </a:lnTo>
                <a:cubicBezTo>
                  <a:pt x="10808" y="6830"/>
                  <a:pt x="10741" y="6964"/>
                  <a:pt x="10574" y="7064"/>
                </a:cubicBezTo>
                <a:cubicBezTo>
                  <a:pt x="10496" y="7103"/>
                  <a:pt x="10407" y="7119"/>
                  <a:pt x="10312" y="7119"/>
                </a:cubicBezTo>
                <a:cubicBezTo>
                  <a:pt x="10246" y="7119"/>
                  <a:pt x="10177" y="7111"/>
                  <a:pt x="10107" y="7097"/>
                </a:cubicBezTo>
                <a:lnTo>
                  <a:pt x="901" y="4229"/>
                </a:lnTo>
                <a:cubicBezTo>
                  <a:pt x="734" y="4162"/>
                  <a:pt x="601" y="4095"/>
                  <a:pt x="501" y="3928"/>
                </a:cubicBezTo>
                <a:cubicBezTo>
                  <a:pt x="434" y="3795"/>
                  <a:pt x="434" y="3628"/>
                  <a:pt x="467" y="3461"/>
                </a:cubicBezTo>
                <a:lnTo>
                  <a:pt x="1268" y="893"/>
                </a:lnTo>
                <a:cubicBezTo>
                  <a:pt x="1301" y="726"/>
                  <a:pt x="1401" y="593"/>
                  <a:pt x="1535" y="493"/>
                </a:cubicBezTo>
                <a:cubicBezTo>
                  <a:pt x="1613" y="453"/>
                  <a:pt x="1702" y="437"/>
                  <a:pt x="1797" y="437"/>
                </a:cubicBezTo>
                <a:close/>
                <a:moveTo>
                  <a:pt x="1869" y="1"/>
                </a:moveTo>
                <a:cubicBezTo>
                  <a:pt x="1708" y="1"/>
                  <a:pt x="1543" y="45"/>
                  <a:pt x="1401" y="126"/>
                </a:cubicBezTo>
                <a:cubicBezTo>
                  <a:pt x="1134" y="259"/>
                  <a:pt x="968" y="493"/>
                  <a:pt x="901" y="759"/>
                </a:cubicBezTo>
                <a:lnTo>
                  <a:pt x="100" y="3328"/>
                </a:lnTo>
                <a:cubicBezTo>
                  <a:pt x="0" y="3595"/>
                  <a:pt x="67" y="3895"/>
                  <a:pt x="167" y="4129"/>
                </a:cubicBezTo>
                <a:cubicBezTo>
                  <a:pt x="300" y="4395"/>
                  <a:pt x="567" y="4562"/>
                  <a:pt x="801" y="4629"/>
                </a:cubicBezTo>
                <a:lnTo>
                  <a:pt x="10007" y="7498"/>
                </a:lnTo>
                <a:cubicBezTo>
                  <a:pt x="10107" y="7531"/>
                  <a:pt x="10174" y="7531"/>
                  <a:pt x="10308" y="7531"/>
                </a:cubicBezTo>
                <a:cubicBezTo>
                  <a:pt x="10474" y="7531"/>
                  <a:pt x="10641" y="7498"/>
                  <a:pt x="10808" y="7431"/>
                </a:cubicBezTo>
                <a:cubicBezTo>
                  <a:pt x="11075" y="7297"/>
                  <a:pt x="11242" y="7064"/>
                  <a:pt x="11308" y="6797"/>
                </a:cubicBezTo>
                <a:lnTo>
                  <a:pt x="12109" y="4229"/>
                </a:lnTo>
                <a:cubicBezTo>
                  <a:pt x="12176" y="3962"/>
                  <a:pt x="12142" y="3662"/>
                  <a:pt x="12009" y="3428"/>
                </a:cubicBezTo>
                <a:cubicBezTo>
                  <a:pt x="11909" y="3161"/>
                  <a:pt x="11642" y="2994"/>
                  <a:pt x="11408" y="2928"/>
                </a:cubicBezTo>
                <a:lnTo>
                  <a:pt x="2168" y="59"/>
                </a:lnTo>
                <a:cubicBezTo>
                  <a:pt x="2076" y="19"/>
                  <a:pt x="1974" y="1"/>
                  <a:pt x="18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rot="-470981">
            <a:off x="7254912" y="2221539"/>
            <a:ext cx="332594" cy="204392"/>
          </a:xfrm>
          <a:custGeom>
            <a:avLst/>
            <a:gdLst/>
            <a:ahLst/>
            <a:cxnLst/>
            <a:rect l="l" t="t" r="r" b="b"/>
            <a:pathLst>
              <a:path w="12310" h="7565" extrusionOk="0">
                <a:moveTo>
                  <a:pt x="1897" y="438"/>
                </a:moveTo>
                <a:cubicBezTo>
                  <a:pt x="1964" y="438"/>
                  <a:pt x="2033" y="446"/>
                  <a:pt x="2102" y="459"/>
                </a:cubicBezTo>
                <a:lnTo>
                  <a:pt x="11309" y="3328"/>
                </a:lnTo>
                <a:cubicBezTo>
                  <a:pt x="11476" y="3395"/>
                  <a:pt x="11609" y="3462"/>
                  <a:pt x="11676" y="3628"/>
                </a:cubicBezTo>
                <a:cubicBezTo>
                  <a:pt x="11776" y="3762"/>
                  <a:pt x="11776" y="3929"/>
                  <a:pt x="11742" y="4095"/>
                </a:cubicBezTo>
                <a:lnTo>
                  <a:pt x="10942" y="6664"/>
                </a:lnTo>
                <a:cubicBezTo>
                  <a:pt x="10909" y="6831"/>
                  <a:pt x="10808" y="6964"/>
                  <a:pt x="10642" y="7064"/>
                </a:cubicBezTo>
                <a:cubicBezTo>
                  <a:pt x="10564" y="7103"/>
                  <a:pt x="10474" y="7119"/>
                  <a:pt x="10380" y="7119"/>
                </a:cubicBezTo>
                <a:cubicBezTo>
                  <a:pt x="10313" y="7119"/>
                  <a:pt x="10244" y="7111"/>
                  <a:pt x="10175" y="7098"/>
                </a:cubicBezTo>
                <a:lnTo>
                  <a:pt x="968" y="4262"/>
                </a:lnTo>
                <a:cubicBezTo>
                  <a:pt x="635" y="4129"/>
                  <a:pt x="468" y="3795"/>
                  <a:pt x="534" y="3462"/>
                </a:cubicBezTo>
                <a:lnTo>
                  <a:pt x="1335" y="893"/>
                </a:lnTo>
                <a:cubicBezTo>
                  <a:pt x="1368" y="726"/>
                  <a:pt x="1468" y="593"/>
                  <a:pt x="1635" y="493"/>
                </a:cubicBezTo>
                <a:cubicBezTo>
                  <a:pt x="1713" y="454"/>
                  <a:pt x="1803" y="438"/>
                  <a:pt x="1897" y="438"/>
                </a:cubicBezTo>
                <a:close/>
                <a:moveTo>
                  <a:pt x="1987" y="1"/>
                </a:moveTo>
                <a:cubicBezTo>
                  <a:pt x="1825" y="1"/>
                  <a:pt x="1663" y="45"/>
                  <a:pt x="1502" y="126"/>
                </a:cubicBezTo>
                <a:cubicBezTo>
                  <a:pt x="1268" y="259"/>
                  <a:pt x="1102" y="493"/>
                  <a:pt x="1001" y="760"/>
                </a:cubicBezTo>
                <a:lnTo>
                  <a:pt x="201" y="3328"/>
                </a:lnTo>
                <a:cubicBezTo>
                  <a:pt x="1" y="3862"/>
                  <a:pt x="334" y="4462"/>
                  <a:pt x="901" y="4629"/>
                </a:cubicBezTo>
                <a:lnTo>
                  <a:pt x="10108" y="7498"/>
                </a:lnTo>
                <a:cubicBezTo>
                  <a:pt x="10175" y="7565"/>
                  <a:pt x="10275" y="7565"/>
                  <a:pt x="10408" y="7565"/>
                </a:cubicBezTo>
                <a:cubicBezTo>
                  <a:pt x="10575" y="7565"/>
                  <a:pt x="10742" y="7498"/>
                  <a:pt x="10942" y="7431"/>
                </a:cubicBezTo>
                <a:cubicBezTo>
                  <a:pt x="11175" y="7298"/>
                  <a:pt x="11342" y="7031"/>
                  <a:pt x="11442" y="6797"/>
                </a:cubicBezTo>
                <a:lnTo>
                  <a:pt x="12209" y="4195"/>
                </a:lnTo>
                <a:cubicBezTo>
                  <a:pt x="12310" y="3962"/>
                  <a:pt x="12276" y="3662"/>
                  <a:pt x="12143" y="3428"/>
                </a:cubicBezTo>
                <a:cubicBezTo>
                  <a:pt x="12009" y="3161"/>
                  <a:pt x="11776" y="2995"/>
                  <a:pt x="11509" y="2928"/>
                </a:cubicBezTo>
                <a:lnTo>
                  <a:pt x="2302" y="59"/>
                </a:lnTo>
                <a:cubicBezTo>
                  <a:pt x="2197" y="20"/>
                  <a:pt x="2092" y="1"/>
                  <a:pt x="19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rot="-470981">
            <a:off x="6225730" y="2446711"/>
            <a:ext cx="425401" cy="351317"/>
          </a:xfrm>
          <a:custGeom>
            <a:avLst/>
            <a:gdLst/>
            <a:ahLst/>
            <a:cxnLst/>
            <a:rect l="l" t="t" r="r" b="b"/>
            <a:pathLst>
              <a:path w="15745" h="13003" extrusionOk="0">
                <a:moveTo>
                  <a:pt x="5139" y="1"/>
                </a:moveTo>
                <a:cubicBezTo>
                  <a:pt x="3652" y="1"/>
                  <a:pt x="2253" y="971"/>
                  <a:pt x="1768" y="2506"/>
                </a:cubicBezTo>
                <a:lnTo>
                  <a:pt x="567" y="6342"/>
                </a:lnTo>
                <a:cubicBezTo>
                  <a:pt x="0" y="8177"/>
                  <a:pt x="1034" y="10178"/>
                  <a:pt x="2902" y="10745"/>
                </a:cubicBezTo>
                <a:lnTo>
                  <a:pt x="9541" y="12847"/>
                </a:lnTo>
                <a:cubicBezTo>
                  <a:pt x="9881" y="12952"/>
                  <a:pt x="10226" y="13002"/>
                  <a:pt x="10568" y="13002"/>
                </a:cubicBezTo>
                <a:cubicBezTo>
                  <a:pt x="12069" y="13002"/>
                  <a:pt x="13488" y="12034"/>
                  <a:pt x="13977" y="10512"/>
                </a:cubicBezTo>
                <a:lnTo>
                  <a:pt x="15178" y="6676"/>
                </a:lnTo>
                <a:cubicBezTo>
                  <a:pt x="15745" y="4841"/>
                  <a:pt x="14711" y="2840"/>
                  <a:pt x="12843" y="2239"/>
                </a:cubicBezTo>
                <a:lnTo>
                  <a:pt x="6205" y="171"/>
                </a:lnTo>
                <a:cubicBezTo>
                  <a:pt x="5852" y="56"/>
                  <a:pt x="5493" y="1"/>
                  <a:pt x="5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rot="-470981">
            <a:off x="6730530" y="2531734"/>
            <a:ext cx="426320" cy="350804"/>
          </a:xfrm>
          <a:custGeom>
            <a:avLst/>
            <a:gdLst/>
            <a:ahLst/>
            <a:cxnLst/>
            <a:rect l="l" t="t" r="r" b="b"/>
            <a:pathLst>
              <a:path w="15779" h="12984" extrusionOk="0">
                <a:moveTo>
                  <a:pt x="5189" y="0"/>
                </a:moveTo>
                <a:cubicBezTo>
                  <a:pt x="3697" y="0"/>
                  <a:pt x="2289" y="989"/>
                  <a:pt x="1802" y="2503"/>
                </a:cubicBezTo>
                <a:lnTo>
                  <a:pt x="601" y="6339"/>
                </a:lnTo>
                <a:cubicBezTo>
                  <a:pt x="1" y="8174"/>
                  <a:pt x="1068" y="10175"/>
                  <a:pt x="2936" y="10742"/>
                </a:cubicBezTo>
                <a:lnTo>
                  <a:pt x="9574" y="12844"/>
                </a:lnTo>
                <a:cubicBezTo>
                  <a:pt x="9901" y="12939"/>
                  <a:pt x="10233" y="12984"/>
                  <a:pt x="10561" y="12984"/>
                </a:cubicBezTo>
                <a:cubicBezTo>
                  <a:pt x="12076" y="12984"/>
                  <a:pt x="13511" y="12017"/>
                  <a:pt x="13978" y="10509"/>
                </a:cubicBezTo>
                <a:lnTo>
                  <a:pt x="15178" y="6673"/>
                </a:lnTo>
                <a:cubicBezTo>
                  <a:pt x="15779" y="4838"/>
                  <a:pt x="14745" y="2837"/>
                  <a:pt x="12843" y="2236"/>
                </a:cubicBezTo>
                <a:lnTo>
                  <a:pt x="6239" y="168"/>
                </a:lnTo>
                <a:cubicBezTo>
                  <a:pt x="5891" y="54"/>
                  <a:pt x="5538" y="0"/>
                  <a:pt x="5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rot="-470981">
            <a:off x="7227819" y="2614478"/>
            <a:ext cx="426320" cy="351209"/>
          </a:xfrm>
          <a:custGeom>
            <a:avLst/>
            <a:gdLst/>
            <a:ahLst/>
            <a:cxnLst/>
            <a:rect l="l" t="t" r="r" b="b"/>
            <a:pathLst>
              <a:path w="15779" h="12999" extrusionOk="0">
                <a:moveTo>
                  <a:pt x="5178" y="0"/>
                </a:moveTo>
                <a:cubicBezTo>
                  <a:pt x="3678" y="0"/>
                  <a:pt x="2264" y="968"/>
                  <a:pt x="1802" y="2490"/>
                </a:cubicBezTo>
                <a:lnTo>
                  <a:pt x="601" y="6326"/>
                </a:lnTo>
                <a:cubicBezTo>
                  <a:pt x="1" y="8161"/>
                  <a:pt x="1035" y="10162"/>
                  <a:pt x="2936" y="10763"/>
                </a:cubicBezTo>
                <a:lnTo>
                  <a:pt x="9541" y="12831"/>
                </a:lnTo>
                <a:cubicBezTo>
                  <a:pt x="9901" y="12945"/>
                  <a:pt x="10262" y="12999"/>
                  <a:pt x="10615" y="12999"/>
                </a:cubicBezTo>
                <a:cubicBezTo>
                  <a:pt x="12127" y="12999"/>
                  <a:pt x="13491" y="12010"/>
                  <a:pt x="13977" y="10496"/>
                </a:cubicBezTo>
                <a:lnTo>
                  <a:pt x="15178" y="6660"/>
                </a:lnTo>
                <a:cubicBezTo>
                  <a:pt x="15779" y="4825"/>
                  <a:pt x="14711" y="2824"/>
                  <a:pt x="12843" y="2257"/>
                </a:cubicBezTo>
                <a:lnTo>
                  <a:pt x="6205" y="155"/>
                </a:lnTo>
                <a:cubicBezTo>
                  <a:pt x="5865" y="50"/>
                  <a:pt x="5519" y="0"/>
                  <a:pt x="5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rot="-470981">
            <a:off x="6159336" y="2842484"/>
            <a:ext cx="426320" cy="351290"/>
          </a:xfrm>
          <a:custGeom>
            <a:avLst/>
            <a:gdLst/>
            <a:ahLst/>
            <a:cxnLst/>
            <a:rect l="l" t="t" r="r" b="b"/>
            <a:pathLst>
              <a:path w="15779" h="13002" extrusionOk="0">
                <a:moveTo>
                  <a:pt x="5170" y="1"/>
                </a:moveTo>
                <a:cubicBezTo>
                  <a:pt x="3676" y="1"/>
                  <a:pt x="2260" y="970"/>
                  <a:pt x="1802" y="2506"/>
                </a:cubicBezTo>
                <a:lnTo>
                  <a:pt x="601" y="6342"/>
                </a:lnTo>
                <a:cubicBezTo>
                  <a:pt x="1" y="8177"/>
                  <a:pt x="1068" y="10178"/>
                  <a:pt x="2936" y="10745"/>
                </a:cubicBezTo>
                <a:lnTo>
                  <a:pt x="9574" y="12847"/>
                </a:lnTo>
                <a:cubicBezTo>
                  <a:pt x="9914" y="12952"/>
                  <a:pt x="10260" y="13002"/>
                  <a:pt x="10601" y="13002"/>
                </a:cubicBezTo>
                <a:cubicBezTo>
                  <a:pt x="12102" y="13002"/>
                  <a:pt x="13516" y="12034"/>
                  <a:pt x="13978" y="10512"/>
                </a:cubicBezTo>
                <a:lnTo>
                  <a:pt x="15178" y="6676"/>
                </a:lnTo>
                <a:cubicBezTo>
                  <a:pt x="15779" y="4841"/>
                  <a:pt x="14745" y="2840"/>
                  <a:pt x="12843" y="2239"/>
                </a:cubicBezTo>
                <a:lnTo>
                  <a:pt x="6239" y="171"/>
                </a:lnTo>
                <a:cubicBezTo>
                  <a:pt x="5886" y="56"/>
                  <a:pt x="5525" y="1"/>
                  <a:pt x="5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rot="-470981">
            <a:off x="6664922" y="2926028"/>
            <a:ext cx="425428" cy="351804"/>
          </a:xfrm>
          <a:custGeom>
            <a:avLst/>
            <a:gdLst/>
            <a:ahLst/>
            <a:cxnLst/>
            <a:rect l="l" t="t" r="r" b="b"/>
            <a:pathLst>
              <a:path w="15746" h="13021" extrusionOk="0">
                <a:moveTo>
                  <a:pt x="5178" y="1"/>
                </a:moveTo>
                <a:cubicBezTo>
                  <a:pt x="3677" y="1"/>
                  <a:pt x="2258" y="969"/>
                  <a:pt x="1769" y="2491"/>
                </a:cubicBezTo>
                <a:lnTo>
                  <a:pt x="568" y="6327"/>
                </a:lnTo>
                <a:cubicBezTo>
                  <a:pt x="1" y="8195"/>
                  <a:pt x="1035" y="10197"/>
                  <a:pt x="2903" y="10764"/>
                </a:cubicBezTo>
                <a:lnTo>
                  <a:pt x="9541" y="12865"/>
                </a:lnTo>
                <a:cubicBezTo>
                  <a:pt x="9881" y="12970"/>
                  <a:pt x="10227" y="13020"/>
                  <a:pt x="10568" y="13020"/>
                </a:cubicBezTo>
                <a:cubicBezTo>
                  <a:pt x="12069" y="13020"/>
                  <a:pt x="13488" y="12052"/>
                  <a:pt x="13977" y="10530"/>
                </a:cubicBezTo>
                <a:lnTo>
                  <a:pt x="15178" y="6661"/>
                </a:lnTo>
                <a:cubicBezTo>
                  <a:pt x="15745" y="4826"/>
                  <a:pt x="14711" y="2825"/>
                  <a:pt x="12843" y="2258"/>
                </a:cubicBezTo>
                <a:lnTo>
                  <a:pt x="6205" y="156"/>
                </a:lnTo>
                <a:cubicBezTo>
                  <a:pt x="5865" y="51"/>
                  <a:pt x="5520" y="1"/>
                  <a:pt x="5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rot="-470981">
            <a:off x="7162344" y="3010222"/>
            <a:ext cx="425428" cy="351236"/>
          </a:xfrm>
          <a:custGeom>
            <a:avLst/>
            <a:gdLst/>
            <a:ahLst/>
            <a:cxnLst/>
            <a:rect l="l" t="t" r="r" b="b"/>
            <a:pathLst>
              <a:path w="15746" h="13000" extrusionOk="0">
                <a:moveTo>
                  <a:pt x="5178" y="1"/>
                </a:moveTo>
                <a:cubicBezTo>
                  <a:pt x="3677" y="1"/>
                  <a:pt x="2258" y="969"/>
                  <a:pt x="1768" y="2491"/>
                </a:cubicBezTo>
                <a:lnTo>
                  <a:pt x="568" y="6327"/>
                </a:lnTo>
                <a:cubicBezTo>
                  <a:pt x="1" y="8162"/>
                  <a:pt x="1035" y="10163"/>
                  <a:pt x="2903" y="10764"/>
                </a:cubicBezTo>
                <a:lnTo>
                  <a:pt x="9541" y="12832"/>
                </a:lnTo>
                <a:cubicBezTo>
                  <a:pt x="9894" y="12945"/>
                  <a:pt x="10252" y="12999"/>
                  <a:pt x="10602" y="12999"/>
                </a:cubicBezTo>
                <a:cubicBezTo>
                  <a:pt x="12104" y="12999"/>
                  <a:pt x="13484" y="12011"/>
                  <a:pt x="13944" y="10497"/>
                </a:cubicBezTo>
                <a:lnTo>
                  <a:pt x="15178" y="6661"/>
                </a:lnTo>
                <a:cubicBezTo>
                  <a:pt x="15745" y="4826"/>
                  <a:pt x="14711" y="2825"/>
                  <a:pt x="12843" y="2258"/>
                </a:cubicBezTo>
                <a:lnTo>
                  <a:pt x="6205" y="156"/>
                </a:lnTo>
                <a:cubicBezTo>
                  <a:pt x="5865" y="51"/>
                  <a:pt x="5519" y="1"/>
                  <a:pt x="5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rot="-470981">
            <a:off x="6093841" y="3238338"/>
            <a:ext cx="425428" cy="350804"/>
          </a:xfrm>
          <a:custGeom>
            <a:avLst/>
            <a:gdLst/>
            <a:ahLst/>
            <a:cxnLst/>
            <a:rect l="l" t="t" r="r" b="b"/>
            <a:pathLst>
              <a:path w="15746" h="12984" extrusionOk="0">
                <a:moveTo>
                  <a:pt x="5156" y="0"/>
                </a:moveTo>
                <a:cubicBezTo>
                  <a:pt x="3663" y="0"/>
                  <a:pt x="2255" y="989"/>
                  <a:pt x="1769" y="2503"/>
                </a:cubicBezTo>
                <a:lnTo>
                  <a:pt x="568" y="6339"/>
                </a:lnTo>
                <a:cubicBezTo>
                  <a:pt x="1" y="8174"/>
                  <a:pt x="1035" y="10175"/>
                  <a:pt x="2903" y="10742"/>
                </a:cubicBezTo>
                <a:lnTo>
                  <a:pt x="9541" y="12844"/>
                </a:lnTo>
                <a:cubicBezTo>
                  <a:pt x="9867" y="12939"/>
                  <a:pt x="10199" y="12984"/>
                  <a:pt x="10527" y="12984"/>
                </a:cubicBezTo>
                <a:cubicBezTo>
                  <a:pt x="12044" y="12984"/>
                  <a:pt x="13484" y="12017"/>
                  <a:pt x="13977" y="10509"/>
                </a:cubicBezTo>
                <a:lnTo>
                  <a:pt x="15178" y="6673"/>
                </a:lnTo>
                <a:cubicBezTo>
                  <a:pt x="15745" y="4838"/>
                  <a:pt x="14711" y="2836"/>
                  <a:pt x="12843" y="2236"/>
                </a:cubicBezTo>
                <a:lnTo>
                  <a:pt x="6205" y="168"/>
                </a:lnTo>
                <a:cubicBezTo>
                  <a:pt x="5858" y="54"/>
                  <a:pt x="5505" y="0"/>
                  <a:pt x="5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rot="-470981">
            <a:off x="6598557" y="3321799"/>
            <a:ext cx="426320" cy="351804"/>
          </a:xfrm>
          <a:custGeom>
            <a:avLst/>
            <a:gdLst/>
            <a:ahLst/>
            <a:cxnLst/>
            <a:rect l="l" t="t" r="r" b="b"/>
            <a:pathLst>
              <a:path w="15779" h="13021" extrusionOk="0">
                <a:moveTo>
                  <a:pt x="5180" y="1"/>
                </a:moveTo>
                <a:cubicBezTo>
                  <a:pt x="3679" y="1"/>
                  <a:pt x="2264" y="974"/>
                  <a:pt x="1802" y="2524"/>
                </a:cubicBezTo>
                <a:lnTo>
                  <a:pt x="601" y="6360"/>
                </a:lnTo>
                <a:cubicBezTo>
                  <a:pt x="0" y="8195"/>
                  <a:pt x="1068" y="10196"/>
                  <a:pt x="2936" y="10763"/>
                </a:cubicBezTo>
                <a:lnTo>
                  <a:pt x="9540" y="12865"/>
                </a:lnTo>
                <a:cubicBezTo>
                  <a:pt x="9887" y="12970"/>
                  <a:pt x="10237" y="13020"/>
                  <a:pt x="10583" y="13020"/>
                </a:cubicBezTo>
                <a:cubicBezTo>
                  <a:pt x="12101" y="13020"/>
                  <a:pt x="13515" y="12052"/>
                  <a:pt x="13977" y="10530"/>
                </a:cubicBezTo>
                <a:lnTo>
                  <a:pt x="15178" y="6694"/>
                </a:lnTo>
                <a:cubicBezTo>
                  <a:pt x="15778" y="4826"/>
                  <a:pt x="14711" y="2824"/>
                  <a:pt x="12843" y="2257"/>
                </a:cubicBezTo>
                <a:lnTo>
                  <a:pt x="6205" y="156"/>
                </a:lnTo>
                <a:cubicBezTo>
                  <a:pt x="5866" y="51"/>
                  <a:pt x="5521" y="1"/>
                  <a:pt x="5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rot="-470981">
            <a:off x="7095810" y="3404764"/>
            <a:ext cx="426293" cy="351236"/>
          </a:xfrm>
          <a:custGeom>
            <a:avLst/>
            <a:gdLst/>
            <a:ahLst/>
            <a:cxnLst/>
            <a:rect l="l" t="t" r="r" b="b"/>
            <a:pathLst>
              <a:path w="15778" h="13000" extrusionOk="0">
                <a:moveTo>
                  <a:pt x="5155" y="1"/>
                </a:moveTo>
                <a:cubicBezTo>
                  <a:pt x="3663" y="1"/>
                  <a:pt x="2261" y="989"/>
                  <a:pt x="1801" y="2504"/>
                </a:cubicBezTo>
                <a:lnTo>
                  <a:pt x="600" y="6340"/>
                </a:lnTo>
                <a:cubicBezTo>
                  <a:pt x="0" y="8174"/>
                  <a:pt x="1034" y="10176"/>
                  <a:pt x="2935" y="10743"/>
                </a:cubicBezTo>
                <a:lnTo>
                  <a:pt x="9540" y="12844"/>
                </a:lnTo>
                <a:cubicBezTo>
                  <a:pt x="9893" y="12949"/>
                  <a:pt x="10246" y="12999"/>
                  <a:pt x="10592" y="12999"/>
                </a:cubicBezTo>
                <a:cubicBezTo>
                  <a:pt x="12113" y="12999"/>
                  <a:pt x="13488" y="12031"/>
                  <a:pt x="13977" y="10509"/>
                </a:cubicBezTo>
                <a:lnTo>
                  <a:pt x="15178" y="6673"/>
                </a:lnTo>
                <a:cubicBezTo>
                  <a:pt x="15778" y="4839"/>
                  <a:pt x="14711" y="2837"/>
                  <a:pt x="12843" y="2237"/>
                </a:cubicBezTo>
                <a:lnTo>
                  <a:pt x="6204" y="169"/>
                </a:lnTo>
                <a:cubicBezTo>
                  <a:pt x="5857" y="55"/>
                  <a:pt x="5504" y="1"/>
                  <a:pt x="5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rot="-1918222">
            <a:off x="3516993" y="2097839"/>
            <a:ext cx="1411204" cy="1218611"/>
          </a:xfrm>
          <a:custGeom>
            <a:avLst/>
            <a:gdLst/>
            <a:ahLst/>
            <a:cxnLst/>
            <a:rect l="l" t="t" r="r" b="b"/>
            <a:pathLst>
              <a:path w="31290" h="27021" extrusionOk="0">
                <a:moveTo>
                  <a:pt x="18948" y="1"/>
                </a:moveTo>
                <a:lnTo>
                  <a:pt x="19248" y="7173"/>
                </a:lnTo>
                <a:cubicBezTo>
                  <a:pt x="11376" y="7273"/>
                  <a:pt x="7873" y="10809"/>
                  <a:pt x="7806" y="10809"/>
                </a:cubicBezTo>
                <a:cubicBezTo>
                  <a:pt x="1" y="17847"/>
                  <a:pt x="2169" y="27020"/>
                  <a:pt x="2169" y="27020"/>
                </a:cubicBezTo>
                <a:cubicBezTo>
                  <a:pt x="7179" y="17819"/>
                  <a:pt x="14364" y="16639"/>
                  <a:pt x="17721" y="16639"/>
                </a:cubicBezTo>
                <a:cubicBezTo>
                  <a:pt x="18879" y="16639"/>
                  <a:pt x="19581" y="16780"/>
                  <a:pt x="19581" y="16780"/>
                </a:cubicBezTo>
                <a:lnTo>
                  <a:pt x="19848" y="23951"/>
                </a:lnTo>
                <a:lnTo>
                  <a:pt x="31290" y="11509"/>
                </a:lnTo>
                <a:lnTo>
                  <a:pt x="18948" y="1"/>
                </a:lnTo>
                <a:close/>
              </a:path>
            </a:pathLst>
          </a:custGeom>
          <a:solidFill>
            <a:schemeClr val="accent1"/>
          </a:solidFill>
          <a:ln w="20850" cap="flat" cmpd="sng">
            <a:solidFill>
              <a:srgbClr val="16697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p:nvPr/>
        </p:nvSpPr>
        <p:spPr>
          <a:xfrm rot="-1642003">
            <a:off x="6793915" y="3320668"/>
            <a:ext cx="1647590" cy="1346967"/>
          </a:xfrm>
          <a:custGeom>
            <a:avLst/>
            <a:gdLst/>
            <a:ahLst/>
            <a:cxnLst/>
            <a:rect l="l" t="t" r="r" b="b"/>
            <a:pathLst>
              <a:path w="31623" h="25853" extrusionOk="0">
                <a:moveTo>
                  <a:pt x="30055" y="0"/>
                </a:moveTo>
                <a:lnTo>
                  <a:pt x="30055" y="0"/>
                </a:lnTo>
                <a:cubicBezTo>
                  <a:pt x="24948" y="8067"/>
                  <a:pt x="18479" y="9369"/>
                  <a:pt x="14836" y="9369"/>
                </a:cubicBezTo>
                <a:cubicBezTo>
                  <a:pt x="13102" y="9369"/>
                  <a:pt x="12009" y="9074"/>
                  <a:pt x="12009" y="9074"/>
                </a:cubicBezTo>
                <a:lnTo>
                  <a:pt x="12209" y="1902"/>
                </a:lnTo>
                <a:lnTo>
                  <a:pt x="0" y="13543"/>
                </a:lnTo>
                <a:lnTo>
                  <a:pt x="11542" y="25852"/>
                </a:lnTo>
                <a:lnTo>
                  <a:pt x="11775" y="18680"/>
                </a:lnTo>
                <a:cubicBezTo>
                  <a:pt x="12295" y="18711"/>
                  <a:pt x="12796" y="18726"/>
                  <a:pt x="13280" y="18726"/>
                </a:cubicBezTo>
                <a:cubicBezTo>
                  <a:pt x="20124" y="18726"/>
                  <a:pt x="23381" y="15841"/>
                  <a:pt x="23350" y="15778"/>
                </a:cubicBezTo>
                <a:cubicBezTo>
                  <a:pt x="31622" y="9307"/>
                  <a:pt x="30055" y="1"/>
                  <a:pt x="30055" y="0"/>
                </a:cubicBezTo>
                <a:close/>
              </a:path>
            </a:pathLst>
          </a:custGeom>
          <a:solidFill>
            <a:schemeClr val="accent1"/>
          </a:solidFill>
          <a:ln w="20850" cap="flat" cmpd="sng">
            <a:solidFill>
              <a:srgbClr val="16697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rot="-3919000">
            <a:off x="4823636" y="2509675"/>
            <a:ext cx="1417212" cy="1420128"/>
          </a:xfrm>
          <a:custGeom>
            <a:avLst/>
            <a:gdLst/>
            <a:ahLst/>
            <a:cxnLst/>
            <a:rect l="l" t="t" r="r" b="b"/>
            <a:pathLst>
              <a:path w="32191" h="32258" extrusionOk="0">
                <a:moveTo>
                  <a:pt x="16166" y="8148"/>
                </a:moveTo>
                <a:cubicBezTo>
                  <a:pt x="18205" y="8148"/>
                  <a:pt x="20249" y="8924"/>
                  <a:pt x="21816" y="10475"/>
                </a:cubicBezTo>
                <a:cubicBezTo>
                  <a:pt x="24885" y="13611"/>
                  <a:pt x="24885" y="18647"/>
                  <a:pt x="21816" y="21716"/>
                </a:cubicBezTo>
                <a:cubicBezTo>
                  <a:pt x="20265" y="23267"/>
                  <a:pt x="18230" y="24043"/>
                  <a:pt x="16191" y="24043"/>
                </a:cubicBezTo>
                <a:cubicBezTo>
                  <a:pt x="14153" y="24043"/>
                  <a:pt x="12109" y="23267"/>
                  <a:pt x="10542" y="21716"/>
                </a:cubicBezTo>
                <a:cubicBezTo>
                  <a:pt x="7439" y="18647"/>
                  <a:pt x="7439" y="13611"/>
                  <a:pt x="10542" y="10475"/>
                </a:cubicBezTo>
                <a:cubicBezTo>
                  <a:pt x="12093" y="8924"/>
                  <a:pt x="14127" y="8148"/>
                  <a:pt x="16166" y="8148"/>
                </a:cubicBezTo>
                <a:close/>
                <a:moveTo>
                  <a:pt x="13544" y="1"/>
                </a:moveTo>
                <a:lnTo>
                  <a:pt x="10308" y="868"/>
                </a:lnTo>
                <a:lnTo>
                  <a:pt x="10141" y="3470"/>
                </a:lnTo>
                <a:cubicBezTo>
                  <a:pt x="9474" y="3804"/>
                  <a:pt x="8807" y="4170"/>
                  <a:pt x="8173" y="4604"/>
                </a:cubicBezTo>
                <a:lnTo>
                  <a:pt x="5838" y="3470"/>
                </a:lnTo>
                <a:lnTo>
                  <a:pt x="3470" y="5838"/>
                </a:lnTo>
                <a:lnTo>
                  <a:pt x="4571" y="8173"/>
                </a:lnTo>
                <a:cubicBezTo>
                  <a:pt x="4170" y="8807"/>
                  <a:pt x="3803" y="9474"/>
                  <a:pt x="3470" y="10141"/>
                </a:cubicBezTo>
                <a:lnTo>
                  <a:pt x="868" y="10308"/>
                </a:lnTo>
                <a:lnTo>
                  <a:pt x="1" y="13544"/>
                </a:lnTo>
                <a:lnTo>
                  <a:pt x="2169" y="15012"/>
                </a:lnTo>
                <a:cubicBezTo>
                  <a:pt x="2136" y="15378"/>
                  <a:pt x="2136" y="15779"/>
                  <a:pt x="2136" y="16146"/>
                </a:cubicBezTo>
                <a:cubicBezTo>
                  <a:pt x="2136" y="16513"/>
                  <a:pt x="2136" y="16880"/>
                  <a:pt x="2169" y="17246"/>
                </a:cubicBezTo>
                <a:lnTo>
                  <a:pt x="1" y="18714"/>
                </a:lnTo>
                <a:lnTo>
                  <a:pt x="868" y="21983"/>
                </a:lnTo>
                <a:lnTo>
                  <a:pt x="3470" y="22150"/>
                </a:lnTo>
                <a:cubicBezTo>
                  <a:pt x="3803" y="22817"/>
                  <a:pt x="4170" y="23484"/>
                  <a:pt x="4571" y="24085"/>
                </a:cubicBezTo>
                <a:lnTo>
                  <a:pt x="3470" y="26420"/>
                </a:lnTo>
                <a:lnTo>
                  <a:pt x="5838" y="28821"/>
                </a:lnTo>
                <a:lnTo>
                  <a:pt x="8173" y="27687"/>
                </a:lnTo>
                <a:cubicBezTo>
                  <a:pt x="8807" y="28088"/>
                  <a:pt x="9474" y="28488"/>
                  <a:pt x="10141" y="28821"/>
                </a:cubicBezTo>
                <a:lnTo>
                  <a:pt x="10308" y="31390"/>
                </a:lnTo>
                <a:lnTo>
                  <a:pt x="13544" y="32257"/>
                </a:lnTo>
                <a:lnTo>
                  <a:pt x="15011" y="30122"/>
                </a:lnTo>
                <a:cubicBezTo>
                  <a:pt x="15378" y="30156"/>
                  <a:pt x="15745" y="30156"/>
                  <a:pt x="16146" y="30156"/>
                </a:cubicBezTo>
                <a:cubicBezTo>
                  <a:pt x="16513" y="30156"/>
                  <a:pt x="16879" y="30156"/>
                  <a:pt x="17246" y="30122"/>
                </a:cubicBezTo>
                <a:lnTo>
                  <a:pt x="18681" y="32257"/>
                </a:lnTo>
                <a:lnTo>
                  <a:pt x="21916" y="31390"/>
                </a:lnTo>
                <a:lnTo>
                  <a:pt x="22083" y="28821"/>
                </a:lnTo>
                <a:cubicBezTo>
                  <a:pt x="22750" y="28488"/>
                  <a:pt x="23417" y="28088"/>
                  <a:pt x="24051" y="27687"/>
                </a:cubicBezTo>
                <a:lnTo>
                  <a:pt x="26386" y="28855"/>
                </a:lnTo>
                <a:lnTo>
                  <a:pt x="28755" y="26486"/>
                </a:lnTo>
                <a:lnTo>
                  <a:pt x="27587" y="24151"/>
                </a:lnTo>
                <a:cubicBezTo>
                  <a:pt x="28021" y="23518"/>
                  <a:pt x="28388" y="22850"/>
                  <a:pt x="28721" y="22183"/>
                </a:cubicBezTo>
                <a:lnTo>
                  <a:pt x="31290" y="22017"/>
                </a:lnTo>
                <a:lnTo>
                  <a:pt x="32190" y="18781"/>
                </a:lnTo>
                <a:lnTo>
                  <a:pt x="30022" y="17313"/>
                </a:lnTo>
                <a:cubicBezTo>
                  <a:pt x="30056" y="16946"/>
                  <a:pt x="30056" y="16546"/>
                  <a:pt x="30056" y="16179"/>
                </a:cubicBezTo>
                <a:cubicBezTo>
                  <a:pt x="30056" y="15812"/>
                  <a:pt x="30056" y="15445"/>
                  <a:pt x="30022" y="15045"/>
                </a:cubicBezTo>
                <a:lnTo>
                  <a:pt x="32190" y="13611"/>
                </a:lnTo>
                <a:lnTo>
                  <a:pt x="31290" y="10342"/>
                </a:lnTo>
                <a:lnTo>
                  <a:pt x="28721" y="10175"/>
                </a:lnTo>
                <a:cubicBezTo>
                  <a:pt x="28388" y="9508"/>
                  <a:pt x="28021" y="8840"/>
                  <a:pt x="27587" y="8207"/>
                </a:cubicBezTo>
                <a:lnTo>
                  <a:pt x="28821" y="5838"/>
                </a:lnTo>
                <a:lnTo>
                  <a:pt x="26420" y="3470"/>
                </a:lnTo>
                <a:lnTo>
                  <a:pt x="24085" y="4604"/>
                </a:lnTo>
                <a:cubicBezTo>
                  <a:pt x="23484" y="4170"/>
                  <a:pt x="22817" y="3804"/>
                  <a:pt x="22150" y="3470"/>
                </a:cubicBezTo>
                <a:lnTo>
                  <a:pt x="21983" y="868"/>
                </a:lnTo>
                <a:lnTo>
                  <a:pt x="18714" y="1"/>
                </a:lnTo>
                <a:lnTo>
                  <a:pt x="17246" y="2169"/>
                </a:lnTo>
                <a:cubicBezTo>
                  <a:pt x="16879" y="2136"/>
                  <a:pt x="16513" y="2136"/>
                  <a:pt x="16146" y="2136"/>
                </a:cubicBezTo>
                <a:cubicBezTo>
                  <a:pt x="15745" y="2136"/>
                  <a:pt x="15378" y="2136"/>
                  <a:pt x="15011" y="2169"/>
                </a:cubicBezTo>
                <a:lnTo>
                  <a:pt x="13544" y="1"/>
                </a:lnTo>
                <a:close/>
              </a:path>
            </a:pathLst>
          </a:custGeom>
          <a:solidFill>
            <a:schemeClr val="lt1"/>
          </a:solidFill>
          <a:ln w="208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3918843">
            <a:off x="4453498" y="3060284"/>
            <a:ext cx="1391680" cy="1392894"/>
          </a:xfrm>
          <a:custGeom>
            <a:avLst/>
            <a:gdLst/>
            <a:ahLst/>
            <a:cxnLst/>
            <a:rect l="l" t="t" r="r" b="b"/>
            <a:pathLst>
              <a:path w="37828" h="37861" extrusionOk="0">
                <a:moveTo>
                  <a:pt x="18960" y="6697"/>
                </a:moveTo>
                <a:cubicBezTo>
                  <a:pt x="22074" y="6697"/>
                  <a:pt x="25185" y="7889"/>
                  <a:pt x="27553" y="10274"/>
                </a:cubicBezTo>
                <a:cubicBezTo>
                  <a:pt x="32323" y="15044"/>
                  <a:pt x="32323" y="22716"/>
                  <a:pt x="27553" y="27487"/>
                </a:cubicBezTo>
                <a:cubicBezTo>
                  <a:pt x="25185" y="29855"/>
                  <a:pt x="22074" y="31039"/>
                  <a:pt x="18960" y="31039"/>
                </a:cubicBezTo>
                <a:cubicBezTo>
                  <a:pt x="15845" y="31039"/>
                  <a:pt x="12726" y="29855"/>
                  <a:pt x="10341" y="27487"/>
                </a:cubicBezTo>
                <a:cubicBezTo>
                  <a:pt x="5604" y="22716"/>
                  <a:pt x="5604" y="15011"/>
                  <a:pt x="10341" y="10274"/>
                </a:cubicBezTo>
                <a:cubicBezTo>
                  <a:pt x="12726" y="7889"/>
                  <a:pt x="15845" y="6697"/>
                  <a:pt x="18960" y="6697"/>
                </a:cubicBezTo>
                <a:close/>
                <a:moveTo>
                  <a:pt x="15878" y="0"/>
                </a:moveTo>
                <a:lnTo>
                  <a:pt x="12109" y="1001"/>
                </a:lnTo>
                <a:lnTo>
                  <a:pt x="11875" y="4036"/>
                </a:lnTo>
                <a:cubicBezTo>
                  <a:pt x="11108" y="4437"/>
                  <a:pt x="10341" y="4837"/>
                  <a:pt x="9607" y="5371"/>
                </a:cubicBezTo>
                <a:lnTo>
                  <a:pt x="6838" y="4036"/>
                </a:lnTo>
                <a:lnTo>
                  <a:pt x="4036" y="6838"/>
                </a:lnTo>
                <a:lnTo>
                  <a:pt x="5371" y="9607"/>
                </a:lnTo>
                <a:cubicBezTo>
                  <a:pt x="4870" y="10341"/>
                  <a:pt x="4437" y="11108"/>
                  <a:pt x="4036" y="11875"/>
                </a:cubicBezTo>
                <a:lnTo>
                  <a:pt x="1001" y="12109"/>
                </a:lnTo>
                <a:lnTo>
                  <a:pt x="0" y="15878"/>
                </a:lnTo>
                <a:lnTo>
                  <a:pt x="2535" y="17613"/>
                </a:lnTo>
                <a:cubicBezTo>
                  <a:pt x="2502" y="18046"/>
                  <a:pt x="2502" y="18480"/>
                  <a:pt x="2502" y="18947"/>
                </a:cubicBezTo>
                <a:cubicBezTo>
                  <a:pt x="2502" y="19381"/>
                  <a:pt x="2502" y="19848"/>
                  <a:pt x="2535" y="20281"/>
                </a:cubicBezTo>
                <a:lnTo>
                  <a:pt x="0" y="21983"/>
                </a:lnTo>
                <a:lnTo>
                  <a:pt x="1001" y="25785"/>
                </a:lnTo>
                <a:lnTo>
                  <a:pt x="4036" y="25985"/>
                </a:lnTo>
                <a:cubicBezTo>
                  <a:pt x="4437" y="26786"/>
                  <a:pt x="4870" y="27520"/>
                  <a:pt x="5371" y="28287"/>
                </a:cubicBezTo>
                <a:lnTo>
                  <a:pt x="4036" y="31022"/>
                </a:lnTo>
                <a:lnTo>
                  <a:pt x="6838" y="33824"/>
                </a:lnTo>
                <a:lnTo>
                  <a:pt x="9607" y="32490"/>
                </a:lnTo>
                <a:cubicBezTo>
                  <a:pt x="10341" y="32990"/>
                  <a:pt x="11108" y="33457"/>
                  <a:pt x="11875" y="33824"/>
                </a:cubicBezTo>
                <a:lnTo>
                  <a:pt x="12109" y="36860"/>
                </a:lnTo>
                <a:lnTo>
                  <a:pt x="15878" y="37861"/>
                </a:lnTo>
                <a:lnTo>
                  <a:pt x="17613" y="35325"/>
                </a:lnTo>
                <a:cubicBezTo>
                  <a:pt x="18046" y="35359"/>
                  <a:pt x="18480" y="35359"/>
                  <a:pt x="18947" y="35359"/>
                </a:cubicBezTo>
                <a:cubicBezTo>
                  <a:pt x="19381" y="35359"/>
                  <a:pt x="19814" y="35359"/>
                  <a:pt x="20281" y="35325"/>
                </a:cubicBezTo>
                <a:lnTo>
                  <a:pt x="21949" y="37861"/>
                </a:lnTo>
                <a:lnTo>
                  <a:pt x="25719" y="36860"/>
                </a:lnTo>
                <a:lnTo>
                  <a:pt x="25952" y="33824"/>
                </a:lnTo>
                <a:cubicBezTo>
                  <a:pt x="26719" y="33457"/>
                  <a:pt x="27486" y="32990"/>
                  <a:pt x="28220" y="32490"/>
                </a:cubicBezTo>
                <a:lnTo>
                  <a:pt x="30989" y="33824"/>
                </a:lnTo>
                <a:lnTo>
                  <a:pt x="33791" y="31022"/>
                </a:lnTo>
                <a:lnTo>
                  <a:pt x="32457" y="28287"/>
                </a:lnTo>
                <a:cubicBezTo>
                  <a:pt x="32957" y="27520"/>
                  <a:pt x="33391" y="26786"/>
                  <a:pt x="33791" y="25985"/>
                </a:cubicBezTo>
                <a:lnTo>
                  <a:pt x="36826" y="25785"/>
                </a:lnTo>
                <a:lnTo>
                  <a:pt x="37827" y="21983"/>
                </a:lnTo>
                <a:lnTo>
                  <a:pt x="35292" y="20281"/>
                </a:lnTo>
                <a:cubicBezTo>
                  <a:pt x="35325" y="19814"/>
                  <a:pt x="35325" y="19381"/>
                  <a:pt x="35325" y="18947"/>
                </a:cubicBezTo>
                <a:cubicBezTo>
                  <a:pt x="35325" y="18513"/>
                  <a:pt x="35325" y="18046"/>
                  <a:pt x="35292" y="17613"/>
                </a:cubicBezTo>
                <a:lnTo>
                  <a:pt x="37827" y="15878"/>
                </a:lnTo>
                <a:lnTo>
                  <a:pt x="36826" y="12109"/>
                </a:lnTo>
                <a:lnTo>
                  <a:pt x="33791" y="11875"/>
                </a:lnTo>
                <a:cubicBezTo>
                  <a:pt x="33391" y="11108"/>
                  <a:pt x="32990" y="10341"/>
                  <a:pt x="32457" y="9607"/>
                </a:cubicBezTo>
                <a:lnTo>
                  <a:pt x="33824" y="6838"/>
                </a:lnTo>
                <a:lnTo>
                  <a:pt x="31022" y="4036"/>
                </a:lnTo>
                <a:lnTo>
                  <a:pt x="28287" y="5371"/>
                </a:lnTo>
                <a:cubicBezTo>
                  <a:pt x="27520" y="4870"/>
                  <a:pt x="26786" y="4437"/>
                  <a:pt x="25985" y="4036"/>
                </a:cubicBezTo>
                <a:lnTo>
                  <a:pt x="25785" y="1001"/>
                </a:lnTo>
                <a:lnTo>
                  <a:pt x="21983" y="0"/>
                </a:lnTo>
                <a:lnTo>
                  <a:pt x="20281" y="2535"/>
                </a:lnTo>
                <a:cubicBezTo>
                  <a:pt x="19814" y="2502"/>
                  <a:pt x="19381" y="2502"/>
                  <a:pt x="18947" y="2502"/>
                </a:cubicBezTo>
                <a:cubicBezTo>
                  <a:pt x="18480" y="2502"/>
                  <a:pt x="18013" y="2502"/>
                  <a:pt x="17613" y="2535"/>
                </a:cubicBezTo>
                <a:lnTo>
                  <a:pt x="15878" y="0"/>
                </a:lnTo>
                <a:close/>
              </a:path>
            </a:pathLst>
          </a:custGeom>
          <a:solidFill>
            <a:srgbClr val="82C0CC"/>
          </a:solidFill>
          <a:ln w="208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txBox="1">
            <a:spLocks noGrp="1"/>
          </p:cNvSpPr>
          <p:nvPr>
            <p:ph type="subTitle" idx="1"/>
          </p:nvPr>
        </p:nvSpPr>
        <p:spPr>
          <a:xfrm>
            <a:off x="107290" y="2632804"/>
            <a:ext cx="3663252" cy="2338141"/>
          </a:xfrm>
          <a:prstGeom prst="rect">
            <a:avLst/>
          </a:prstGeom>
        </p:spPr>
        <p:txBody>
          <a:bodyPr spcFirstLastPara="1" wrap="square" lIns="91425" tIns="91425" rIns="91425" bIns="91425" anchor="ctr" anchorCtr="0">
            <a:noAutofit/>
          </a:bodyPr>
          <a:lstStyle/>
          <a:p>
            <a:pPr marL="0" lvl="0" indent="0" algn="l">
              <a:buClr>
                <a:schemeClr val="dk1"/>
              </a:buClr>
              <a:buSzPts val="1100"/>
            </a:pPr>
            <a:r>
              <a:rPr lang="en-IN" dirty="0">
                <a:solidFill>
                  <a:schemeClr val="bg2"/>
                </a:solidFill>
                <a:latin typeface="Fira Sans" panose="020B0604020202020204" charset="0"/>
              </a:rPr>
              <a:t>Leveraging SQL and Power BI for Deeper Understanding</a:t>
            </a:r>
            <a:endParaRPr sz="800" dirty="0">
              <a:solidFill>
                <a:schemeClr val="bg2"/>
              </a:solidFill>
              <a:latin typeface="Fira Sans" panose="020B0604020202020204" charset="0"/>
              <a:ea typeface="Fira Sans"/>
              <a:cs typeface="Fira Sans"/>
              <a:sym typeface="Fira Sans"/>
            </a:endParaRPr>
          </a:p>
        </p:txBody>
      </p:sp>
      <p:pic>
        <p:nvPicPr>
          <p:cNvPr id="3" name="Picture 2">
            <a:extLst>
              <a:ext uri="{FF2B5EF4-FFF2-40B4-BE49-F238E27FC236}">
                <a16:creationId xmlns:a16="http://schemas.microsoft.com/office/drawing/2014/main" id="{CBF6D75E-E0E9-4DC6-BFD3-6F91EE146539}"/>
              </a:ext>
            </a:extLst>
          </p:cNvPr>
          <p:cNvPicPr>
            <a:picLocks noChangeAspect="1"/>
          </p:cNvPicPr>
          <p:nvPr/>
        </p:nvPicPr>
        <p:blipFill>
          <a:blip r:embed="rId3"/>
          <a:stretch>
            <a:fillRect/>
          </a:stretch>
        </p:blipFill>
        <p:spPr>
          <a:xfrm>
            <a:off x="8458945" y="69196"/>
            <a:ext cx="622095" cy="5127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6" name="Google Shape;596;p24"/>
          <p:cNvSpPr/>
          <p:nvPr/>
        </p:nvSpPr>
        <p:spPr>
          <a:xfrm>
            <a:off x="2558514" y="1284592"/>
            <a:ext cx="1716674" cy="898106"/>
          </a:xfrm>
          <a:custGeom>
            <a:avLst/>
            <a:gdLst/>
            <a:ahLst/>
            <a:cxnLst/>
            <a:rect l="l" t="t" r="r" b="b"/>
            <a:pathLst>
              <a:path w="34365" h="77819" extrusionOk="0">
                <a:moveTo>
                  <a:pt x="0" y="0"/>
                </a:moveTo>
                <a:lnTo>
                  <a:pt x="0" y="73425"/>
                </a:lnTo>
                <a:lnTo>
                  <a:pt x="18" y="73871"/>
                </a:lnTo>
                <a:lnTo>
                  <a:pt x="197" y="74729"/>
                </a:lnTo>
                <a:lnTo>
                  <a:pt x="518" y="75532"/>
                </a:lnTo>
                <a:lnTo>
                  <a:pt x="1001" y="76229"/>
                </a:lnTo>
                <a:lnTo>
                  <a:pt x="1590" y="76818"/>
                </a:lnTo>
                <a:lnTo>
                  <a:pt x="2304" y="77300"/>
                </a:lnTo>
                <a:lnTo>
                  <a:pt x="3090" y="77622"/>
                </a:lnTo>
                <a:lnTo>
                  <a:pt x="3948" y="77800"/>
                </a:lnTo>
                <a:lnTo>
                  <a:pt x="4394" y="77818"/>
                </a:lnTo>
                <a:lnTo>
                  <a:pt x="29970" y="77818"/>
                </a:lnTo>
                <a:lnTo>
                  <a:pt x="30417" y="77800"/>
                </a:lnTo>
                <a:lnTo>
                  <a:pt x="31274" y="77622"/>
                </a:lnTo>
                <a:lnTo>
                  <a:pt x="32060" y="77300"/>
                </a:lnTo>
                <a:lnTo>
                  <a:pt x="32774" y="76818"/>
                </a:lnTo>
                <a:lnTo>
                  <a:pt x="33364" y="76229"/>
                </a:lnTo>
                <a:lnTo>
                  <a:pt x="33846" y="75532"/>
                </a:lnTo>
                <a:lnTo>
                  <a:pt x="34168" y="74729"/>
                </a:lnTo>
                <a:lnTo>
                  <a:pt x="34346" y="73871"/>
                </a:lnTo>
                <a:lnTo>
                  <a:pt x="34364" y="73425"/>
                </a:lnTo>
                <a:lnTo>
                  <a:pt x="34364"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24"/>
          <p:cNvSpPr/>
          <p:nvPr/>
        </p:nvSpPr>
        <p:spPr>
          <a:xfrm>
            <a:off x="7113496" y="956852"/>
            <a:ext cx="1963269" cy="1726608"/>
          </a:xfrm>
          <a:custGeom>
            <a:avLst/>
            <a:gdLst/>
            <a:ahLst/>
            <a:cxnLst/>
            <a:rect l="l" t="t" r="r" b="b"/>
            <a:pathLst>
              <a:path w="34364" h="77819" extrusionOk="0">
                <a:moveTo>
                  <a:pt x="0" y="0"/>
                </a:moveTo>
                <a:lnTo>
                  <a:pt x="0" y="73425"/>
                </a:lnTo>
                <a:lnTo>
                  <a:pt x="18" y="73871"/>
                </a:lnTo>
                <a:lnTo>
                  <a:pt x="197" y="74729"/>
                </a:lnTo>
                <a:lnTo>
                  <a:pt x="536" y="75532"/>
                </a:lnTo>
                <a:lnTo>
                  <a:pt x="1000" y="76229"/>
                </a:lnTo>
                <a:lnTo>
                  <a:pt x="1608" y="76818"/>
                </a:lnTo>
                <a:lnTo>
                  <a:pt x="2304" y="77300"/>
                </a:lnTo>
                <a:lnTo>
                  <a:pt x="3090" y="77622"/>
                </a:lnTo>
                <a:lnTo>
                  <a:pt x="3947" y="77800"/>
                </a:lnTo>
                <a:lnTo>
                  <a:pt x="4394" y="77818"/>
                </a:lnTo>
                <a:lnTo>
                  <a:pt x="29970" y="77818"/>
                </a:lnTo>
                <a:lnTo>
                  <a:pt x="30416" y="77800"/>
                </a:lnTo>
                <a:lnTo>
                  <a:pt x="31274" y="77640"/>
                </a:lnTo>
                <a:lnTo>
                  <a:pt x="32060" y="77300"/>
                </a:lnTo>
                <a:lnTo>
                  <a:pt x="32774" y="76818"/>
                </a:lnTo>
                <a:lnTo>
                  <a:pt x="33363" y="76229"/>
                </a:lnTo>
                <a:lnTo>
                  <a:pt x="33846" y="75532"/>
                </a:lnTo>
                <a:lnTo>
                  <a:pt x="34167" y="74746"/>
                </a:lnTo>
                <a:lnTo>
                  <a:pt x="34346" y="73871"/>
                </a:lnTo>
                <a:lnTo>
                  <a:pt x="34364" y="73425"/>
                </a:lnTo>
                <a:lnTo>
                  <a:pt x="34364"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24"/>
          <p:cNvSpPr txBox="1">
            <a:spLocks noGrp="1"/>
          </p:cNvSpPr>
          <p:nvPr>
            <p:ph type="title"/>
          </p:nvPr>
        </p:nvSpPr>
        <p:spPr>
          <a:xfrm>
            <a:off x="2970668" y="28252"/>
            <a:ext cx="3444300" cy="4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rgbClr val="000000"/>
                </a:solidFill>
                <a:latin typeface="Fira Sans"/>
                <a:ea typeface="Fira Sans"/>
                <a:cs typeface="Fira Sans"/>
                <a:sym typeface="Fira Sans"/>
              </a:rPr>
              <a:t>Supply Chain </a:t>
            </a:r>
            <a:r>
              <a:rPr lang="en-IN" sz="2000" b="1" dirty="0">
                <a:solidFill>
                  <a:srgbClr val="000000"/>
                </a:solidFill>
                <a:latin typeface="Fira Sans"/>
                <a:ea typeface="Fira Sans"/>
                <a:cs typeface="Fira Sans"/>
                <a:sym typeface="Fira Sans"/>
              </a:rPr>
              <a:t>Data </a:t>
            </a:r>
            <a:r>
              <a:rPr lang="en" sz="2000" b="1" dirty="0">
                <a:solidFill>
                  <a:srgbClr val="000000"/>
                </a:solidFill>
                <a:latin typeface="Fira Sans"/>
                <a:ea typeface="Fira Sans"/>
                <a:cs typeface="Fira Sans"/>
                <a:sym typeface="Fira Sans"/>
              </a:rPr>
              <a:t>Analysis</a:t>
            </a:r>
            <a:endParaRPr sz="2000" b="1" dirty="0">
              <a:solidFill>
                <a:srgbClr val="000000"/>
              </a:solidFill>
              <a:latin typeface="Fira Sans"/>
              <a:ea typeface="Fira Sans"/>
              <a:cs typeface="Fira Sans"/>
              <a:sym typeface="Fira Sans"/>
            </a:endParaRPr>
          </a:p>
        </p:txBody>
      </p:sp>
      <p:pic>
        <p:nvPicPr>
          <p:cNvPr id="6" name="Picture 5">
            <a:extLst>
              <a:ext uri="{FF2B5EF4-FFF2-40B4-BE49-F238E27FC236}">
                <a16:creationId xmlns:a16="http://schemas.microsoft.com/office/drawing/2014/main" id="{5DA31FAD-1902-4AAC-91A7-1BC7E990EC3D}"/>
              </a:ext>
            </a:extLst>
          </p:cNvPr>
          <p:cNvPicPr>
            <a:picLocks noChangeAspect="1"/>
          </p:cNvPicPr>
          <p:nvPr/>
        </p:nvPicPr>
        <p:blipFill>
          <a:blip r:embed="rId3"/>
          <a:stretch>
            <a:fillRect/>
          </a:stretch>
        </p:blipFill>
        <p:spPr>
          <a:xfrm>
            <a:off x="13708" y="956851"/>
            <a:ext cx="2480721" cy="1726609"/>
          </a:xfrm>
          <a:prstGeom prst="rect">
            <a:avLst/>
          </a:prstGeom>
        </p:spPr>
      </p:pic>
      <p:pic>
        <p:nvPicPr>
          <p:cNvPr id="9" name="Picture 8">
            <a:extLst>
              <a:ext uri="{FF2B5EF4-FFF2-40B4-BE49-F238E27FC236}">
                <a16:creationId xmlns:a16="http://schemas.microsoft.com/office/drawing/2014/main" id="{283147A1-2227-497B-9EDE-4493C02BC933}"/>
              </a:ext>
            </a:extLst>
          </p:cNvPr>
          <p:cNvPicPr>
            <a:picLocks noChangeAspect="1"/>
          </p:cNvPicPr>
          <p:nvPr/>
        </p:nvPicPr>
        <p:blipFill>
          <a:blip r:embed="rId4"/>
          <a:stretch>
            <a:fillRect/>
          </a:stretch>
        </p:blipFill>
        <p:spPr>
          <a:xfrm>
            <a:off x="10949" y="3133164"/>
            <a:ext cx="6699133" cy="2010957"/>
          </a:xfrm>
          <a:prstGeom prst="rect">
            <a:avLst/>
          </a:prstGeom>
        </p:spPr>
      </p:pic>
      <p:sp>
        <p:nvSpPr>
          <p:cNvPr id="2" name="TextBox 1">
            <a:extLst>
              <a:ext uri="{FF2B5EF4-FFF2-40B4-BE49-F238E27FC236}">
                <a16:creationId xmlns:a16="http://schemas.microsoft.com/office/drawing/2014/main" id="{3DFA5C94-45C7-4555-BDA6-536FB119C6E2}"/>
              </a:ext>
            </a:extLst>
          </p:cNvPr>
          <p:cNvSpPr txBox="1"/>
          <p:nvPr/>
        </p:nvSpPr>
        <p:spPr>
          <a:xfrm>
            <a:off x="2555463" y="1284592"/>
            <a:ext cx="1914541" cy="1015663"/>
          </a:xfrm>
          <a:prstGeom prst="rect">
            <a:avLst/>
          </a:prstGeom>
          <a:noFill/>
        </p:spPr>
        <p:txBody>
          <a:bodyPr wrap="square" rtlCol="0">
            <a:spAutoFit/>
          </a:bodyPr>
          <a:lstStyle/>
          <a:p>
            <a:r>
              <a:rPr lang="en-US" sz="1000" dirty="0">
                <a:latin typeface="Fira Sans" panose="020B0604020202020204" charset="0"/>
              </a:rPr>
              <a:t>Funnel chart represent the most Profitable Region:</a:t>
            </a:r>
          </a:p>
          <a:p>
            <a:pPr marL="228600" indent="-228600">
              <a:buAutoNum type="arabicParenR"/>
            </a:pPr>
            <a:r>
              <a:rPr lang="en-US" sz="1000" dirty="0">
                <a:latin typeface="Fira Sans" panose="020B0604020202020204" charset="0"/>
              </a:rPr>
              <a:t>Western Europe</a:t>
            </a:r>
          </a:p>
          <a:p>
            <a:pPr marL="228600" indent="-228600">
              <a:buAutoNum type="arabicParenR"/>
            </a:pPr>
            <a:r>
              <a:rPr lang="en-US" sz="1000" dirty="0">
                <a:latin typeface="Fira Sans" panose="020B0604020202020204" charset="0"/>
              </a:rPr>
              <a:t>Central America</a:t>
            </a:r>
          </a:p>
          <a:p>
            <a:pPr marL="228600" indent="-228600">
              <a:buAutoNum type="arabicParenR"/>
            </a:pPr>
            <a:r>
              <a:rPr lang="en-US" sz="1000" dirty="0">
                <a:latin typeface="Fira Sans" panose="020B0604020202020204" charset="0"/>
              </a:rPr>
              <a:t>South America</a:t>
            </a:r>
          </a:p>
          <a:p>
            <a:pPr marL="228600" indent="-228600">
              <a:buAutoNum type="arabicParenR"/>
            </a:pPr>
            <a:endParaRPr lang="en-IN" sz="1000" dirty="0"/>
          </a:p>
        </p:txBody>
      </p:sp>
      <p:sp>
        <p:nvSpPr>
          <p:cNvPr id="28" name="TextBox 27">
            <a:extLst>
              <a:ext uri="{FF2B5EF4-FFF2-40B4-BE49-F238E27FC236}">
                <a16:creationId xmlns:a16="http://schemas.microsoft.com/office/drawing/2014/main" id="{E47111B8-9595-4BEA-BA98-E06374508487}"/>
              </a:ext>
            </a:extLst>
          </p:cNvPr>
          <p:cNvSpPr txBox="1"/>
          <p:nvPr/>
        </p:nvSpPr>
        <p:spPr>
          <a:xfrm>
            <a:off x="6839980" y="3285563"/>
            <a:ext cx="1914541" cy="1169551"/>
          </a:xfrm>
          <a:prstGeom prst="rect">
            <a:avLst/>
          </a:prstGeom>
          <a:noFill/>
        </p:spPr>
        <p:txBody>
          <a:bodyPr wrap="square" rtlCol="0">
            <a:spAutoFit/>
          </a:bodyPr>
          <a:lstStyle/>
          <a:p>
            <a:r>
              <a:rPr lang="en-US" sz="1000" dirty="0">
                <a:latin typeface="Fira Sans" panose="020B0604020202020204" charset="0"/>
              </a:rPr>
              <a:t>Table showing Product name with respect to their maximum Profit and selling price, price tag, Gross Margin %, Profit Margin % and Running total sales.</a:t>
            </a:r>
          </a:p>
          <a:p>
            <a:pPr marL="228600" indent="-228600">
              <a:buAutoNum type="arabicParenR"/>
            </a:pPr>
            <a:endParaRPr lang="en-IN" sz="1000" dirty="0"/>
          </a:p>
        </p:txBody>
      </p:sp>
      <p:sp>
        <p:nvSpPr>
          <p:cNvPr id="29" name="Google Shape;635;p24">
            <a:extLst>
              <a:ext uri="{FF2B5EF4-FFF2-40B4-BE49-F238E27FC236}">
                <a16:creationId xmlns:a16="http://schemas.microsoft.com/office/drawing/2014/main" id="{D181B52A-2392-48EC-937B-7D6CB5C7812A}"/>
              </a:ext>
            </a:extLst>
          </p:cNvPr>
          <p:cNvSpPr txBox="1">
            <a:spLocks/>
          </p:cNvSpPr>
          <p:nvPr/>
        </p:nvSpPr>
        <p:spPr>
          <a:xfrm>
            <a:off x="2970668" y="420472"/>
            <a:ext cx="3444300" cy="47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IN" sz="2200" b="1" dirty="0">
              <a:solidFill>
                <a:srgbClr val="000000"/>
              </a:solidFill>
              <a:latin typeface="Fira Sans"/>
              <a:ea typeface="Fira Sans"/>
              <a:cs typeface="Fira Sans"/>
              <a:sym typeface="Fira Sans"/>
            </a:endParaRPr>
          </a:p>
        </p:txBody>
      </p:sp>
      <p:sp>
        <p:nvSpPr>
          <p:cNvPr id="30" name="Google Shape;635;p24">
            <a:extLst>
              <a:ext uri="{FF2B5EF4-FFF2-40B4-BE49-F238E27FC236}">
                <a16:creationId xmlns:a16="http://schemas.microsoft.com/office/drawing/2014/main" id="{568A81B8-2F04-4C68-AEF2-4FC13FC74340}"/>
              </a:ext>
            </a:extLst>
          </p:cNvPr>
          <p:cNvSpPr txBox="1">
            <a:spLocks/>
          </p:cNvSpPr>
          <p:nvPr/>
        </p:nvSpPr>
        <p:spPr>
          <a:xfrm>
            <a:off x="3169341" y="396238"/>
            <a:ext cx="2805318" cy="47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400" b="1" dirty="0">
                <a:solidFill>
                  <a:srgbClr val="000000"/>
                </a:solidFill>
                <a:latin typeface="Fira Sans"/>
                <a:ea typeface="Fira Sans"/>
                <a:cs typeface="Fira Sans"/>
                <a:sym typeface="Fira Sans"/>
              </a:rPr>
              <a:t>Sales and Profit Data Analysis</a:t>
            </a:r>
          </a:p>
        </p:txBody>
      </p:sp>
      <p:pic>
        <p:nvPicPr>
          <p:cNvPr id="4" name="Picture 3">
            <a:extLst>
              <a:ext uri="{FF2B5EF4-FFF2-40B4-BE49-F238E27FC236}">
                <a16:creationId xmlns:a16="http://schemas.microsoft.com/office/drawing/2014/main" id="{0FB12D4B-68B8-460E-8CB5-42DCB8A44891}"/>
              </a:ext>
            </a:extLst>
          </p:cNvPr>
          <p:cNvPicPr>
            <a:picLocks noChangeAspect="1"/>
          </p:cNvPicPr>
          <p:nvPr/>
        </p:nvPicPr>
        <p:blipFill>
          <a:blip r:embed="rId5"/>
          <a:stretch>
            <a:fillRect/>
          </a:stretch>
        </p:blipFill>
        <p:spPr>
          <a:xfrm>
            <a:off x="4398168" y="949856"/>
            <a:ext cx="2653411" cy="1726609"/>
          </a:xfrm>
          <a:prstGeom prst="rect">
            <a:avLst/>
          </a:prstGeom>
        </p:spPr>
      </p:pic>
      <p:sp>
        <p:nvSpPr>
          <p:cNvPr id="33" name="Google Shape;597;p24">
            <a:extLst>
              <a:ext uri="{FF2B5EF4-FFF2-40B4-BE49-F238E27FC236}">
                <a16:creationId xmlns:a16="http://schemas.microsoft.com/office/drawing/2014/main" id="{B3383AE1-DD0E-4073-AD20-4A5D3F1E3A3D}"/>
              </a:ext>
            </a:extLst>
          </p:cNvPr>
          <p:cNvSpPr/>
          <p:nvPr/>
        </p:nvSpPr>
        <p:spPr>
          <a:xfrm>
            <a:off x="6839980" y="3268637"/>
            <a:ext cx="2063863" cy="1169551"/>
          </a:xfrm>
          <a:custGeom>
            <a:avLst/>
            <a:gdLst/>
            <a:ahLst/>
            <a:cxnLst/>
            <a:rect l="l" t="t" r="r" b="b"/>
            <a:pathLst>
              <a:path w="34364" h="77819" extrusionOk="0">
                <a:moveTo>
                  <a:pt x="0" y="0"/>
                </a:moveTo>
                <a:lnTo>
                  <a:pt x="0" y="73425"/>
                </a:lnTo>
                <a:lnTo>
                  <a:pt x="18" y="73871"/>
                </a:lnTo>
                <a:lnTo>
                  <a:pt x="197" y="74729"/>
                </a:lnTo>
                <a:lnTo>
                  <a:pt x="536" y="75532"/>
                </a:lnTo>
                <a:lnTo>
                  <a:pt x="1000" y="76229"/>
                </a:lnTo>
                <a:lnTo>
                  <a:pt x="1608" y="76818"/>
                </a:lnTo>
                <a:lnTo>
                  <a:pt x="2304" y="77300"/>
                </a:lnTo>
                <a:lnTo>
                  <a:pt x="3090" y="77622"/>
                </a:lnTo>
                <a:lnTo>
                  <a:pt x="3947" y="77800"/>
                </a:lnTo>
                <a:lnTo>
                  <a:pt x="4394" y="77818"/>
                </a:lnTo>
                <a:lnTo>
                  <a:pt x="29970" y="77818"/>
                </a:lnTo>
                <a:lnTo>
                  <a:pt x="30416" y="77800"/>
                </a:lnTo>
                <a:lnTo>
                  <a:pt x="31274" y="77640"/>
                </a:lnTo>
                <a:lnTo>
                  <a:pt x="32060" y="77300"/>
                </a:lnTo>
                <a:lnTo>
                  <a:pt x="32774" y="76818"/>
                </a:lnTo>
                <a:lnTo>
                  <a:pt x="33363" y="76229"/>
                </a:lnTo>
                <a:lnTo>
                  <a:pt x="33846" y="75532"/>
                </a:lnTo>
                <a:lnTo>
                  <a:pt x="34167" y="74746"/>
                </a:lnTo>
                <a:lnTo>
                  <a:pt x="34346" y="73871"/>
                </a:lnTo>
                <a:lnTo>
                  <a:pt x="34364" y="73425"/>
                </a:lnTo>
                <a:lnTo>
                  <a:pt x="34364"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TextBox 33">
            <a:extLst>
              <a:ext uri="{FF2B5EF4-FFF2-40B4-BE49-F238E27FC236}">
                <a16:creationId xmlns:a16="http://schemas.microsoft.com/office/drawing/2014/main" id="{118ACE95-6219-49CE-881D-C32A0A1D79A5}"/>
              </a:ext>
            </a:extLst>
          </p:cNvPr>
          <p:cNvSpPr txBox="1"/>
          <p:nvPr/>
        </p:nvSpPr>
        <p:spPr>
          <a:xfrm>
            <a:off x="7051579" y="982311"/>
            <a:ext cx="1914541" cy="1785104"/>
          </a:xfrm>
          <a:prstGeom prst="rect">
            <a:avLst/>
          </a:prstGeom>
          <a:noFill/>
        </p:spPr>
        <p:txBody>
          <a:bodyPr wrap="square" rtlCol="0">
            <a:spAutoFit/>
          </a:bodyPr>
          <a:lstStyle/>
          <a:p>
            <a:r>
              <a:rPr lang="en-US" sz="1000" dirty="0">
                <a:latin typeface="Fira Sans" panose="020B0604020202020204" charset="0"/>
              </a:rPr>
              <a:t>Bar chart  represent the most sold  Products:</a:t>
            </a:r>
          </a:p>
          <a:p>
            <a:pPr marL="228600" indent="-228600">
              <a:buAutoNum type="arabicParenR"/>
            </a:pPr>
            <a:r>
              <a:rPr lang="en-US" sz="1000" dirty="0">
                <a:latin typeface="Fira Sans" panose="020B0604020202020204" charset="0"/>
              </a:rPr>
              <a:t>Nike Men's Free 5.0+ Running Shoe</a:t>
            </a:r>
          </a:p>
          <a:p>
            <a:pPr marL="228600" indent="-228600">
              <a:buAutoNum type="arabicParenR"/>
            </a:pPr>
            <a:r>
              <a:rPr lang="en-US" sz="1000" dirty="0">
                <a:latin typeface="Fira Sans" panose="020B0604020202020204" charset="0"/>
              </a:rPr>
              <a:t>Field &amp; Stream Sportsman 16 Gun Fire Safe</a:t>
            </a:r>
          </a:p>
          <a:p>
            <a:pPr marL="228600" indent="-228600">
              <a:buAutoNum type="arabicParenR"/>
            </a:pPr>
            <a:r>
              <a:rPr lang="en-US" sz="1000" dirty="0">
                <a:latin typeface="Fira Sans" panose="020B0604020202020204" charset="0"/>
              </a:rPr>
              <a:t>adidas Youth Germany Black/Red Away Match Soc</a:t>
            </a:r>
          </a:p>
          <a:p>
            <a:pPr marL="228600" indent="-228600">
              <a:buAutoNum type="arabicParenR"/>
            </a:pPr>
            <a:endParaRPr lang="en-IN" sz="1000" dirty="0"/>
          </a:p>
        </p:txBody>
      </p:sp>
      <p:pic>
        <p:nvPicPr>
          <p:cNvPr id="35" name="Picture 34">
            <a:extLst>
              <a:ext uri="{FF2B5EF4-FFF2-40B4-BE49-F238E27FC236}">
                <a16:creationId xmlns:a16="http://schemas.microsoft.com/office/drawing/2014/main" id="{A3877DD1-F297-4215-B9C2-711B22E4641D}"/>
              </a:ext>
            </a:extLst>
          </p:cNvPr>
          <p:cNvPicPr>
            <a:picLocks noChangeAspect="1"/>
          </p:cNvPicPr>
          <p:nvPr/>
        </p:nvPicPr>
        <p:blipFill>
          <a:blip r:embed="rId6"/>
          <a:stretch>
            <a:fillRect/>
          </a:stretch>
        </p:blipFill>
        <p:spPr>
          <a:xfrm>
            <a:off x="8458945" y="69196"/>
            <a:ext cx="622095" cy="5127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6" name="Google Shape;596;p24"/>
          <p:cNvSpPr/>
          <p:nvPr/>
        </p:nvSpPr>
        <p:spPr>
          <a:xfrm>
            <a:off x="3876622" y="888757"/>
            <a:ext cx="1848477" cy="1252105"/>
          </a:xfrm>
          <a:custGeom>
            <a:avLst/>
            <a:gdLst/>
            <a:ahLst/>
            <a:cxnLst/>
            <a:rect l="l" t="t" r="r" b="b"/>
            <a:pathLst>
              <a:path w="34365" h="77819" extrusionOk="0">
                <a:moveTo>
                  <a:pt x="0" y="0"/>
                </a:moveTo>
                <a:lnTo>
                  <a:pt x="0" y="73425"/>
                </a:lnTo>
                <a:lnTo>
                  <a:pt x="18" y="73871"/>
                </a:lnTo>
                <a:lnTo>
                  <a:pt x="197" y="74729"/>
                </a:lnTo>
                <a:lnTo>
                  <a:pt x="518" y="75532"/>
                </a:lnTo>
                <a:lnTo>
                  <a:pt x="1001" y="76229"/>
                </a:lnTo>
                <a:lnTo>
                  <a:pt x="1590" y="76818"/>
                </a:lnTo>
                <a:lnTo>
                  <a:pt x="2304" y="77300"/>
                </a:lnTo>
                <a:lnTo>
                  <a:pt x="3090" y="77622"/>
                </a:lnTo>
                <a:lnTo>
                  <a:pt x="3948" y="77800"/>
                </a:lnTo>
                <a:lnTo>
                  <a:pt x="4394" y="77818"/>
                </a:lnTo>
                <a:lnTo>
                  <a:pt x="29970" y="77818"/>
                </a:lnTo>
                <a:lnTo>
                  <a:pt x="30417" y="77800"/>
                </a:lnTo>
                <a:lnTo>
                  <a:pt x="31274" y="77622"/>
                </a:lnTo>
                <a:lnTo>
                  <a:pt x="32060" y="77300"/>
                </a:lnTo>
                <a:lnTo>
                  <a:pt x="32774" y="76818"/>
                </a:lnTo>
                <a:lnTo>
                  <a:pt x="33364" y="76229"/>
                </a:lnTo>
                <a:lnTo>
                  <a:pt x="33846" y="75532"/>
                </a:lnTo>
                <a:lnTo>
                  <a:pt x="34168" y="74729"/>
                </a:lnTo>
                <a:lnTo>
                  <a:pt x="34346" y="73871"/>
                </a:lnTo>
                <a:lnTo>
                  <a:pt x="34364" y="73425"/>
                </a:lnTo>
                <a:lnTo>
                  <a:pt x="34364"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24"/>
          <p:cNvSpPr txBox="1">
            <a:spLocks noGrp="1"/>
          </p:cNvSpPr>
          <p:nvPr>
            <p:ph type="title"/>
          </p:nvPr>
        </p:nvSpPr>
        <p:spPr>
          <a:xfrm>
            <a:off x="2970668" y="28252"/>
            <a:ext cx="3444300" cy="4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rgbClr val="000000"/>
                </a:solidFill>
                <a:latin typeface="Fira Sans"/>
                <a:ea typeface="Fira Sans"/>
                <a:cs typeface="Fira Sans"/>
                <a:sym typeface="Fira Sans"/>
              </a:rPr>
              <a:t>Supply Chain </a:t>
            </a:r>
            <a:r>
              <a:rPr lang="en-IN" sz="2000" b="1" dirty="0">
                <a:solidFill>
                  <a:srgbClr val="000000"/>
                </a:solidFill>
                <a:latin typeface="Fira Sans"/>
                <a:ea typeface="Fira Sans"/>
                <a:cs typeface="Fira Sans"/>
                <a:sym typeface="Fira Sans"/>
              </a:rPr>
              <a:t>Data</a:t>
            </a:r>
            <a:r>
              <a:rPr lang="en" sz="2000" b="1" dirty="0">
                <a:solidFill>
                  <a:srgbClr val="000000"/>
                </a:solidFill>
                <a:latin typeface="Fira Sans"/>
                <a:ea typeface="Fira Sans"/>
                <a:cs typeface="Fira Sans"/>
                <a:sym typeface="Fira Sans"/>
              </a:rPr>
              <a:t> Analysis</a:t>
            </a:r>
            <a:endParaRPr sz="2000" b="1" dirty="0">
              <a:solidFill>
                <a:srgbClr val="000000"/>
              </a:solidFill>
              <a:latin typeface="Fira Sans"/>
              <a:ea typeface="Fira Sans"/>
              <a:cs typeface="Fira Sans"/>
              <a:sym typeface="Fira Sans"/>
            </a:endParaRPr>
          </a:p>
        </p:txBody>
      </p:sp>
      <p:sp>
        <p:nvSpPr>
          <p:cNvPr id="2" name="TextBox 1">
            <a:extLst>
              <a:ext uri="{FF2B5EF4-FFF2-40B4-BE49-F238E27FC236}">
                <a16:creationId xmlns:a16="http://schemas.microsoft.com/office/drawing/2014/main" id="{3DFA5C94-45C7-4555-BDA6-536FB119C6E2}"/>
              </a:ext>
            </a:extLst>
          </p:cNvPr>
          <p:cNvSpPr txBox="1"/>
          <p:nvPr/>
        </p:nvSpPr>
        <p:spPr>
          <a:xfrm>
            <a:off x="3810559" y="1028352"/>
            <a:ext cx="1914541" cy="861774"/>
          </a:xfrm>
          <a:prstGeom prst="rect">
            <a:avLst/>
          </a:prstGeom>
          <a:noFill/>
        </p:spPr>
        <p:txBody>
          <a:bodyPr wrap="square" rtlCol="0">
            <a:spAutoFit/>
          </a:bodyPr>
          <a:lstStyle/>
          <a:p>
            <a:r>
              <a:rPr lang="en-US" sz="1000" dirty="0">
                <a:latin typeface="Fira Sans" panose="020B0604020202020204" charset="0"/>
              </a:rPr>
              <a:t>Table showing Top Customer based on their rank of total product purchase and with total sales and Total Revenue Per Order.</a:t>
            </a:r>
          </a:p>
        </p:txBody>
      </p:sp>
      <p:sp>
        <p:nvSpPr>
          <p:cNvPr id="28" name="TextBox 27">
            <a:extLst>
              <a:ext uri="{FF2B5EF4-FFF2-40B4-BE49-F238E27FC236}">
                <a16:creationId xmlns:a16="http://schemas.microsoft.com/office/drawing/2014/main" id="{E47111B8-9595-4BEA-BA98-E06374508487}"/>
              </a:ext>
            </a:extLst>
          </p:cNvPr>
          <p:cNvSpPr txBox="1"/>
          <p:nvPr/>
        </p:nvSpPr>
        <p:spPr>
          <a:xfrm>
            <a:off x="3095208" y="3280100"/>
            <a:ext cx="1914541" cy="1015663"/>
          </a:xfrm>
          <a:prstGeom prst="rect">
            <a:avLst/>
          </a:prstGeom>
          <a:noFill/>
        </p:spPr>
        <p:txBody>
          <a:bodyPr wrap="square" rtlCol="0">
            <a:spAutoFit/>
          </a:bodyPr>
          <a:lstStyle/>
          <a:p>
            <a:r>
              <a:rPr lang="en-US" sz="1000" dirty="0">
                <a:latin typeface="Fira Sans" panose="020B0604020202020204" charset="0"/>
              </a:rPr>
              <a:t>Geographical Distribution of Top 20  Countries legends represent Customer Segment and bubble size represent the sum of profit per order.</a:t>
            </a:r>
          </a:p>
          <a:p>
            <a:pPr marL="228600" indent="-228600">
              <a:buAutoNum type="arabicParenR"/>
            </a:pPr>
            <a:endParaRPr lang="en-IN" sz="1000" dirty="0"/>
          </a:p>
        </p:txBody>
      </p:sp>
      <p:sp>
        <p:nvSpPr>
          <p:cNvPr id="29" name="Google Shape;635;p24">
            <a:extLst>
              <a:ext uri="{FF2B5EF4-FFF2-40B4-BE49-F238E27FC236}">
                <a16:creationId xmlns:a16="http://schemas.microsoft.com/office/drawing/2014/main" id="{D181B52A-2392-48EC-937B-7D6CB5C7812A}"/>
              </a:ext>
            </a:extLst>
          </p:cNvPr>
          <p:cNvSpPr txBox="1">
            <a:spLocks/>
          </p:cNvSpPr>
          <p:nvPr/>
        </p:nvSpPr>
        <p:spPr>
          <a:xfrm>
            <a:off x="2970668" y="420472"/>
            <a:ext cx="3444300" cy="47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IN" sz="2200" b="1" dirty="0">
              <a:solidFill>
                <a:srgbClr val="000000"/>
              </a:solidFill>
              <a:latin typeface="Fira Sans"/>
              <a:ea typeface="Fira Sans"/>
              <a:cs typeface="Fira Sans"/>
              <a:sym typeface="Fira Sans"/>
            </a:endParaRPr>
          </a:p>
        </p:txBody>
      </p:sp>
      <p:sp>
        <p:nvSpPr>
          <p:cNvPr id="30" name="Google Shape;635;p24">
            <a:extLst>
              <a:ext uri="{FF2B5EF4-FFF2-40B4-BE49-F238E27FC236}">
                <a16:creationId xmlns:a16="http://schemas.microsoft.com/office/drawing/2014/main" id="{568A81B8-2F04-4C68-AEF2-4FC13FC74340}"/>
              </a:ext>
            </a:extLst>
          </p:cNvPr>
          <p:cNvSpPr txBox="1">
            <a:spLocks/>
          </p:cNvSpPr>
          <p:nvPr/>
        </p:nvSpPr>
        <p:spPr>
          <a:xfrm>
            <a:off x="3670446" y="400052"/>
            <a:ext cx="1803107" cy="47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400" b="1" dirty="0">
                <a:solidFill>
                  <a:srgbClr val="000000"/>
                </a:solidFill>
                <a:latin typeface="Fira Sans"/>
                <a:ea typeface="Fira Sans"/>
                <a:cs typeface="Fira Sans"/>
                <a:sym typeface="Fira Sans"/>
              </a:rPr>
              <a:t> Customer Analysis </a:t>
            </a:r>
          </a:p>
        </p:txBody>
      </p:sp>
      <p:sp>
        <p:nvSpPr>
          <p:cNvPr id="33" name="Google Shape;597;p24">
            <a:extLst>
              <a:ext uri="{FF2B5EF4-FFF2-40B4-BE49-F238E27FC236}">
                <a16:creationId xmlns:a16="http://schemas.microsoft.com/office/drawing/2014/main" id="{B3383AE1-DD0E-4073-AD20-4A5D3F1E3A3D}"/>
              </a:ext>
            </a:extLst>
          </p:cNvPr>
          <p:cNvSpPr/>
          <p:nvPr/>
        </p:nvSpPr>
        <p:spPr>
          <a:xfrm>
            <a:off x="2945886" y="3203155"/>
            <a:ext cx="2063863" cy="1169551"/>
          </a:xfrm>
          <a:custGeom>
            <a:avLst/>
            <a:gdLst/>
            <a:ahLst/>
            <a:cxnLst/>
            <a:rect l="l" t="t" r="r" b="b"/>
            <a:pathLst>
              <a:path w="34364" h="77819" extrusionOk="0">
                <a:moveTo>
                  <a:pt x="0" y="0"/>
                </a:moveTo>
                <a:lnTo>
                  <a:pt x="0" y="73425"/>
                </a:lnTo>
                <a:lnTo>
                  <a:pt x="18" y="73871"/>
                </a:lnTo>
                <a:lnTo>
                  <a:pt x="197" y="74729"/>
                </a:lnTo>
                <a:lnTo>
                  <a:pt x="536" y="75532"/>
                </a:lnTo>
                <a:lnTo>
                  <a:pt x="1000" y="76229"/>
                </a:lnTo>
                <a:lnTo>
                  <a:pt x="1608" y="76818"/>
                </a:lnTo>
                <a:lnTo>
                  <a:pt x="2304" y="77300"/>
                </a:lnTo>
                <a:lnTo>
                  <a:pt x="3090" y="77622"/>
                </a:lnTo>
                <a:lnTo>
                  <a:pt x="3947" y="77800"/>
                </a:lnTo>
                <a:lnTo>
                  <a:pt x="4394" y="77818"/>
                </a:lnTo>
                <a:lnTo>
                  <a:pt x="29970" y="77818"/>
                </a:lnTo>
                <a:lnTo>
                  <a:pt x="30416" y="77800"/>
                </a:lnTo>
                <a:lnTo>
                  <a:pt x="31274" y="77640"/>
                </a:lnTo>
                <a:lnTo>
                  <a:pt x="32060" y="77300"/>
                </a:lnTo>
                <a:lnTo>
                  <a:pt x="32774" y="76818"/>
                </a:lnTo>
                <a:lnTo>
                  <a:pt x="33363" y="76229"/>
                </a:lnTo>
                <a:lnTo>
                  <a:pt x="33846" y="75532"/>
                </a:lnTo>
                <a:lnTo>
                  <a:pt x="34167" y="74746"/>
                </a:lnTo>
                <a:lnTo>
                  <a:pt x="34346" y="73871"/>
                </a:lnTo>
                <a:lnTo>
                  <a:pt x="34364" y="73425"/>
                </a:lnTo>
                <a:lnTo>
                  <a:pt x="34364"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04096403-44BA-480D-A693-BE452AF9874B}"/>
              </a:ext>
            </a:extLst>
          </p:cNvPr>
          <p:cNvPicPr>
            <a:picLocks noChangeAspect="1"/>
          </p:cNvPicPr>
          <p:nvPr/>
        </p:nvPicPr>
        <p:blipFill>
          <a:blip r:embed="rId3"/>
          <a:stretch>
            <a:fillRect/>
          </a:stretch>
        </p:blipFill>
        <p:spPr>
          <a:xfrm>
            <a:off x="30251" y="800820"/>
            <a:ext cx="3780308" cy="2178612"/>
          </a:xfrm>
          <a:prstGeom prst="rect">
            <a:avLst/>
          </a:prstGeom>
        </p:spPr>
      </p:pic>
      <p:pic>
        <p:nvPicPr>
          <p:cNvPr id="18" name="Picture 17">
            <a:extLst>
              <a:ext uri="{FF2B5EF4-FFF2-40B4-BE49-F238E27FC236}">
                <a16:creationId xmlns:a16="http://schemas.microsoft.com/office/drawing/2014/main" id="{C4DEE438-1E69-4261-9E54-CD014AEE4137}"/>
              </a:ext>
            </a:extLst>
          </p:cNvPr>
          <p:cNvPicPr>
            <a:picLocks noChangeAspect="1"/>
          </p:cNvPicPr>
          <p:nvPr/>
        </p:nvPicPr>
        <p:blipFill>
          <a:blip r:embed="rId4"/>
          <a:stretch>
            <a:fillRect/>
          </a:stretch>
        </p:blipFill>
        <p:spPr>
          <a:xfrm>
            <a:off x="8458945" y="69196"/>
            <a:ext cx="622095" cy="512731"/>
          </a:xfrm>
          <a:prstGeom prst="rect">
            <a:avLst/>
          </a:prstGeom>
        </p:spPr>
      </p:pic>
      <p:pic>
        <p:nvPicPr>
          <p:cNvPr id="4" name="Picture 3">
            <a:extLst>
              <a:ext uri="{FF2B5EF4-FFF2-40B4-BE49-F238E27FC236}">
                <a16:creationId xmlns:a16="http://schemas.microsoft.com/office/drawing/2014/main" id="{8759F931-4180-4939-83A5-81922F9AC64A}"/>
              </a:ext>
            </a:extLst>
          </p:cNvPr>
          <p:cNvPicPr>
            <a:picLocks noChangeAspect="1"/>
          </p:cNvPicPr>
          <p:nvPr/>
        </p:nvPicPr>
        <p:blipFill>
          <a:blip r:embed="rId5"/>
          <a:stretch>
            <a:fillRect/>
          </a:stretch>
        </p:blipFill>
        <p:spPr>
          <a:xfrm>
            <a:off x="5034531" y="2926427"/>
            <a:ext cx="4109469" cy="2188821"/>
          </a:xfrm>
          <a:prstGeom prst="rect">
            <a:avLst/>
          </a:prstGeom>
        </p:spPr>
      </p:pic>
    </p:spTree>
    <p:extLst>
      <p:ext uri="{BB962C8B-B14F-4D97-AF65-F5344CB8AC3E}">
        <p14:creationId xmlns:p14="http://schemas.microsoft.com/office/powerpoint/2010/main" val="3342714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6" name="Google Shape;596;p24"/>
          <p:cNvSpPr/>
          <p:nvPr/>
        </p:nvSpPr>
        <p:spPr>
          <a:xfrm>
            <a:off x="2491954" y="752134"/>
            <a:ext cx="1843641" cy="953899"/>
          </a:xfrm>
          <a:custGeom>
            <a:avLst/>
            <a:gdLst/>
            <a:ahLst/>
            <a:cxnLst/>
            <a:rect l="l" t="t" r="r" b="b"/>
            <a:pathLst>
              <a:path w="34365" h="77819" extrusionOk="0">
                <a:moveTo>
                  <a:pt x="0" y="0"/>
                </a:moveTo>
                <a:lnTo>
                  <a:pt x="0" y="73425"/>
                </a:lnTo>
                <a:lnTo>
                  <a:pt x="18" y="73871"/>
                </a:lnTo>
                <a:lnTo>
                  <a:pt x="197" y="74729"/>
                </a:lnTo>
                <a:lnTo>
                  <a:pt x="518" y="75532"/>
                </a:lnTo>
                <a:lnTo>
                  <a:pt x="1001" y="76229"/>
                </a:lnTo>
                <a:lnTo>
                  <a:pt x="1590" y="76818"/>
                </a:lnTo>
                <a:lnTo>
                  <a:pt x="2304" y="77300"/>
                </a:lnTo>
                <a:lnTo>
                  <a:pt x="3090" y="77622"/>
                </a:lnTo>
                <a:lnTo>
                  <a:pt x="3948" y="77800"/>
                </a:lnTo>
                <a:lnTo>
                  <a:pt x="4394" y="77818"/>
                </a:lnTo>
                <a:lnTo>
                  <a:pt x="29970" y="77818"/>
                </a:lnTo>
                <a:lnTo>
                  <a:pt x="30417" y="77800"/>
                </a:lnTo>
                <a:lnTo>
                  <a:pt x="31274" y="77622"/>
                </a:lnTo>
                <a:lnTo>
                  <a:pt x="32060" y="77300"/>
                </a:lnTo>
                <a:lnTo>
                  <a:pt x="32774" y="76818"/>
                </a:lnTo>
                <a:lnTo>
                  <a:pt x="33364" y="76229"/>
                </a:lnTo>
                <a:lnTo>
                  <a:pt x="33846" y="75532"/>
                </a:lnTo>
                <a:lnTo>
                  <a:pt x="34168" y="74729"/>
                </a:lnTo>
                <a:lnTo>
                  <a:pt x="34346" y="73871"/>
                </a:lnTo>
                <a:lnTo>
                  <a:pt x="34364" y="73425"/>
                </a:lnTo>
                <a:lnTo>
                  <a:pt x="34364"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24"/>
          <p:cNvSpPr txBox="1">
            <a:spLocks noGrp="1"/>
          </p:cNvSpPr>
          <p:nvPr>
            <p:ph type="title"/>
          </p:nvPr>
        </p:nvSpPr>
        <p:spPr>
          <a:xfrm>
            <a:off x="2970668" y="28252"/>
            <a:ext cx="3444300" cy="4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rgbClr val="000000"/>
                </a:solidFill>
                <a:latin typeface="Fira Sans"/>
                <a:ea typeface="Fira Sans"/>
                <a:cs typeface="Fira Sans"/>
                <a:sym typeface="Fira Sans"/>
              </a:rPr>
              <a:t>Supply Chain </a:t>
            </a:r>
            <a:r>
              <a:rPr lang="en-IN" sz="2000" b="1" dirty="0">
                <a:solidFill>
                  <a:srgbClr val="000000"/>
                </a:solidFill>
                <a:latin typeface="Fira Sans"/>
                <a:ea typeface="Fira Sans"/>
                <a:cs typeface="Fira Sans"/>
                <a:sym typeface="Fira Sans"/>
              </a:rPr>
              <a:t>Data</a:t>
            </a:r>
            <a:r>
              <a:rPr lang="en" sz="2000" b="1" dirty="0">
                <a:solidFill>
                  <a:srgbClr val="000000"/>
                </a:solidFill>
                <a:latin typeface="Fira Sans"/>
                <a:ea typeface="Fira Sans"/>
                <a:cs typeface="Fira Sans"/>
                <a:sym typeface="Fira Sans"/>
              </a:rPr>
              <a:t> Analysis</a:t>
            </a:r>
            <a:endParaRPr sz="2000" b="1" dirty="0">
              <a:solidFill>
                <a:srgbClr val="000000"/>
              </a:solidFill>
              <a:latin typeface="Fira Sans"/>
              <a:ea typeface="Fira Sans"/>
              <a:cs typeface="Fira Sans"/>
              <a:sym typeface="Fira Sans"/>
            </a:endParaRPr>
          </a:p>
        </p:txBody>
      </p:sp>
      <p:sp>
        <p:nvSpPr>
          <p:cNvPr id="2" name="TextBox 1">
            <a:extLst>
              <a:ext uri="{FF2B5EF4-FFF2-40B4-BE49-F238E27FC236}">
                <a16:creationId xmlns:a16="http://schemas.microsoft.com/office/drawing/2014/main" id="{3DFA5C94-45C7-4555-BDA6-536FB119C6E2}"/>
              </a:ext>
            </a:extLst>
          </p:cNvPr>
          <p:cNvSpPr txBox="1"/>
          <p:nvPr/>
        </p:nvSpPr>
        <p:spPr>
          <a:xfrm>
            <a:off x="2485812" y="745016"/>
            <a:ext cx="1914541" cy="1015663"/>
          </a:xfrm>
          <a:prstGeom prst="rect">
            <a:avLst/>
          </a:prstGeom>
          <a:noFill/>
        </p:spPr>
        <p:txBody>
          <a:bodyPr wrap="square" rtlCol="0">
            <a:spAutoFit/>
          </a:bodyPr>
          <a:lstStyle/>
          <a:p>
            <a:r>
              <a:rPr lang="en-US" sz="1000" dirty="0">
                <a:latin typeface="Fira Sans" panose="020B0604020202020204" charset="0"/>
              </a:rPr>
              <a:t>Late Deliveries analysis by different Region with this analysis I got to know that Canada has low risk of late deliveries as compare to other regions.</a:t>
            </a:r>
          </a:p>
        </p:txBody>
      </p:sp>
      <p:sp>
        <p:nvSpPr>
          <p:cNvPr id="28" name="TextBox 27">
            <a:extLst>
              <a:ext uri="{FF2B5EF4-FFF2-40B4-BE49-F238E27FC236}">
                <a16:creationId xmlns:a16="http://schemas.microsoft.com/office/drawing/2014/main" id="{E47111B8-9595-4BEA-BA98-E06374508487}"/>
              </a:ext>
            </a:extLst>
          </p:cNvPr>
          <p:cNvSpPr txBox="1"/>
          <p:nvPr/>
        </p:nvSpPr>
        <p:spPr>
          <a:xfrm>
            <a:off x="2495910" y="3010284"/>
            <a:ext cx="4827657" cy="553998"/>
          </a:xfrm>
          <a:prstGeom prst="rect">
            <a:avLst/>
          </a:prstGeom>
          <a:noFill/>
        </p:spPr>
        <p:txBody>
          <a:bodyPr wrap="square" rtlCol="0">
            <a:spAutoFit/>
          </a:bodyPr>
          <a:lstStyle/>
          <a:p>
            <a:r>
              <a:rPr lang="en-US" sz="1000" dirty="0">
                <a:latin typeface="Fira Sans" panose="020B0604020202020204" charset="0"/>
              </a:rPr>
              <a:t>Table show Breakdown on Orders features with respect to there status, profit(profitable and non profitable),late, early, on time orders.</a:t>
            </a:r>
          </a:p>
          <a:p>
            <a:pPr marL="228600" indent="-228600">
              <a:buAutoNum type="arabicParenR"/>
            </a:pPr>
            <a:endParaRPr lang="en-IN" sz="1000" dirty="0"/>
          </a:p>
        </p:txBody>
      </p:sp>
      <p:sp>
        <p:nvSpPr>
          <p:cNvPr id="29" name="Google Shape;635;p24">
            <a:extLst>
              <a:ext uri="{FF2B5EF4-FFF2-40B4-BE49-F238E27FC236}">
                <a16:creationId xmlns:a16="http://schemas.microsoft.com/office/drawing/2014/main" id="{D181B52A-2392-48EC-937B-7D6CB5C7812A}"/>
              </a:ext>
            </a:extLst>
          </p:cNvPr>
          <p:cNvSpPr txBox="1">
            <a:spLocks/>
          </p:cNvSpPr>
          <p:nvPr/>
        </p:nvSpPr>
        <p:spPr>
          <a:xfrm>
            <a:off x="2995462" y="423684"/>
            <a:ext cx="3444300" cy="47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IN" sz="2200" b="1" dirty="0">
              <a:solidFill>
                <a:srgbClr val="000000"/>
              </a:solidFill>
              <a:latin typeface="Fira Sans"/>
              <a:ea typeface="Fira Sans"/>
              <a:cs typeface="Fira Sans"/>
              <a:sym typeface="Fira Sans"/>
            </a:endParaRPr>
          </a:p>
        </p:txBody>
      </p:sp>
      <p:sp>
        <p:nvSpPr>
          <p:cNvPr id="30" name="Google Shape;635;p24">
            <a:extLst>
              <a:ext uri="{FF2B5EF4-FFF2-40B4-BE49-F238E27FC236}">
                <a16:creationId xmlns:a16="http://schemas.microsoft.com/office/drawing/2014/main" id="{568A81B8-2F04-4C68-AEF2-4FC13FC74340}"/>
              </a:ext>
            </a:extLst>
          </p:cNvPr>
          <p:cNvSpPr txBox="1">
            <a:spLocks/>
          </p:cNvSpPr>
          <p:nvPr/>
        </p:nvSpPr>
        <p:spPr>
          <a:xfrm>
            <a:off x="3697128" y="384670"/>
            <a:ext cx="1887146" cy="47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400" b="1" dirty="0">
                <a:solidFill>
                  <a:srgbClr val="000000"/>
                </a:solidFill>
                <a:latin typeface="Fira Sans"/>
                <a:ea typeface="Fira Sans"/>
                <a:cs typeface="Fira Sans"/>
                <a:sym typeface="Fira Sans"/>
              </a:rPr>
              <a:t> Order Data Analysis</a:t>
            </a:r>
          </a:p>
        </p:txBody>
      </p:sp>
      <p:sp>
        <p:nvSpPr>
          <p:cNvPr id="33" name="Google Shape;597;p24">
            <a:extLst>
              <a:ext uri="{FF2B5EF4-FFF2-40B4-BE49-F238E27FC236}">
                <a16:creationId xmlns:a16="http://schemas.microsoft.com/office/drawing/2014/main" id="{B3383AE1-DD0E-4073-AD20-4A5D3F1E3A3D}"/>
              </a:ext>
            </a:extLst>
          </p:cNvPr>
          <p:cNvSpPr/>
          <p:nvPr/>
        </p:nvSpPr>
        <p:spPr>
          <a:xfrm>
            <a:off x="2524255" y="2957404"/>
            <a:ext cx="4232892" cy="430888"/>
          </a:xfrm>
          <a:custGeom>
            <a:avLst/>
            <a:gdLst/>
            <a:ahLst/>
            <a:cxnLst/>
            <a:rect l="l" t="t" r="r" b="b"/>
            <a:pathLst>
              <a:path w="34364" h="77819" extrusionOk="0">
                <a:moveTo>
                  <a:pt x="0" y="0"/>
                </a:moveTo>
                <a:lnTo>
                  <a:pt x="0" y="73425"/>
                </a:lnTo>
                <a:lnTo>
                  <a:pt x="18" y="73871"/>
                </a:lnTo>
                <a:lnTo>
                  <a:pt x="197" y="74729"/>
                </a:lnTo>
                <a:lnTo>
                  <a:pt x="536" y="75532"/>
                </a:lnTo>
                <a:lnTo>
                  <a:pt x="1000" y="76229"/>
                </a:lnTo>
                <a:lnTo>
                  <a:pt x="1608" y="76818"/>
                </a:lnTo>
                <a:lnTo>
                  <a:pt x="2304" y="77300"/>
                </a:lnTo>
                <a:lnTo>
                  <a:pt x="3090" y="77622"/>
                </a:lnTo>
                <a:lnTo>
                  <a:pt x="3947" y="77800"/>
                </a:lnTo>
                <a:lnTo>
                  <a:pt x="4394" y="77818"/>
                </a:lnTo>
                <a:lnTo>
                  <a:pt x="29970" y="77818"/>
                </a:lnTo>
                <a:lnTo>
                  <a:pt x="30416" y="77800"/>
                </a:lnTo>
                <a:lnTo>
                  <a:pt x="31274" y="77640"/>
                </a:lnTo>
                <a:lnTo>
                  <a:pt x="32060" y="77300"/>
                </a:lnTo>
                <a:lnTo>
                  <a:pt x="32774" y="76818"/>
                </a:lnTo>
                <a:lnTo>
                  <a:pt x="33363" y="76229"/>
                </a:lnTo>
                <a:lnTo>
                  <a:pt x="33846" y="75532"/>
                </a:lnTo>
                <a:lnTo>
                  <a:pt x="34167" y="74746"/>
                </a:lnTo>
                <a:lnTo>
                  <a:pt x="34346" y="73871"/>
                </a:lnTo>
                <a:lnTo>
                  <a:pt x="34364" y="73425"/>
                </a:lnTo>
                <a:lnTo>
                  <a:pt x="34364"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 name="Picture 3">
            <a:extLst>
              <a:ext uri="{FF2B5EF4-FFF2-40B4-BE49-F238E27FC236}">
                <a16:creationId xmlns:a16="http://schemas.microsoft.com/office/drawing/2014/main" id="{EBE4DD29-3DD1-472C-8A01-43B519A421DE}"/>
              </a:ext>
            </a:extLst>
          </p:cNvPr>
          <p:cNvPicPr>
            <a:picLocks noChangeAspect="1"/>
          </p:cNvPicPr>
          <p:nvPr/>
        </p:nvPicPr>
        <p:blipFill>
          <a:blip r:embed="rId3"/>
          <a:stretch>
            <a:fillRect/>
          </a:stretch>
        </p:blipFill>
        <p:spPr>
          <a:xfrm>
            <a:off x="6145306" y="755555"/>
            <a:ext cx="2966720" cy="1855632"/>
          </a:xfrm>
          <a:prstGeom prst="rect">
            <a:avLst/>
          </a:prstGeom>
        </p:spPr>
      </p:pic>
      <p:pic>
        <p:nvPicPr>
          <p:cNvPr id="7" name="Picture 6">
            <a:extLst>
              <a:ext uri="{FF2B5EF4-FFF2-40B4-BE49-F238E27FC236}">
                <a16:creationId xmlns:a16="http://schemas.microsoft.com/office/drawing/2014/main" id="{C74871F2-67DC-428B-B25B-D8C77166C282}"/>
              </a:ext>
            </a:extLst>
          </p:cNvPr>
          <p:cNvPicPr>
            <a:picLocks noChangeAspect="1"/>
          </p:cNvPicPr>
          <p:nvPr/>
        </p:nvPicPr>
        <p:blipFill>
          <a:blip r:embed="rId4"/>
          <a:stretch>
            <a:fillRect/>
          </a:stretch>
        </p:blipFill>
        <p:spPr>
          <a:xfrm>
            <a:off x="-785" y="3421636"/>
            <a:ext cx="9144785" cy="1721863"/>
          </a:xfrm>
          <a:prstGeom prst="rect">
            <a:avLst/>
          </a:prstGeom>
        </p:spPr>
      </p:pic>
      <p:pic>
        <p:nvPicPr>
          <p:cNvPr id="10" name="Picture 9">
            <a:extLst>
              <a:ext uri="{FF2B5EF4-FFF2-40B4-BE49-F238E27FC236}">
                <a16:creationId xmlns:a16="http://schemas.microsoft.com/office/drawing/2014/main" id="{FAA0EC8C-F5ED-42CA-8C15-E75B38AE551E}"/>
              </a:ext>
            </a:extLst>
          </p:cNvPr>
          <p:cNvPicPr>
            <a:picLocks noChangeAspect="1"/>
          </p:cNvPicPr>
          <p:nvPr/>
        </p:nvPicPr>
        <p:blipFill>
          <a:blip r:embed="rId5"/>
          <a:stretch>
            <a:fillRect/>
          </a:stretch>
        </p:blipFill>
        <p:spPr>
          <a:xfrm>
            <a:off x="-785" y="659634"/>
            <a:ext cx="2486597" cy="2047475"/>
          </a:xfrm>
          <a:prstGeom prst="rect">
            <a:avLst/>
          </a:prstGeom>
        </p:spPr>
      </p:pic>
      <p:sp>
        <p:nvSpPr>
          <p:cNvPr id="17" name="TextBox 16">
            <a:extLst>
              <a:ext uri="{FF2B5EF4-FFF2-40B4-BE49-F238E27FC236}">
                <a16:creationId xmlns:a16="http://schemas.microsoft.com/office/drawing/2014/main" id="{0E605154-ACF6-41C9-9F1C-49CF289EFE10}"/>
              </a:ext>
            </a:extLst>
          </p:cNvPr>
          <p:cNvSpPr txBox="1"/>
          <p:nvPr/>
        </p:nvSpPr>
        <p:spPr>
          <a:xfrm>
            <a:off x="4295523" y="1612103"/>
            <a:ext cx="1914541" cy="1015663"/>
          </a:xfrm>
          <a:prstGeom prst="rect">
            <a:avLst/>
          </a:prstGeom>
          <a:noFill/>
        </p:spPr>
        <p:txBody>
          <a:bodyPr wrap="square" rtlCol="0">
            <a:spAutoFit/>
          </a:bodyPr>
          <a:lstStyle/>
          <a:p>
            <a:r>
              <a:rPr lang="en-US" sz="1000" dirty="0">
                <a:latin typeface="Fira Sans" panose="020B0604020202020204" charset="0"/>
              </a:rPr>
              <a:t>Area chart showing sales trend on different date , year, month while we drilldown.</a:t>
            </a:r>
          </a:p>
          <a:p>
            <a:r>
              <a:rPr lang="en-US" sz="1000" dirty="0">
                <a:latin typeface="Fira Sans" panose="020B0604020202020204" charset="0"/>
              </a:rPr>
              <a:t>In 2015 best selling month was January and worst was February. </a:t>
            </a:r>
          </a:p>
        </p:txBody>
      </p:sp>
      <p:sp>
        <p:nvSpPr>
          <p:cNvPr id="18" name="Google Shape;596;p24">
            <a:extLst>
              <a:ext uri="{FF2B5EF4-FFF2-40B4-BE49-F238E27FC236}">
                <a16:creationId xmlns:a16="http://schemas.microsoft.com/office/drawing/2014/main" id="{9E23B4E7-5929-442B-B579-8F78E4F45CAA}"/>
              </a:ext>
            </a:extLst>
          </p:cNvPr>
          <p:cNvSpPr/>
          <p:nvPr/>
        </p:nvSpPr>
        <p:spPr>
          <a:xfrm>
            <a:off x="4335595" y="1651631"/>
            <a:ext cx="1802263" cy="953899"/>
          </a:xfrm>
          <a:custGeom>
            <a:avLst/>
            <a:gdLst/>
            <a:ahLst/>
            <a:cxnLst/>
            <a:rect l="l" t="t" r="r" b="b"/>
            <a:pathLst>
              <a:path w="34365" h="77819" extrusionOk="0">
                <a:moveTo>
                  <a:pt x="0" y="0"/>
                </a:moveTo>
                <a:lnTo>
                  <a:pt x="0" y="73425"/>
                </a:lnTo>
                <a:lnTo>
                  <a:pt x="18" y="73871"/>
                </a:lnTo>
                <a:lnTo>
                  <a:pt x="197" y="74729"/>
                </a:lnTo>
                <a:lnTo>
                  <a:pt x="518" y="75532"/>
                </a:lnTo>
                <a:lnTo>
                  <a:pt x="1001" y="76229"/>
                </a:lnTo>
                <a:lnTo>
                  <a:pt x="1590" y="76818"/>
                </a:lnTo>
                <a:lnTo>
                  <a:pt x="2304" y="77300"/>
                </a:lnTo>
                <a:lnTo>
                  <a:pt x="3090" y="77622"/>
                </a:lnTo>
                <a:lnTo>
                  <a:pt x="3948" y="77800"/>
                </a:lnTo>
                <a:lnTo>
                  <a:pt x="4394" y="77818"/>
                </a:lnTo>
                <a:lnTo>
                  <a:pt x="29970" y="77818"/>
                </a:lnTo>
                <a:lnTo>
                  <a:pt x="30417" y="77800"/>
                </a:lnTo>
                <a:lnTo>
                  <a:pt x="31274" y="77622"/>
                </a:lnTo>
                <a:lnTo>
                  <a:pt x="32060" y="77300"/>
                </a:lnTo>
                <a:lnTo>
                  <a:pt x="32774" y="76818"/>
                </a:lnTo>
                <a:lnTo>
                  <a:pt x="33364" y="76229"/>
                </a:lnTo>
                <a:lnTo>
                  <a:pt x="33846" y="75532"/>
                </a:lnTo>
                <a:lnTo>
                  <a:pt x="34168" y="74729"/>
                </a:lnTo>
                <a:lnTo>
                  <a:pt x="34346" y="73871"/>
                </a:lnTo>
                <a:lnTo>
                  <a:pt x="34364" y="73425"/>
                </a:lnTo>
                <a:lnTo>
                  <a:pt x="34364"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9" name="Picture 18">
            <a:extLst>
              <a:ext uri="{FF2B5EF4-FFF2-40B4-BE49-F238E27FC236}">
                <a16:creationId xmlns:a16="http://schemas.microsoft.com/office/drawing/2014/main" id="{237502C2-5421-448F-9BD3-6179CCAF2906}"/>
              </a:ext>
            </a:extLst>
          </p:cNvPr>
          <p:cNvPicPr>
            <a:picLocks noChangeAspect="1"/>
          </p:cNvPicPr>
          <p:nvPr/>
        </p:nvPicPr>
        <p:blipFill>
          <a:blip r:embed="rId6"/>
          <a:stretch>
            <a:fillRect/>
          </a:stretch>
        </p:blipFill>
        <p:spPr>
          <a:xfrm>
            <a:off x="8458945" y="69196"/>
            <a:ext cx="622095" cy="512731"/>
          </a:xfrm>
          <a:prstGeom prst="rect">
            <a:avLst/>
          </a:prstGeom>
        </p:spPr>
      </p:pic>
    </p:spTree>
    <p:extLst>
      <p:ext uri="{BB962C8B-B14F-4D97-AF65-F5344CB8AC3E}">
        <p14:creationId xmlns:p14="http://schemas.microsoft.com/office/powerpoint/2010/main" val="1997653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6" name="Google Shape;596;p24"/>
          <p:cNvSpPr/>
          <p:nvPr/>
        </p:nvSpPr>
        <p:spPr>
          <a:xfrm>
            <a:off x="956252" y="1115817"/>
            <a:ext cx="2876837" cy="415017"/>
          </a:xfrm>
          <a:custGeom>
            <a:avLst/>
            <a:gdLst/>
            <a:ahLst/>
            <a:cxnLst/>
            <a:rect l="l" t="t" r="r" b="b"/>
            <a:pathLst>
              <a:path w="34365" h="77819" extrusionOk="0">
                <a:moveTo>
                  <a:pt x="0" y="0"/>
                </a:moveTo>
                <a:lnTo>
                  <a:pt x="0" y="73425"/>
                </a:lnTo>
                <a:lnTo>
                  <a:pt x="18" y="73871"/>
                </a:lnTo>
                <a:lnTo>
                  <a:pt x="197" y="74729"/>
                </a:lnTo>
                <a:lnTo>
                  <a:pt x="518" y="75532"/>
                </a:lnTo>
                <a:lnTo>
                  <a:pt x="1001" y="76229"/>
                </a:lnTo>
                <a:lnTo>
                  <a:pt x="1590" y="76818"/>
                </a:lnTo>
                <a:lnTo>
                  <a:pt x="2304" y="77300"/>
                </a:lnTo>
                <a:lnTo>
                  <a:pt x="3090" y="77622"/>
                </a:lnTo>
                <a:lnTo>
                  <a:pt x="3948" y="77800"/>
                </a:lnTo>
                <a:lnTo>
                  <a:pt x="4394" y="77818"/>
                </a:lnTo>
                <a:lnTo>
                  <a:pt x="29970" y="77818"/>
                </a:lnTo>
                <a:lnTo>
                  <a:pt x="30417" y="77800"/>
                </a:lnTo>
                <a:lnTo>
                  <a:pt x="31274" y="77622"/>
                </a:lnTo>
                <a:lnTo>
                  <a:pt x="32060" y="77300"/>
                </a:lnTo>
                <a:lnTo>
                  <a:pt x="32774" y="76818"/>
                </a:lnTo>
                <a:lnTo>
                  <a:pt x="33364" y="76229"/>
                </a:lnTo>
                <a:lnTo>
                  <a:pt x="33846" y="75532"/>
                </a:lnTo>
                <a:lnTo>
                  <a:pt x="34168" y="74729"/>
                </a:lnTo>
                <a:lnTo>
                  <a:pt x="34346" y="73871"/>
                </a:lnTo>
                <a:lnTo>
                  <a:pt x="34364" y="73425"/>
                </a:lnTo>
                <a:lnTo>
                  <a:pt x="34364"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24"/>
          <p:cNvSpPr txBox="1">
            <a:spLocks noGrp="1"/>
          </p:cNvSpPr>
          <p:nvPr>
            <p:ph type="title"/>
          </p:nvPr>
        </p:nvSpPr>
        <p:spPr>
          <a:xfrm>
            <a:off x="2970668" y="28252"/>
            <a:ext cx="3444300" cy="4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rgbClr val="000000"/>
                </a:solidFill>
                <a:latin typeface="Fira Sans"/>
                <a:ea typeface="Fira Sans"/>
                <a:cs typeface="Fira Sans"/>
                <a:sym typeface="Fira Sans"/>
              </a:rPr>
              <a:t>Supply Chain </a:t>
            </a:r>
            <a:r>
              <a:rPr lang="en-IN" sz="2000" b="1" dirty="0">
                <a:solidFill>
                  <a:srgbClr val="000000"/>
                </a:solidFill>
                <a:latin typeface="Fira Sans"/>
                <a:ea typeface="Fira Sans"/>
                <a:cs typeface="Fira Sans"/>
                <a:sym typeface="Fira Sans"/>
              </a:rPr>
              <a:t>Data </a:t>
            </a:r>
            <a:r>
              <a:rPr lang="en" sz="2000" b="1" dirty="0">
                <a:solidFill>
                  <a:srgbClr val="000000"/>
                </a:solidFill>
                <a:latin typeface="Fira Sans"/>
                <a:ea typeface="Fira Sans"/>
                <a:cs typeface="Fira Sans"/>
                <a:sym typeface="Fira Sans"/>
              </a:rPr>
              <a:t>Analysis</a:t>
            </a:r>
            <a:endParaRPr sz="2000" b="1" dirty="0">
              <a:solidFill>
                <a:srgbClr val="000000"/>
              </a:solidFill>
              <a:latin typeface="Fira Sans"/>
              <a:ea typeface="Fira Sans"/>
              <a:cs typeface="Fira Sans"/>
              <a:sym typeface="Fira Sans"/>
            </a:endParaRPr>
          </a:p>
        </p:txBody>
      </p:sp>
      <p:sp>
        <p:nvSpPr>
          <p:cNvPr id="2" name="TextBox 1">
            <a:extLst>
              <a:ext uri="{FF2B5EF4-FFF2-40B4-BE49-F238E27FC236}">
                <a16:creationId xmlns:a16="http://schemas.microsoft.com/office/drawing/2014/main" id="{3DFA5C94-45C7-4555-BDA6-536FB119C6E2}"/>
              </a:ext>
            </a:extLst>
          </p:cNvPr>
          <p:cNvSpPr txBox="1"/>
          <p:nvPr/>
        </p:nvSpPr>
        <p:spPr>
          <a:xfrm>
            <a:off x="939321" y="1167314"/>
            <a:ext cx="3022029" cy="400110"/>
          </a:xfrm>
          <a:prstGeom prst="rect">
            <a:avLst/>
          </a:prstGeom>
          <a:noFill/>
        </p:spPr>
        <p:txBody>
          <a:bodyPr wrap="square" rtlCol="0">
            <a:spAutoFit/>
          </a:bodyPr>
          <a:lstStyle/>
          <a:p>
            <a:r>
              <a:rPr lang="en-US" sz="1000" dirty="0">
                <a:latin typeface="Fira Sans" panose="020B0604020202020204" charset="0"/>
              </a:rPr>
              <a:t>This visualization represent the top 10 product having highest profit and gross margin %.</a:t>
            </a:r>
          </a:p>
        </p:txBody>
      </p:sp>
      <p:sp>
        <p:nvSpPr>
          <p:cNvPr id="29" name="Google Shape;635;p24">
            <a:extLst>
              <a:ext uri="{FF2B5EF4-FFF2-40B4-BE49-F238E27FC236}">
                <a16:creationId xmlns:a16="http://schemas.microsoft.com/office/drawing/2014/main" id="{D181B52A-2392-48EC-937B-7D6CB5C7812A}"/>
              </a:ext>
            </a:extLst>
          </p:cNvPr>
          <p:cNvSpPr txBox="1">
            <a:spLocks/>
          </p:cNvSpPr>
          <p:nvPr/>
        </p:nvSpPr>
        <p:spPr>
          <a:xfrm>
            <a:off x="2995462" y="423684"/>
            <a:ext cx="3444300" cy="47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IN" sz="2200" b="1" dirty="0">
              <a:solidFill>
                <a:srgbClr val="000000"/>
              </a:solidFill>
              <a:latin typeface="Fira Sans"/>
              <a:ea typeface="Fira Sans"/>
              <a:cs typeface="Fira Sans"/>
              <a:sym typeface="Fira Sans"/>
            </a:endParaRPr>
          </a:p>
        </p:txBody>
      </p:sp>
      <p:sp>
        <p:nvSpPr>
          <p:cNvPr id="30" name="Google Shape;635;p24">
            <a:extLst>
              <a:ext uri="{FF2B5EF4-FFF2-40B4-BE49-F238E27FC236}">
                <a16:creationId xmlns:a16="http://schemas.microsoft.com/office/drawing/2014/main" id="{568A81B8-2F04-4C68-AEF2-4FC13FC74340}"/>
              </a:ext>
            </a:extLst>
          </p:cNvPr>
          <p:cNvSpPr txBox="1">
            <a:spLocks/>
          </p:cNvSpPr>
          <p:nvPr/>
        </p:nvSpPr>
        <p:spPr>
          <a:xfrm>
            <a:off x="3411076" y="402959"/>
            <a:ext cx="1994330" cy="47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400" b="1" dirty="0">
                <a:solidFill>
                  <a:srgbClr val="000000"/>
                </a:solidFill>
                <a:latin typeface="Fira Sans"/>
                <a:ea typeface="Fira Sans"/>
                <a:cs typeface="Fira Sans"/>
                <a:sym typeface="Fira Sans"/>
              </a:rPr>
              <a:t> Product Performance</a:t>
            </a:r>
          </a:p>
        </p:txBody>
      </p:sp>
      <p:sp>
        <p:nvSpPr>
          <p:cNvPr id="18" name="Google Shape;596;p24">
            <a:extLst>
              <a:ext uri="{FF2B5EF4-FFF2-40B4-BE49-F238E27FC236}">
                <a16:creationId xmlns:a16="http://schemas.microsoft.com/office/drawing/2014/main" id="{9E23B4E7-5929-442B-B579-8F78E4F45CAA}"/>
              </a:ext>
            </a:extLst>
          </p:cNvPr>
          <p:cNvSpPr/>
          <p:nvPr/>
        </p:nvSpPr>
        <p:spPr>
          <a:xfrm>
            <a:off x="5288185" y="932544"/>
            <a:ext cx="3664154" cy="1604930"/>
          </a:xfrm>
          <a:custGeom>
            <a:avLst/>
            <a:gdLst/>
            <a:ahLst/>
            <a:cxnLst/>
            <a:rect l="l" t="t" r="r" b="b"/>
            <a:pathLst>
              <a:path w="34365" h="77819" extrusionOk="0">
                <a:moveTo>
                  <a:pt x="0" y="0"/>
                </a:moveTo>
                <a:lnTo>
                  <a:pt x="0" y="73425"/>
                </a:lnTo>
                <a:lnTo>
                  <a:pt x="18" y="73871"/>
                </a:lnTo>
                <a:lnTo>
                  <a:pt x="197" y="74729"/>
                </a:lnTo>
                <a:lnTo>
                  <a:pt x="518" y="75532"/>
                </a:lnTo>
                <a:lnTo>
                  <a:pt x="1001" y="76229"/>
                </a:lnTo>
                <a:lnTo>
                  <a:pt x="1590" y="76818"/>
                </a:lnTo>
                <a:lnTo>
                  <a:pt x="2304" y="77300"/>
                </a:lnTo>
                <a:lnTo>
                  <a:pt x="3090" y="77622"/>
                </a:lnTo>
                <a:lnTo>
                  <a:pt x="3948" y="77800"/>
                </a:lnTo>
                <a:lnTo>
                  <a:pt x="4394" y="77818"/>
                </a:lnTo>
                <a:lnTo>
                  <a:pt x="29970" y="77818"/>
                </a:lnTo>
                <a:lnTo>
                  <a:pt x="30417" y="77800"/>
                </a:lnTo>
                <a:lnTo>
                  <a:pt x="31274" y="77622"/>
                </a:lnTo>
                <a:lnTo>
                  <a:pt x="32060" y="77300"/>
                </a:lnTo>
                <a:lnTo>
                  <a:pt x="32774" y="76818"/>
                </a:lnTo>
                <a:lnTo>
                  <a:pt x="33364" y="76229"/>
                </a:lnTo>
                <a:lnTo>
                  <a:pt x="33846" y="75532"/>
                </a:lnTo>
                <a:lnTo>
                  <a:pt x="34168" y="74729"/>
                </a:lnTo>
                <a:lnTo>
                  <a:pt x="34346" y="73871"/>
                </a:lnTo>
                <a:lnTo>
                  <a:pt x="34364" y="73425"/>
                </a:lnTo>
                <a:lnTo>
                  <a:pt x="34364"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9C788FF2-5D0E-4C8C-BC99-10687D1397EF}"/>
              </a:ext>
            </a:extLst>
          </p:cNvPr>
          <p:cNvPicPr>
            <a:picLocks noChangeAspect="1"/>
          </p:cNvPicPr>
          <p:nvPr/>
        </p:nvPicPr>
        <p:blipFill>
          <a:blip r:embed="rId3"/>
          <a:stretch>
            <a:fillRect/>
          </a:stretch>
        </p:blipFill>
        <p:spPr>
          <a:xfrm>
            <a:off x="14826" y="1694238"/>
            <a:ext cx="4759687" cy="3375703"/>
          </a:xfrm>
          <a:prstGeom prst="rect">
            <a:avLst/>
          </a:prstGeom>
        </p:spPr>
      </p:pic>
      <p:sp>
        <p:nvSpPr>
          <p:cNvPr id="19" name="TextBox 18">
            <a:extLst>
              <a:ext uri="{FF2B5EF4-FFF2-40B4-BE49-F238E27FC236}">
                <a16:creationId xmlns:a16="http://schemas.microsoft.com/office/drawing/2014/main" id="{9CD46B1A-38C9-41CC-851D-A432CBF06D0A}"/>
              </a:ext>
            </a:extLst>
          </p:cNvPr>
          <p:cNvSpPr txBox="1"/>
          <p:nvPr/>
        </p:nvSpPr>
        <p:spPr>
          <a:xfrm>
            <a:off x="5314402" y="3500394"/>
            <a:ext cx="3664154" cy="1323439"/>
          </a:xfrm>
          <a:prstGeom prst="rect">
            <a:avLst/>
          </a:prstGeom>
          <a:noFill/>
        </p:spPr>
        <p:txBody>
          <a:bodyPr wrap="square" rtlCol="0">
            <a:spAutoFit/>
          </a:bodyPr>
          <a:lstStyle/>
          <a:p>
            <a:pPr marL="228600" indent="-228600">
              <a:buAutoNum type="arabicParenR"/>
            </a:pPr>
            <a:r>
              <a:rPr lang="en-US" sz="1000" dirty="0">
                <a:latin typeface="Fira Sans" panose="020B0604020202020204" charset="0"/>
              </a:rPr>
              <a:t>Profit margin percentage, indicates the proportion of revenue that remains as profit after all expenses, including COGS, operating expenses, taxes, and interest, have been deducted.</a:t>
            </a:r>
          </a:p>
          <a:p>
            <a:pPr marL="228600" indent="-228600">
              <a:buAutoNum type="arabicParenR"/>
            </a:pPr>
            <a:r>
              <a:rPr lang="en-IN" sz="1000" dirty="0">
                <a:latin typeface="Fira Sans" panose="020B0604020202020204" charset="0"/>
              </a:rPr>
              <a:t>Profit Margin % = DIVIDE([Total Profit], [Total Sales], 0)</a:t>
            </a:r>
          </a:p>
          <a:p>
            <a:pPr marL="228600" indent="-228600">
              <a:buAutoNum type="arabicParenR"/>
            </a:pPr>
            <a:endParaRPr lang="en-US" sz="1000" dirty="0">
              <a:latin typeface="Fira Sans" panose="020B0604020202020204" charset="0"/>
            </a:endParaRPr>
          </a:p>
          <a:p>
            <a:endParaRPr lang="en-US" sz="1000" dirty="0">
              <a:latin typeface="Fira Sans" panose="020B0604020202020204" charset="0"/>
            </a:endParaRPr>
          </a:p>
          <a:p>
            <a:endParaRPr lang="en-US" sz="1000" dirty="0">
              <a:latin typeface="Fira Sans" panose="020B0604020202020204" charset="0"/>
            </a:endParaRPr>
          </a:p>
        </p:txBody>
      </p:sp>
      <p:sp>
        <p:nvSpPr>
          <p:cNvPr id="20" name="TextBox 19">
            <a:extLst>
              <a:ext uri="{FF2B5EF4-FFF2-40B4-BE49-F238E27FC236}">
                <a16:creationId xmlns:a16="http://schemas.microsoft.com/office/drawing/2014/main" id="{E8794B62-F22E-4713-B394-D84C150F8F0B}"/>
              </a:ext>
            </a:extLst>
          </p:cNvPr>
          <p:cNvSpPr txBox="1"/>
          <p:nvPr/>
        </p:nvSpPr>
        <p:spPr>
          <a:xfrm>
            <a:off x="5288185" y="1034341"/>
            <a:ext cx="3664154" cy="1346522"/>
          </a:xfrm>
          <a:prstGeom prst="rect">
            <a:avLst/>
          </a:prstGeom>
          <a:noFill/>
        </p:spPr>
        <p:txBody>
          <a:bodyPr wrap="square" rtlCol="0">
            <a:spAutoFit/>
          </a:bodyPr>
          <a:lstStyle/>
          <a:p>
            <a:pPr marL="228600" indent="-228600">
              <a:buAutoNum type="arabicParenR"/>
            </a:pPr>
            <a:r>
              <a:rPr lang="en-US" sz="1000" dirty="0">
                <a:latin typeface="Fira Sans" panose="020B0604020202020204" charset="0"/>
              </a:rPr>
              <a:t>Gross margin percentage is a financial metric that shows the proportion of revenue that exceeds the cost of goods sold (COGS). </a:t>
            </a:r>
          </a:p>
          <a:p>
            <a:pPr marL="228600" indent="-228600">
              <a:buAutoNum type="arabicParenR"/>
            </a:pPr>
            <a:r>
              <a:rPr lang="en-US" sz="1000" dirty="0">
                <a:latin typeface="Fira Sans" panose="020B0604020202020204" charset="0"/>
              </a:rPr>
              <a:t> Gross Margin % = DIVIDE(SUM('Supply chain'[Total Selling Price]) - SUM('Supply   chain'[Cost Price]),SUM('Supply chain'[Total Selling Price]),0) </a:t>
            </a:r>
          </a:p>
          <a:p>
            <a:endParaRPr lang="en-US" sz="1000" dirty="0">
              <a:latin typeface="Fira Sans" panose="020B0604020202020204" charset="0"/>
            </a:endParaRPr>
          </a:p>
          <a:p>
            <a:endParaRPr lang="en-US" sz="1000" dirty="0">
              <a:latin typeface="Fira Sans" panose="020B0604020202020204" charset="0"/>
            </a:endParaRPr>
          </a:p>
        </p:txBody>
      </p:sp>
      <p:sp>
        <p:nvSpPr>
          <p:cNvPr id="22" name="Google Shape;596;p24">
            <a:extLst>
              <a:ext uri="{FF2B5EF4-FFF2-40B4-BE49-F238E27FC236}">
                <a16:creationId xmlns:a16="http://schemas.microsoft.com/office/drawing/2014/main" id="{C126AA09-121B-4BCB-BF07-9C8191E273D2}"/>
              </a:ext>
            </a:extLst>
          </p:cNvPr>
          <p:cNvSpPr/>
          <p:nvPr/>
        </p:nvSpPr>
        <p:spPr>
          <a:xfrm>
            <a:off x="5288185" y="3201589"/>
            <a:ext cx="3664154" cy="1604930"/>
          </a:xfrm>
          <a:custGeom>
            <a:avLst/>
            <a:gdLst/>
            <a:ahLst/>
            <a:cxnLst/>
            <a:rect l="l" t="t" r="r" b="b"/>
            <a:pathLst>
              <a:path w="34365" h="77819" extrusionOk="0">
                <a:moveTo>
                  <a:pt x="0" y="0"/>
                </a:moveTo>
                <a:lnTo>
                  <a:pt x="0" y="73425"/>
                </a:lnTo>
                <a:lnTo>
                  <a:pt x="18" y="73871"/>
                </a:lnTo>
                <a:lnTo>
                  <a:pt x="197" y="74729"/>
                </a:lnTo>
                <a:lnTo>
                  <a:pt x="518" y="75532"/>
                </a:lnTo>
                <a:lnTo>
                  <a:pt x="1001" y="76229"/>
                </a:lnTo>
                <a:lnTo>
                  <a:pt x="1590" y="76818"/>
                </a:lnTo>
                <a:lnTo>
                  <a:pt x="2304" y="77300"/>
                </a:lnTo>
                <a:lnTo>
                  <a:pt x="3090" y="77622"/>
                </a:lnTo>
                <a:lnTo>
                  <a:pt x="3948" y="77800"/>
                </a:lnTo>
                <a:lnTo>
                  <a:pt x="4394" y="77818"/>
                </a:lnTo>
                <a:lnTo>
                  <a:pt x="29970" y="77818"/>
                </a:lnTo>
                <a:lnTo>
                  <a:pt x="30417" y="77800"/>
                </a:lnTo>
                <a:lnTo>
                  <a:pt x="31274" y="77622"/>
                </a:lnTo>
                <a:lnTo>
                  <a:pt x="32060" y="77300"/>
                </a:lnTo>
                <a:lnTo>
                  <a:pt x="32774" y="76818"/>
                </a:lnTo>
                <a:lnTo>
                  <a:pt x="33364" y="76229"/>
                </a:lnTo>
                <a:lnTo>
                  <a:pt x="33846" y="75532"/>
                </a:lnTo>
                <a:lnTo>
                  <a:pt x="34168" y="74729"/>
                </a:lnTo>
                <a:lnTo>
                  <a:pt x="34346" y="73871"/>
                </a:lnTo>
                <a:lnTo>
                  <a:pt x="34364" y="73425"/>
                </a:lnTo>
                <a:lnTo>
                  <a:pt x="34364"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635;p24">
            <a:extLst>
              <a:ext uri="{FF2B5EF4-FFF2-40B4-BE49-F238E27FC236}">
                <a16:creationId xmlns:a16="http://schemas.microsoft.com/office/drawing/2014/main" id="{456B90FD-1938-48AE-878C-2A7C9B4B9B85}"/>
              </a:ext>
            </a:extLst>
          </p:cNvPr>
          <p:cNvSpPr txBox="1">
            <a:spLocks/>
          </p:cNvSpPr>
          <p:nvPr/>
        </p:nvSpPr>
        <p:spPr>
          <a:xfrm>
            <a:off x="6414968" y="537875"/>
            <a:ext cx="1425295" cy="47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400" b="1" dirty="0">
                <a:solidFill>
                  <a:srgbClr val="000000"/>
                </a:solidFill>
                <a:latin typeface="Fira Sans"/>
                <a:ea typeface="Fira Sans"/>
                <a:cs typeface="Fira Sans"/>
                <a:sym typeface="Fira Sans"/>
              </a:rPr>
              <a:t> </a:t>
            </a:r>
            <a:r>
              <a:rPr lang="en-IN" sz="1200" b="1" dirty="0">
                <a:solidFill>
                  <a:srgbClr val="000000"/>
                </a:solidFill>
                <a:latin typeface="Fira Sans"/>
                <a:ea typeface="Fira Sans"/>
                <a:cs typeface="Fira Sans"/>
                <a:sym typeface="Fira Sans"/>
              </a:rPr>
              <a:t>Gross Margin</a:t>
            </a:r>
          </a:p>
        </p:txBody>
      </p:sp>
      <p:sp>
        <p:nvSpPr>
          <p:cNvPr id="24" name="Google Shape;635;p24">
            <a:extLst>
              <a:ext uri="{FF2B5EF4-FFF2-40B4-BE49-F238E27FC236}">
                <a16:creationId xmlns:a16="http://schemas.microsoft.com/office/drawing/2014/main" id="{E9A9B6BF-55C0-409A-918A-2972376C2671}"/>
              </a:ext>
            </a:extLst>
          </p:cNvPr>
          <p:cNvSpPr txBox="1">
            <a:spLocks/>
          </p:cNvSpPr>
          <p:nvPr/>
        </p:nvSpPr>
        <p:spPr>
          <a:xfrm>
            <a:off x="6470572" y="2969342"/>
            <a:ext cx="1182620" cy="47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400" b="1" dirty="0">
                <a:solidFill>
                  <a:srgbClr val="000000"/>
                </a:solidFill>
                <a:latin typeface="Fira Sans"/>
                <a:ea typeface="Fira Sans"/>
                <a:cs typeface="Fira Sans"/>
                <a:sym typeface="Fira Sans"/>
              </a:rPr>
              <a:t> </a:t>
            </a:r>
            <a:r>
              <a:rPr lang="en-IN" sz="1200" b="1" dirty="0">
                <a:solidFill>
                  <a:srgbClr val="000000"/>
                </a:solidFill>
                <a:latin typeface="Fira Sans"/>
                <a:ea typeface="Fira Sans"/>
                <a:cs typeface="Fira Sans"/>
                <a:sym typeface="Fira Sans"/>
              </a:rPr>
              <a:t>Profit Margin </a:t>
            </a:r>
          </a:p>
        </p:txBody>
      </p:sp>
      <p:pic>
        <p:nvPicPr>
          <p:cNvPr id="25" name="Picture 24">
            <a:extLst>
              <a:ext uri="{FF2B5EF4-FFF2-40B4-BE49-F238E27FC236}">
                <a16:creationId xmlns:a16="http://schemas.microsoft.com/office/drawing/2014/main" id="{537036E9-3DA4-41E6-9FED-B467AC2AC7A8}"/>
              </a:ext>
            </a:extLst>
          </p:cNvPr>
          <p:cNvPicPr>
            <a:picLocks noChangeAspect="1"/>
          </p:cNvPicPr>
          <p:nvPr/>
        </p:nvPicPr>
        <p:blipFill>
          <a:blip r:embed="rId4"/>
          <a:stretch>
            <a:fillRect/>
          </a:stretch>
        </p:blipFill>
        <p:spPr>
          <a:xfrm>
            <a:off x="8458945" y="69196"/>
            <a:ext cx="622095" cy="512731"/>
          </a:xfrm>
          <a:prstGeom prst="rect">
            <a:avLst/>
          </a:prstGeom>
        </p:spPr>
      </p:pic>
    </p:spTree>
    <p:extLst>
      <p:ext uri="{BB962C8B-B14F-4D97-AF65-F5344CB8AC3E}">
        <p14:creationId xmlns:p14="http://schemas.microsoft.com/office/powerpoint/2010/main" val="221199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6" name="Google Shape;596;p24"/>
          <p:cNvSpPr/>
          <p:nvPr/>
        </p:nvSpPr>
        <p:spPr>
          <a:xfrm>
            <a:off x="2491954" y="752134"/>
            <a:ext cx="1843641" cy="953899"/>
          </a:xfrm>
          <a:custGeom>
            <a:avLst/>
            <a:gdLst/>
            <a:ahLst/>
            <a:cxnLst/>
            <a:rect l="l" t="t" r="r" b="b"/>
            <a:pathLst>
              <a:path w="34365" h="77819" extrusionOk="0">
                <a:moveTo>
                  <a:pt x="0" y="0"/>
                </a:moveTo>
                <a:lnTo>
                  <a:pt x="0" y="73425"/>
                </a:lnTo>
                <a:lnTo>
                  <a:pt x="18" y="73871"/>
                </a:lnTo>
                <a:lnTo>
                  <a:pt x="197" y="74729"/>
                </a:lnTo>
                <a:lnTo>
                  <a:pt x="518" y="75532"/>
                </a:lnTo>
                <a:lnTo>
                  <a:pt x="1001" y="76229"/>
                </a:lnTo>
                <a:lnTo>
                  <a:pt x="1590" y="76818"/>
                </a:lnTo>
                <a:lnTo>
                  <a:pt x="2304" y="77300"/>
                </a:lnTo>
                <a:lnTo>
                  <a:pt x="3090" y="77622"/>
                </a:lnTo>
                <a:lnTo>
                  <a:pt x="3948" y="77800"/>
                </a:lnTo>
                <a:lnTo>
                  <a:pt x="4394" y="77818"/>
                </a:lnTo>
                <a:lnTo>
                  <a:pt x="29970" y="77818"/>
                </a:lnTo>
                <a:lnTo>
                  <a:pt x="30417" y="77800"/>
                </a:lnTo>
                <a:lnTo>
                  <a:pt x="31274" y="77622"/>
                </a:lnTo>
                <a:lnTo>
                  <a:pt x="32060" y="77300"/>
                </a:lnTo>
                <a:lnTo>
                  <a:pt x="32774" y="76818"/>
                </a:lnTo>
                <a:lnTo>
                  <a:pt x="33364" y="76229"/>
                </a:lnTo>
                <a:lnTo>
                  <a:pt x="33846" y="75532"/>
                </a:lnTo>
                <a:lnTo>
                  <a:pt x="34168" y="74729"/>
                </a:lnTo>
                <a:lnTo>
                  <a:pt x="34346" y="73871"/>
                </a:lnTo>
                <a:lnTo>
                  <a:pt x="34364" y="73425"/>
                </a:lnTo>
                <a:lnTo>
                  <a:pt x="34364"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24"/>
          <p:cNvSpPr txBox="1">
            <a:spLocks noGrp="1"/>
          </p:cNvSpPr>
          <p:nvPr>
            <p:ph type="title"/>
          </p:nvPr>
        </p:nvSpPr>
        <p:spPr>
          <a:xfrm>
            <a:off x="2970668" y="28252"/>
            <a:ext cx="3444300" cy="4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rgbClr val="000000"/>
                </a:solidFill>
                <a:latin typeface="Fira Sans"/>
                <a:ea typeface="Fira Sans"/>
                <a:cs typeface="Fira Sans"/>
                <a:sym typeface="Fira Sans"/>
              </a:rPr>
              <a:t>Supply Chain </a:t>
            </a:r>
            <a:r>
              <a:rPr lang="en-IN" sz="2000" b="1" dirty="0">
                <a:solidFill>
                  <a:srgbClr val="000000"/>
                </a:solidFill>
                <a:latin typeface="Fira Sans"/>
                <a:ea typeface="Fira Sans"/>
                <a:cs typeface="Fira Sans"/>
                <a:sym typeface="Fira Sans"/>
              </a:rPr>
              <a:t>Data</a:t>
            </a:r>
            <a:r>
              <a:rPr lang="en" sz="2000" b="1" dirty="0">
                <a:solidFill>
                  <a:srgbClr val="000000"/>
                </a:solidFill>
                <a:latin typeface="Fira Sans"/>
                <a:ea typeface="Fira Sans"/>
                <a:cs typeface="Fira Sans"/>
                <a:sym typeface="Fira Sans"/>
              </a:rPr>
              <a:t> Analysis</a:t>
            </a:r>
            <a:endParaRPr sz="2000" b="1" dirty="0">
              <a:solidFill>
                <a:srgbClr val="000000"/>
              </a:solidFill>
              <a:latin typeface="Fira Sans"/>
              <a:ea typeface="Fira Sans"/>
              <a:cs typeface="Fira Sans"/>
              <a:sym typeface="Fira Sans"/>
            </a:endParaRPr>
          </a:p>
        </p:txBody>
      </p:sp>
      <p:sp>
        <p:nvSpPr>
          <p:cNvPr id="2" name="TextBox 1">
            <a:extLst>
              <a:ext uri="{FF2B5EF4-FFF2-40B4-BE49-F238E27FC236}">
                <a16:creationId xmlns:a16="http://schemas.microsoft.com/office/drawing/2014/main" id="{3DFA5C94-45C7-4555-BDA6-536FB119C6E2}"/>
              </a:ext>
            </a:extLst>
          </p:cNvPr>
          <p:cNvSpPr txBox="1"/>
          <p:nvPr/>
        </p:nvSpPr>
        <p:spPr>
          <a:xfrm>
            <a:off x="2485812" y="745016"/>
            <a:ext cx="1914541" cy="861774"/>
          </a:xfrm>
          <a:prstGeom prst="rect">
            <a:avLst/>
          </a:prstGeom>
          <a:noFill/>
        </p:spPr>
        <p:txBody>
          <a:bodyPr wrap="square" rtlCol="0">
            <a:spAutoFit/>
          </a:bodyPr>
          <a:lstStyle/>
          <a:p>
            <a:r>
              <a:rPr lang="en-US" sz="1000" dirty="0">
                <a:latin typeface="Fira Sans" panose="020B0604020202020204" charset="0"/>
              </a:rPr>
              <a:t>Area chart representing total sales by different market as its clearly shown Europe has large market share as compare to other market.</a:t>
            </a:r>
          </a:p>
        </p:txBody>
      </p:sp>
      <p:sp>
        <p:nvSpPr>
          <p:cNvPr id="28" name="TextBox 27">
            <a:extLst>
              <a:ext uri="{FF2B5EF4-FFF2-40B4-BE49-F238E27FC236}">
                <a16:creationId xmlns:a16="http://schemas.microsoft.com/office/drawing/2014/main" id="{E47111B8-9595-4BEA-BA98-E06374508487}"/>
              </a:ext>
            </a:extLst>
          </p:cNvPr>
          <p:cNvSpPr txBox="1"/>
          <p:nvPr/>
        </p:nvSpPr>
        <p:spPr>
          <a:xfrm>
            <a:off x="2495910" y="3010284"/>
            <a:ext cx="4827657" cy="553998"/>
          </a:xfrm>
          <a:prstGeom prst="rect">
            <a:avLst/>
          </a:prstGeom>
          <a:noFill/>
        </p:spPr>
        <p:txBody>
          <a:bodyPr wrap="square" rtlCol="0">
            <a:spAutoFit/>
          </a:bodyPr>
          <a:lstStyle/>
          <a:p>
            <a:r>
              <a:rPr lang="en-US" sz="1000" dirty="0">
                <a:latin typeface="Fira Sans" panose="020B0604020202020204" charset="0"/>
              </a:rPr>
              <a:t>Table show Breakdown of market and order region with their respective profit , revenue, loss contribution to the supply chain</a:t>
            </a:r>
          </a:p>
          <a:p>
            <a:pPr marL="228600" indent="-228600">
              <a:buAutoNum type="arabicParenR"/>
            </a:pPr>
            <a:endParaRPr lang="en-IN" sz="1000" dirty="0"/>
          </a:p>
        </p:txBody>
      </p:sp>
      <p:sp>
        <p:nvSpPr>
          <p:cNvPr id="29" name="Google Shape;635;p24">
            <a:extLst>
              <a:ext uri="{FF2B5EF4-FFF2-40B4-BE49-F238E27FC236}">
                <a16:creationId xmlns:a16="http://schemas.microsoft.com/office/drawing/2014/main" id="{D181B52A-2392-48EC-937B-7D6CB5C7812A}"/>
              </a:ext>
            </a:extLst>
          </p:cNvPr>
          <p:cNvSpPr txBox="1">
            <a:spLocks/>
          </p:cNvSpPr>
          <p:nvPr/>
        </p:nvSpPr>
        <p:spPr>
          <a:xfrm>
            <a:off x="2995462" y="423684"/>
            <a:ext cx="3444300" cy="47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IN" sz="2200" b="1" dirty="0">
              <a:solidFill>
                <a:srgbClr val="000000"/>
              </a:solidFill>
              <a:latin typeface="Fira Sans"/>
              <a:ea typeface="Fira Sans"/>
              <a:cs typeface="Fira Sans"/>
              <a:sym typeface="Fira Sans"/>
            </a:endParaRPr>
          </a:p>
        </p:txBody>
      </p:sp>
      <p:sp>
        <p:nvSpPr>
          <p:cNvPr id="30" name="Google Shape;635;p24">
            <a:extLst>
              <a:ext uri="{FF2B5EF4-FFF2-40B4-BE49-F238E27FC236}">
                <a16:creationId xmlns:a16="http://schemas.microsoft.com/office/drawing/2014/main" id="{568A81B8-2F04-4C68-AEF2-4FC13FC74340}"/>
              </a:ext>
            </a:extLst>
          </p:cNvPr>
          <p:cNvSpPr txBox="1">
            <a:spLocks/>
          </p:cNvSpPr>
          <p:nvPr/>
        </p:nvSpPr>
        <p:spPr>
          <a:xfrm>
            <a:off x="3250106" y="358370"/>
            <a:ext cx="2781188" cy="47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400" b="1" dirty="0">
                <a:solidFill>
                  <a:srgbClr val="000000"/>
                </a:solidFill>
                <a:latin typeface="Fira Sans"/>
                <a:ea typeface="Fira Sans"/>
                <a:cs typeface="Fira Sans"/>
                <a:sym typeface="Fira Sans"/>
              </a:rPr>
              <a:t> Market and Regional Insights</a:t>
            </a:r>
          </a:p>
        </p:txBody>
      </p:sp>
      <p:sp>
        <p:nvSpPr>
          <p:cNvPr id="33" name="Google Shape;597;p24">
            <a:extLst>
              <a:ext uri="{FF2B5EF4-FFF2-40B4-BE49-F238E27FC236}">
                <a16:creationId xmlns:a16="http://schemas.microsoft.com/office/drawing/2014/main" id="{B3383AE1-DD0E-4073-AD20-4A5D3F1E3A3D}"/>
              </a:ext>
            </a:extLst>
          </p:cNvPr>
          <p:cNvSpPr/>
          <p:nvPr/>
        </p:nvSpPr>
        <p:spPr>
          <a:xfrm>
            <a:off x="2495910" y="2975317"/>
            <a:ext cx="4723711" cy="430888"/>
          </a:xfrm>
          <a:custGeom>
            <a:avLst/>
            <a:gdLst/>
            <a:ahLst/>
            <a:cxnLst/>
            <a:rect l="l" t="t" r="r" b="b"/>
            <a:pathLst>
              <a:path w="34364" h="77819" extrusionOk="0">
                <a:moveTo>
                  <a:pt x="0" y="0"/>
                </a:moveTo>
                <a:lnTo>
                  <a:pt x="0" y="73425"/>
                </a:lnTo>
                <a:lnTo>
                  <a:pt x="18" y="73871"/>
                </a:lnTo>
                <a:lnTo>
                  <a:pt x="197" y="74729"/>
                </a:lnTo>
                <a:lnTo>
                  <a:pt x="536" y="75532"/>
                </a:lnTo>
                <a:lnTo>
                  <a:pt x="1000" y="76229"/>
                </a:lnTo>
                <a:lnTo>
                  <a:pt x="1608" y="76818"/>
                </a:lnTo>
                <a:lnTo>
                  <a:pt x="2304" y="77300"/>
                </a:lnTo>
                <a:lnTo>
                  <a:pt x="3090" y="77622"/>
                </a:lnTo>
                <a:lnTo>
                  <a:pt x="3947" y="77800"/>
                </a:lnTo>
                <a:lnTo>
                  <a:pt x="4394" y="77818"/>
                </a:lnTo>
                <a:lnTo>
                  <a:pt x="29970" y="77818"/>
                </a:lnTo>
                <a:lnTo>
                  <a:pt x="30416" y="77800"/>
                </a:lnTo>
                <a:lnTo>
                  <a:pt x="31274" y="77640"/>
                </a:lnTo>
                <a:lnTo>
                  <a:pt x="32060" y="77300"/>
                </a:lnTo>
                <a:lnTo>
                  <a:pt x="32774" y="76818"/>
                </a:lnTo>
                <a:lnTo>
                  <a:pt x="33363" y="76229"/>
                </a:lnTo>
                <a:lnTo>
                  <a:pt x="33846" y="75532"/>
                </a:lnTo>
                <a:lnTo>
                  <a:pt x="34167" y="74746"/>
                </a:lnTo>
                <a:lnTo>
                  <a:pt x="34346" y="73871"/>
                </a:lnTo>
                <a:lnTo>
                  <a:pt x="34364" y="73425"/>
                </a:lnTo>
                <a:lnTo>
                  <a:pt x="34364"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TextBox 16">
            <a:extLst>
              <a:ext uri="{FF2B5EF4-FFF2-40B4-BE49-F238E27FC236}">
                <a16:creationId xmlns:a16="http://schemas.microsoft.com/office/drawing/2014/main" id="{0E605154-ACF6-41C9-9F1C-49CF289EFE10}"/>
              </a:ext>
            </a:extLst>
          </p:cNvPr>
          <p:cNvSpPr txBox="1"/>
          <p:nvPr/>
        </p:nvSpPr>
        <p:spPr>
          <a:xfrm>
            <a:off x="4309584" y="1768948"/>
            <a:ext cx="1914541" cy="861774"/>
          </a:xfrm>
          <a:prstGeom prst="rect">
            <a:avLst/>
          </a:prstGeom>
          <a:noFill/>
        </p:spPr>
        <p:txBody>
          <a:bodyPr wrap="square" rtlCol="0">
            <a:spAutoFit/>
          </a:bodyPr>
          <a:lstStyle/>
          <a:p>
            <a:r>
              <a:rPr lang="en-US" sz="1000" dirty="0">
                <a:latin typeface="Fira Sans" panose="020B0604020202020204" charset="0"/>
              </a:rPr>
              <a:t>Pie chart shows the distribution of Total loss by respected market. LATAM market is highest loss contributor to supply chain  </a:t>
            </a:r>
          </a:p>
        </p:txBody>
      </p:sp>
      <p:sp>
        <p:nvSpPr>
          <p:cNvPr id="18" name="Google Shape;596;p24">
            <a:extLst>
              <a:ext uri="{FF2B5EF4-FFF2-40B4-BE49-F238E27FC236}">
                <a16:creationId xmlns:a16="http://schemas.microsoft.com/office/drawing/2014/main" id="{9E23B4E7-5929-442B-B579-8F78E4F45CAA}"/>
              </a:ext>
            </a:extLst>
          </p:cNvPr>
          <p:cNvSpPr/>
          <p:nvPr/>
        </p:nvSpPr>
        <p:spPr>
          <a:xfrm>
            <a:off x="4352477" y="1740632"/>
            <a:ext cx="1802263" cy="953899"/>
          </a:xfrm>
          <a:custGeom>
            <a:avLst/>
            <a:gdLst/>
            <a:ahLst/>
            <a:cxnLst/>
            <a:rect l="l" t="t" r="r" b="b"/>
            <a:pathLst>
              <a:path w="34365" h="77819" extrusionOk="0">
                <a:moveTo>
                  <a:pt x="0" y="0"/>
                </a:moveTo>
                <a:lnTo>
                  <a:pt x="0" y="73425"/>
                </a:lnTo>
                <a:lnTo>
                  <a:pt x="18" y="73871"/>
                </a:lnTo>
                <a:lnTo>
                  <a:pt x="197" y="74729"/>
                </a:lnTo>
                <a:lnTo>
                  <a:pt x="518" y="75532"/>
                </a:lnTo>
                <a:lnTo>
                  <a:pt x="1001" y="76229"/>
                </a:lnTo>
                <a:lnTo>
                  <a:pt x="1590" y="76818"/>
                </a:lnTo>
                <a:lnTo>
                  <a:pt x="2304" y="77300"/>
                </a:lnTo>
                <a:lnTo>
                  <a:pt x="3090" y="77622"/>
                </a:lnTo>
                <a:lnTo>
                  <a:pt x="3948" y="77800"/>
                </a:lnTo>
                <a:lnTo>
                  <a:pt x="4394" y="77818"/>
                </a:lnTo>
                <a:lnTo>
                  <a:pt x="29970" y="77818"/>
                </a:lnTo>
                <a:lnTo>
                  <a:pt x="30417" y="77800"/>
                </a:lnTo>
                <a:lnTo>
                  <a:pt x="31274" y="77622"/>
                </a:lnTo>
                <a:lnTo>
                  <a:pt x="32060" y="77300"/>
                </a:lnTo>
                <a:lnTo>
                  <a:pt x="32774" y="76818"/>
                </a:lnTo>
                <a:lnTo>
                  <a:pt x="33364" y="76229"/>
                </a:lnTo>
                <a:lnTo>
                  <a:pt x="33846" y="75532"/>
                </a:lnTo>
                <a:lnTo>
                  <a:pt x="34168" y="74729"/>
                </a:lnTo>
                <a:lnTo>
                  <a:pt x="34346" y="73871"/>
                </a:lnTo>
                <a:lnTo>
                  <a:pt x="34364" y="73425"/>
                </a:lnTo>
                <a:lnTo>
                  <a:pt x="34364"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1DE450CF-90E8-437A-89C2-F0BED0512699}"/>
              </a:ext>
            </a:extLst>
          </p:cNvPr>
          <p:cNvPicPr>
            <a:picLocks noChangeAspect="1"/>
          </p:cNvPicPr>
          <p:nvPr/>
        </p:nvPicPr>
        <p:blipFill>
          <a:blip r:embed="rId3"/>
          <a:stretch>
            <a:fillRect/>
          </a:stretch>
        </p:blipFill>
        <p:spPr>
          <a:xfrm>
            <a:off x="1204977" y="3412920"/>
            <a:ext cx="6871447" cy="1702328"/>
          </a:xfrm>
          <a:prstGeom prst="rect">
            <a:avLst/>
          </a:prstGeom>
        </p:spPr>
      </p:pic>
      <p:pic>
        <p:nvPicPr>
          <p:cNvPr id="8" name="Picture 7">
            <a:extLst>
              <a:ext uri="{FF2B5EF4-FFF2-40B4-BE49-F238E27FC236}">
                <a16:creationId xmlns:a16="http://schemas.microsoft.com/office/drawing/2014/main" id="{184968D4-4938-4682-908B-DECB06D9BAD1}"/>
              </a:ext>
            </a:extLst>
          </p:cNvPr>
          <p:cNvPicPr>
            <a:picLocks noChangeAspect="1"/>
          </p:cNvPicPr>
          <p:nvPr/>
        </p:nvPicPr>
        <p:blipFill>
          <a:blip r:embed="rId4"/>
          <a:stretch>
            <a:fillRect/>
          </a:stretch>
        </p:blipFill>
        <p:spPr>
          <a:xfrm>
            <a:off x="6171622" y="659634"/>
            <a:ext cx="2972378" cy="2121780"/>
          </a:xfrm>
          <a:prstGeom prst="rect">
            <a:avLst/>
          </a:prstGeom>
        </p:spPr>
      </p:pic>
      <p:pic>
        <p:nvPicPr>
          <p:cNvPr id="11" name="Picture 10">
            <a:extLst>
              <a:ext uri="{FF2B5EF4-FFF2-40B4-BE49-F238E27FC236}">
                <a16:creationId xmlns:a16="http://schemas.microsoft.com/office/drawing/2014/main" id="{3FDEF532-2171-4BB2-9DA3-C539443A9680}"/>
              </a:ext>
            </a:extLst>
          </p:cNvPr>
          <p:cNvPicPr>
            <a:picLocks noChangeAspect="1"/>
          </p:cNvPicPr>
          <p:nvPr/>
        </p:nvPicPr>
        <p:blipFill>
          <a:blip r:embed="rId5"/>
          <a:stretch>
            <a:fillRect/>
          </a:stretch>
        </p:blipFill>
        <p:spPr>
          <a:xfrm>
            <a:off x="-1" y="659634"/>
            <a:ext cx="2524255" cy="2121780"/>
          </a:xfrm>
          <a:prstGeom prst="rect">
            <a:avLst/>
          </a:prstGeom>
        </p:spPr>
      </p:pic>
      <p:pic>
        <p:nvPicPr>
          <p:cNvPr id="20" name="Picture 19">
            <a:extLst>
              <a:ext uri="{FF2B5EF4-FFF2-40B4-BE49-F238E27FC236}">
                <a16:creationId xmlns:a16="http://schemas.microsoft.com/office/drawing/2014/main" id="{EC921153-A35E-4B4E-BA82-FB7CA0D893B2}"/>
              </a:ext>
            </a:extLst>
          </p:cNvPr>
          <p:cNvPicPr>
            <a:picLocks noChangeAspect="1"/>
          </p:cNvPicPr>
          <p:nvPr/>
        </p:nvPicPr>
        <p:blipFill>
          <a:blip r:embed="rId6"/>
          <a:stretch>
            <a:fillRect/>
          </a:stretch>
        </p:blipFill>
        <p:spPr>
          <a:xfrm>
            <a:off x="8458945" y="69196"/>
            <a:ext cx="622095" cy="512731"/>
          </a:xfrm>
          <a:prstGeom prst="rect">
            <a:avLst/>
          </a:prstGeom>
        </p:spPr>
      </p:pic>
    </p:spTree>
    <p:extLst>
      <p:ext uri="{BB962C8B-B14F-4D97-AF65-F5344CB8AC3E}">
        <p14:creationId xmlns:p14="http://schemas.microsoft.com/office/powerpoint/2010/main" val="2497802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635" name="Google Shape;635;p24"/>
          <p:cNvSpPr txBox="1">
            <a:spLocks noGrp="1"/>
          </p:cNvSpPr>
          <p:nvPr>
            <p:ph type="title"/>
          </p:nvPr>
        </p:nvSpPr>
        <p:spPr>
          <a:xfrm>
            <a:off x="2970668" y="28252"/>
            <a:ext cx="3444300" cy="4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rgbClr val="000000"/>
                </a:solidFill>
                <a:latin typeface="Fira Sans"/>
                <a:ea typeface="Fira Sans"/>
                <a:cs typeface="Fira Sans"/>
                <a:sym typeface="Fira Sans"/>
              </a:rPr>
              <a:t>Supply Chain </a:t>
            </a:r>
            <a:r>
              <a:rPr lang="en-IN" sz="2000" b="1" dirty="0">
                <a:solidFill>
                  <a:srgbClr val="000000"/>
                </a:solidFill>
                <a:latin typeface="Fira Sans"/>
                <a:ea typeface="Fira Sans"/>
                <a:cs typeface="Fira Sans"/>
                <a:sym typeface="Fira Sans"/>
              </a:rPr>
              <a:t>Data</a:t>
            </a:r>
            <a:r>
              <a:rPr lang="en" sz="2000" b="1" dirty="0">
                <a:solidFill>
                  <a:srgbClr val="000000"/>
                </a:solidFill>
                <a:latin typeface="Fira Sans"/>
                <a:ea typeface="Fira Sans"/>
                <a:cs typeface="Fira Sans"/>
                <a:sym typeface="Fira Sans"/>
              </a:rPr>
              <a:t> Analysis</a:t>
            </a:r>
            <a:endParaRPr sz="2000" b="1" dirty="0">
              <a:solidFill>
                <a:srgbClr val="000000"/>
              </a:solidFill>
              <a:latin typeface="Fira Sans"/>
              <a:ea typeface="Fira Sans"/>
              <a:cs typeface="Fira Sans"/>
              <a:sym typeface="Fira Sans"/>
            </a:endParaRPr>
          </a:p>
        </p:txBody>
      </p:sp>
      <p:sp>
        <p:nvSpPr>
          <p:cNvPr id="29" name="Google Shape;635;p24">
            <a:extLst>
              <a:ext uri="{FF2B5EF4-FFF2-40B4-BE49-F238E27FC236}">
                <a16:creationId xmlns:a16="http://schemas.microsoft.com/office/drawing/2014/main" id="{D181B52A-2392-48EC-937B-7D6CB5C7812A}"/>
              </a:ext>
            </a:extLst>
          </p:cNvPr>
          <p:cNvSpPr txBox="1">
            <a:spLocks/>
          </p:cNvSpPr>
          <p:nvPr/>
        </p:nvSpPr>
        <p:spPr>
          <a:xfrm>
            <a:off x="2995462" y="423684"/>
            <a:ext cx="3444300" cy="47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IN" sz="2200" b="1" dirty="0">
              <a:solidFill>
                <a:srgbClr val="000000"/>
              </a:solidFill>
              <a:latin typeface="Fira Sans"/>
              <a:ea typeface="Fira Sans"/>
              <a:cs typeface="Fira Sans"/>
              <a:sym typeface="Fira Sans"/>
            </a:endParaRPr>
          </a:p>
        </p:txBody>
      </p:sp>
      <p:sp>
        <p:nvSpPr>
          <p:cNvPr id="30" name="Google Shape;635;p24">
            <a:extLst>
              <a:ext uri="{FF2B5EF4-FFF2-40B4-BE49-F238E27FC236}">
                <a16:creationId xmlns:a16="http://schemas.microsoft.com/office/drawing/2014/main" id="{568A81B8-2F04-4C68-AEF2-4FC13FC74340}"/>
              </a:ext>
            </a:extLst>
          </p:cNvPr>
          <p:cNvSpPr txBox="1">
            <a:spLocks/>
          </p:cNvSpPr>
          <p:nvPr/>
        </p:nvSpPr>
        <p:spPr>
          <a:xfrm>
            <a:off x="3455614" y="358374"/>
            <a:ext cx="1759961" cy="47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400" b="1" dirty="0">
                <a:solidFill>
                  <a:srgbClr val="000000"/>
                </a:solidFill>
                <a:latin typeface="Fira Sans"/>
                <a:ea typeface="Fira Sans"/>
                <a:cs typeface="Fira Sans"/>
                <a:sym typeface="Fira Sans"/>
              </a:rPr>
              <a:t> Temporal Analysis</a:t>
            </a:r>
          </a:p>
        </p:txBody>
      </p:sp>
      <p:pic>
        <p:nvPicPr>
          <p:cNvPr id="7" name="Picture 6">
            <a:extLst>
              <a:ext uri="{FF2B5EF4-FFF2-40B4-BE49-F238E27FC236}">
                <a16:creationId xmlns:a16="http://schemas.microsoft.com/office/drawing/2014/main" id="{B9077D6E-8881-4F3C-AB97-1B28D8008725}"/>
              </a:ext>
            </a:extLst>
          </p:cNvPr>
          <p:cNvPicPr>
            <a:picLocks noChangeAspect="1"/>
          </p:cNvPicPr>
          <p:nvPr/>
        </p:nvPicPr>
        <p:blipFill>
          <a:blip r:embed="rId3"/>
          <a:stretch>
            <a:fillRect/>
          </a:stretch>
        </p:blipFill>
        <p:spPr>
          <a:xfrm>
            <a:off x="2145900" y="2209197"/>
            <a:ext cx="5093836" cy="1279641"/>
          </a:xfrm>
          <a:prstGeom prst="rect">
            <a:avLst/>
          </a:prstGeom>
        </p:spPr>
      </p:pic>
      <p:pic>
        <p:nvPicPr>
          <p:cNvPr id="10" name="Picture 9">
            <a:extLst>
              <a:ext uri="{FF2B5EF4-FFF2-40B4-BE49-F238E27FC236}">
                <a16:creationId xmlns:a16="http://schemas.microsoft.com/office/drawing/2014/main" id="{93721CCF-3BD9-4FF7-B67E-75D951FA1465}"/>
              </a:ext>
            </a:extLst>
          </p:cNvPr>
          <p:cNvPicPr>
            <a:picLocks noChangeAspect="1"/>
          </p:cNvPicPr>
          <p:nvPr/>
        </p:nvPicPr>
        <p:blipFill>
          <a:blip r:embed="rId4"/>
          <a:stretch>
            <a:fillRect/>
          </a:stretch>
        </p:blipFill>
        <p:spPr>
          <a:xfrm>
            <a:off x="2145899" y="3571656"/>
            <a:ext cx="5093835" cy="1571844"/>
          </a:xfrm>
          <a:prstGeom prst="rect">
            <a:avLst/>
          </a:prstGeom>
        </p:spPr>
      </p:pic>
      <p:pic>
        <p:nvPicPr>
          <p:cNvPr id="13" name="Picture 12">
            <a:extLst>
              <a:ext uri="{FF2B5EF4-FFF2-40B4-BE49-F238E27FC236}">
                <a16:creationId xmlns:a16="http://schemas.microsoft.com/office/drawing/2014/main" id="{E614E1FA-B375-41C4-9F20-9AB2891921A8}"/>
              </a:ext>
            </a:extLst>
          </p:cNvPr>
          <p:cNvPicPr>
            <a:picLocks noChangeAspect="1"/>
          </p:cNvPicPr>
          <p:nvPr/>
        </p:nvPicPr>
        <p:blipFill>
          <a:blip r:embed="rId5"/>
          <a:stretch>
            <a:fillRect/>
          </a:stretch>
        </p:blipFill>
        <p:spPr>
          <a:xfrm>
            <a:off x="2145899" y="882591"/>
            <a:ext cx="5118631" cy="1243788"/>
          </a:xfrm>
          <a:prstGeom prst="rect">
            <a:avLst/>
          </a:prstGeom>
        </p:spPr>
      </p:pic>
      <p:sp>
        <p:nvSpPr>
          <p:cNvPr id="22" name="TextBox 21">
            <a:extLst>
              <a:ext uri="{FF2B5EF4-FFF2-40B4-BE49-F238E27FC236}">
                <a16:creationId xmlns:a16="http://schemas.microsoft.com/office/drawing/2014/main" id="{8B9BA23E-1E1F-473F-BC55-09F0A9B7681A}"/>
              </a:ext>
            </a:extLst>
          </p:cNvPr>
          <p:cNvSpPr txBox="1"/>
          <p:nvPr/>
        </p:nvSpPr>
        <p:spPr>
          <a:xfrm>
            <a:off x="7278253" y="2562036"/>
            <a:ext cx="1914541" cy="707886"/>
          </a:xfrm>
          <a:prstGeom prst="rect">
            <a:avLst/>
          </a:prstGeom>
          <a:noFill/>
        </p:spPr>
        <p:txBody>
          <a:bodyPr wrap="square" rtlCol="0">
            <a:spAutoFit/>
          </a:bodyPr>
          <a:lstStyle/>
          <a:p>
            <a:r>
              <a:rPr lang="en-US" sz="1000" dirty="0">
                <a:latin typeface="Fira Sans" panose="020B0604020202020204" charset="0"/>
              </a:rPr>
              <a:t>Table representing Percentage change of Quarter over Quarter with respect to previous and next Quarter.</a:t>
            </a:r>
          </a:p>
        </p:txBody>
      </p:sp>
      <p:sp>
        <p:nvSpPr>
          <p:cNvPr id="23" name="TextBox 22">
            <a:extLst>
              <a:ext uri="{FF2B5EF4-FFF2-40B4-BE49-F238E27FC236}">
                <a16:creationId xmlns:a16="http://schemas.microsoft.com/office/drawing/2014/main" id="{FBF60F70-DCDA-4577-A24D-8556CB7B0AB1}"/>
              </a:ext>
            </a:extLst>
          </p:cNvPr>
          <p:cNvSpPr txBox="1"/>
          <p:nvPr/>
        </p:nvSpPr>
        <p:spPr>
          <a:xfrm>
            <a:off x="185982" y="4003635"/>
            <a:ext cx="1914541" cy="707886"/>
          </a:xfrm>
          <a:prstGeom prst="rect">
            <a:avLst/>
          </a:prstGeom>
          <a:noFill/>
        </p:spPr>
        <p:txBody>
          <a:bodyPr wrap="square" rtlCol="0">
            <a:spAutoFit/>
          </a:bodyPr>
          <a:lstStyle/>
          <a:p>
            <a:r>
              <a:rPr lang="en-US" sz="1000" dirty="0">
                <a:latin typeface="Fira Sans" panose="020B0604020202020204" charset="0"/>
              </a:rPr>
              <a:t>Table representing Percentage change of Month over Month with respect to previous and next month.</a:t>
            </a:r>
          </a:p>
        </p:txBody>
      </p:sp>
      <p:sp>
        <p:nvSpPr>
          <p:cNvPr id="24" name="Google Shape;596;p24">
            <a:extLst>
              <a:ext uri="{FF2B5EF4-FFF2-40B4-BE49-F238E27FC236}">
                <a16:creationId xmlns:a16="http://schemas.microsoft.com/office/drawing/2014/main" id="{4991A9DF-9CF5-4861-9EC5-6ECA5AD7377E}"/>
              </a:ext>
            </a:extLst>
          </p:cNvPr>
          <p:cNvSpPr/>
          <p:nvPr/>
        </p:nvSpPr>
        <p:spPr>
          <a:xfrm>
            <a:off x="79229" y="1049259"/>
            <a:ext cx="1843641" cy="953899"/>
          </a:xfrm>
          <a:custGeom>
            <a:avLst/>
            <a:gdLst/>
            <a:ahLst/>
            <a:cxnLst/>
            <a:rect l="l" t="t" r="r" b="b"/>
            <a:pathLst>
              <a:path w="34365" h="77819" extrusionOk="0">
                <a:moveTo>
                  <a:pt x="0" y="0"/>
                </a:moveTo>
                <a:lnTo>
                  <a:pt x="0" y="73425"/>
                </a:lnTo>
                <a:lnTo>
                  <a:pt x="18" y="73871"/>
                </a:lnTo>
                <a:lnTo>
                  <a:pt x="197" y="74729"/>
                </a:lnTo>
                <a:lnTo>
                  <a:pt x="518" y="75532"/>
                </a:lnTo>
                <a:lnTo>
                  <a:pt x="1001" y="76229"/>
                </a:lnTo>
                <a:lnTo>
                  <a:pt x="1590" y="76818"/>
                </a:lnTo>
                <a:lnTo>
                  <a:pt x="2304" y="77300"/>
                </a:lnTo>
                <a:lnTo>
                  <a:pt x="3090" y="77622"/>
                </a:lnTo>
                <a:lnTo>
                  <a:pt x="3948" y="77800"/>
                </a:lnTo>
                <a:lnTo>
                  <a:pt x="4394" y="77818"/>
                </a:lnTo>
                <a:lnTo>
                  <a:pt x="29970" y="77818"/>
                </a:lnTo>
                <a:lnTo>
                  <a:pt x="30417" y="77800"/>
                </a:lnTo>
                <a:lnTo>
                  <a:pt x="31274" y="77622"/>
                </a:lnTo>
                <a:lnTo>
                  <a:pt x="32060" y="77300"/>
                </a:lnTo>
                <a:lnTo>
                  <a:pt x="32774" y="76818"/>
                </a:lnTo>
                <a:lnTo>
                  <a:pt x="33364" y="76229"/>
                </a:lnTo>
                <a:lnTo>
                  <a:pt x="33846" y="75532"/>
                </a:lnTo>
                <a:lnTo>
                  <a:pt x="34168" y="74729"/>
                </a:lnTo>
                <a:lnTo>
                  <a:pt x="34346" y="73871"/>
                </a:lnTo>
                <a:lnTo>
                  <a:pt x="34364" y="73425"/>
                </a:lnTo>
                <a:lnTo>
                  <a:pt x="34364"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596;p24">
            <a:extLst>
              <a:ext uri="{FF2B5EF4-FFF2-40B4-BE49-F238E27FC236}">
                <a16:creationId xmlns:a16="http://schemas.microsoft.com/office/drawing/2014/main" id="{311D172F-FE27-47E1-B86A-494A690139C3}"/>
              </a:ext>
            </a:extLst>
          </p:cNvPr>
          <p:cNvSpPr/>
          <p:nvPr/>
        </p:nvSpPr>
        <p:spPr>
          <a:xfrm>
            <a:off x="7278253" y="2449314"/>
            <a:ext cx="1843641" cy="953899"/>
          </a:xfrm>
          <a:custGeom>
            <a:avLst/>
            <a:gdLst/>
            <a:ahLst/>
            <a:cxnLst/>
            <a:rect l="l" t="t" r="r" b="b"/>
            <a:pathLst>
              <a:path w="34365" h="77819" extrusionOk="0">
                <a:moveTo>
                  <a:pt x="0" y="0"/>
                </a:moveTo>
                <a:lnTo>
                  <a:pt x="0" y="73425"/>
                </a:lnTo>
                <a:lnTo>
                  <a:pt x="18" y="73871"/>
                </a:lnTo>
                <a:lnTo>
                  <a:pt x="197" y="74729"/>
                </a:lnTo>
                <a:lnTo>
                  <a:pt x="518" y="75532"/>
                </a:lnTo>
                <a:lnTo>
                  <a:pt x="1001" y="76229"/>
                </a:lnTo>
                <a:lnTo>
                  <a:pt x="1590" y="76818"/>
                </a:lnTo>
                <a:lnTo>
                  <a:pt x="2304" y="77300"/>
                </a:lnTo>
                <a:lnTo>
                  <a:pt x="3090" y="77622"/>
                </a:lnTo>
                <a:lnTo>
                  <a:pt x="3948" y="77800"/>
                </a:lnTo>
                <a:lnTo>
                  <a:pt x="4394" y="77818"/>
                </a:lnTo>
                <a:lnTo>
                  <a:pt x="29970" y="77818"/>
                </a:lnTo>
                <a:lnTo>
                  <a:pt x="30417" y="77800"/>
                </a:lnTo>
                <a:lnTo>
                  <a:pt x="31274" y="77622"/>
                </a:lnTo>
                <a:lnTo>
                  <a:pt x="32060" y="77300"/>
                </a:lnTo>
                <a:lnTo>
                  <a:pt x="32774" y="76818"/>
                </a:lnTo>
                <a:lnTo>
                  <a:pt x="33364" y="76229"/>
                </a:lnTo>
                <a:lnTo>
                  <a:pt x="33846" y="75532"/>
                </a:lnTo>
                <a:lnTo>
                  <a:pt x="34168" y="74729"/>
                </a:lnTo>
                <a:lnTo>
                  <a:pt x="34346" y="73871"/>
                </a:lnTo>
                <a:lnTo>
                  <a:pt x="34364" y="73425"/>
                </a:lnTo>
                <a:lnTo>
                  <a:pt x="34364"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TextBox 13">
            <a:extLst>
              <a:ext uri="{FF2B5EF4-FFF2-40B4-BE49-F238E27FC236}">
                <a16:creationId xmlns:a16="http://schemas.microsoft.com/office/drawing/2014/main" id="{FA6A61F2-7F8C-4D5C-90C3-B6EFF4749837}"/>
              </a:ext>
            </a:extLst>
          </p:cNvPr>
          <p:cNvSpPr txBox="1"/>
          <p:nvPr/>
        </p:nvSpPr>
        <p:spPr>
          <a:xfrm>
            <a:off x="185982" y="1093713"/>
            <a:ext cx="1630136" cy="861774"/>
          </a:xfrm>
          <a:prstGeom prst="rect">
            <a:avLst/>
          </a:prstGeom>
          <a:noFill/>
        </p:spPr>
        <p:txBody>
          <a:bodyPr wrap="square" rtlCol="0">
            <a:spAutoFit/>
          </a:bodyPr>
          <a:lstStyle/>
          <a:p>
            <a:r>
              <a:rPr lang="en-US" sz="1000" dirty="0">
                <a:latin typeface="Fira Sans" panose="020B0604020202020204" charset="0"/>
              </a:rPr>
              <a:t>Table representing Percentage change of Year over Year with respect to previous and next year.</a:t>
            </a:r>
          </a:p>
        </p:txBody>
      </p:sp>
      <p:sp>
        <p:nvSpPr>
          <p:cNvPr id="47" name="Google Shape;596;p24">
            <a:extLst>
              <a:ext uri="{FF2B5EF4-FFF2-40B4-BE49-F238E27FC236}">
                <a16:creationId xmlns:a16="http://schemas.microsoft.com/office/drawing/2014/main" id="{65F6099E-D1BC-4A65-9CEF-D01ED8D53813}"/>
              </a:ext>
            </a:extLst>
          </p:cNvPr>
          <p:cNvSpPr/>
          <p:nvPr/>
        </p:nvSpPr>
        <p:spPr>
          <a:xfrm>
            <a:off x="79229" y="3880628"/>
            <a:ext cx="1843641" cy="953899"/>
          </a:xfrm>
          <a:custGeom>
            <a:avLst/>
            <a:gdLst/>
            <a:ahLst/>
            <a:cxnLst/>
            <a:rect l="l" t="t" r="r" b="b"/>
            <a:pathLst>
              <a:path w="34365" h="77819" extrusionOk="0">
                <a:moveTo>
                  <a:pt x="0" y="0"/>
                </a:moveTo>
                <a:lnTo>
                  <a:pt x="0" y="73425"/>
                </a:lnTo>
                <a:lnTo>
                  <a:pt x="18" y="73871"/>
                </a:lnTo>
                <a:lnTo>
                  <a:pt x="197" y="74729"/>
                </a:lnTo>
                <a:lnTo>
                  <a:pt x="518" y="75532"/>
                </a:lnTo>
                <a:lnTo>
                  <a:pt x="1001" y="76229"/>
                </a:lnTo>
                <a:lnTo>
                  <a:pt x="1590" y="76818"/>
                </a:lnTo>
                <a:lnTo>
                  <a:pt x="2304" y="77300"/>
                </a:lnTo>
                <a:lnTo>
                  <a:pt x="3090" y="77622"/>
                </a:lnTo>
                <a:lnTo>
                  <a:pt x="3948" y="77800"/>
                </a:lnTo>
                <a:lnTo>
                  <a:pt x="4394" y="77818"/>
                </a:lnTo>
                <a:lnTo>
                  <a:pt x="29970" y="77818"/>
                </a:lnTo>
                <a:lnTo>
                  <a:pt x="30417" y="77800"/>
                </a:lnTo>
                <a:lnTo>
                  <a:pt x="31274" y="77622"/>
                </a:lnTo>
                <a:lnTo>
                  <a:pt x="32060" y="77300"/>
                </a:lnTo>
                <a:lnTo>
                  <a:pt x="32774" y="76818"/>
                </a:lnTo>
                <a:lnTo>
                  <a:pt x="33364" y="76229"/>
                </a:lnTo>
                <a:lnTo>
                  <a:pt x="33846" y="75532"/>
                </a:lnTo>
                <a:lnTo>
                  <a:pt x="34168" y="74729"/>
                </a:lnTo>
                <a:lnTo>
                  <a:pt x="34346" y="73871"/>
                </a:lnTo>
                <a:lnTo>
                  <a:pt x="34364" y="73425"/>
                </a:lnTo>
                <a:lnTo>
                  <a:pt x="34364"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8" name="Picture 47">
            <a:extLst>
              <a:ext uri="{FF2B5EF4-FFF2-40B4-BE49-F238E27FC236}">
                <a16:creationId xmlns:a16="http://schemas.microsoft.com/office/drawing/2014/main" id="{82E67B2D-B716-4043-9061-4616C040C28A}"/>
              </a:ext>
            </a:extLst>
          </p:cNvPr>
          <p:cNvPicPr>
            <a:picLocks noChangeAspect="1"/>
          </p:cNvPicPr>
          <p:nvPr/>
        </p:nvPicPr>
        <p:blipFill>
          <a:blip r:embed="rId6"/>
          <a:stretch>
            <a:fillRect/>
          </a:stretch>
        </p:blipFill>
        <p:spPr>
          <a:xfrm>
            <a:off x="8458945" y="69196"/>
            <a:ext cx="622095" cy="512731"/>
          </a:xfrm>
          <a:prstGeom prst="rect">
            <a:avLst/>
          </a:prstGeom>
        </p:spPr>
      </p:pic>
    </p:spTree>
    <p:extLst>
      <p:ext uri="{BB962C8B-B14F-4D97-AF65-F5344CB8AC3E}">
        <p14:creationId xmlns:p14="http://schemas.microsoft.com/office/powerpoint/2010/main" val="3964129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8"/>
        <p:cNvGrpSpPr/>
        <p:nvPr/>
      </p:nvGrpSpPr>
      <p:grpSpPr>
        <a:xfrm>
          <a:off x="0" y="0"/>
          <a:ext cx="0" cy="0"/>
          <a:chOff x="0" y="0"/>
          <a:chExt cx="0" cy="0"/>
        </a:xfrm>
      </p:grpSpPr>
      <p:sp>
        <p:nvSpPr>
          <p:cNvPr id="1969" name="Google Shape;1969;p46"/>
          <p:cNvSpPr txBox="1">
            <a:spLocks noGrp="1"/>
          </p:cNvSpPr>
          <p:nvPr>
            <p:ph type="title"/>
          </p:nvPr>
        </p:nvSpPr>
        <p:spPr>
          <a:xfrm>
            <a:off x="2849850" y="112939"/>
            <a:ext cx="3444300" cy="47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rgbClr val="000000"/>
                </a:solidFill>
                <a:latin typeface="Fira Sans"/>
                <a:ea typeface="Fira Sans"/>
                <a:cs typeface="Fira Sans"/>
                <a:sym typeface="Fira Sans"/>
              </a:rPr>
              <a:t>Supply Chain </a:t>
            </a:r>
            <a:r>
              <a:rPr lang="en-IN" sz="2000" b="1" dirty="0">
                <a:solidFill>
                  <a:srgbClr val="000000"/>
                </a:solidFill>
                <a:latin typeface="Fira Sans"/>
                <a:ea typeface="Fira Sans"/>
                <a:cs typeface="Fira Sans"/>
                <a:sym typeface="Fira Sans"/>
              </a:rPr>
              <a:t>Data</a:t>
            </a:r>
            <a:r>
              <a:rPr lang="en" sz="2000" b="1" dirty="0">
                <a:solidFill>
                  <a:srgbClr val="000000"/>
                </a:solidFill>
                <a:latin typeface="Fira Sans"/>
                <a:ea typeface="Fira Sans"/>
                <a:cs typeface="Fira Sans"/>
                <a:sym typeface="Fira Sans"/>
              </a:rPr>
              <a:t> Analysis</a:t>
            </a:r>
            <a:endParaRPr sz="2000" b="1" dirty="0">
              <a:solidFill>
                <a:srgbClr val="000000"/>
              </a:solidFill>
              <a:latin typeface="Fira Sans"/>
              <a:ea typeface="Fira Sans"/>
              <a:cs typeface="Fira Sans"/>
              <a:sym typeface="Fira Sans"/>
            </a:endParaRPr>
          </a:p>
        </p:txBody>
      </p:sp>
      <p:sp>
        <p:nvSpPr>
          <p:cNvPr id="1978" name="Google Shape;1978;p46"/>
          <p:cNvSpPr txBox="1">
            <a:spLocks noGrp="1"/>
          </p:cNvSpPr>
          <p:nvPr>
            <p:ph type="body" idx="1"/>
          </p:nvPr>
        </p:nvSpPr>
        <p:spPr>
          <a:xfrm>
            <a:off x="655618" y="2905268"/>
            <a:ext cx="7876541" cy="1534484"/>
          </a:xfrm>
          <a:prstGeom prst="rect">
            <a:avLst/>
          </a:prstGeom>
        </p:spPr>
        <p:txBody>
          <a:bodyPr spcFirstLastPara="1" wrap="square" lIns="91425" tIns="91425" rIns="91425" bIns="91425" anchor="t" anchorCtr="0">
            <a:noAutofit/>
          </a:bodyPr>
          <a:lstStyle/>
          <a:p>
            <a:pPr marL="0" lvl="0" indent="0" algn="ctr">
              <a:lnSpc>
                <a:spcPct val="100000"/>
              </a:lnSpc>
              <a:buNone/>
            </a:pPr>
            <a:r>
              <a:rPr lang="en-US" sz="1200" dirty="0">
                <a:solidFill>
                  <a:schemeClr val="dk1"/>
                </a:solidFill>
                <a:latin typeface="Fira Sans"/>
                <a:ea typeface="Fira Sans"/>
                <a:cs typeface="Fira Sans"/>
                <a:sym typeface="Fira Sans"/>
              </a:rPr>
              <a:t>Using SQL and Power BI, I have explored the supply chain and converted data into decisions and insights into action. My transformation from raw data to strategic insights demonstrates the value of fusing in-depth supply chain expertise with cutting-edge analytics. In addition to increasing my operational efficiency, I've also paved the way for future developments, making sure that the supply chain can adapt and change to meet market demands. This project serves as evidence of how data has the ability to revolutionize supply chain operations and drive previously unheard-of levels of efficacy and efficiency.</a:t>
            </a:r>
            <a:endParaRPr sz="1200" dirty="0">
              <a:solidFill>
                <a:schemeClr val="dk1"/>
              </a:solidFill>
              <a:latin typeface="Fira Sans"/>
              <a:ea typeface="Fira Sans"/>
              <a:cs typeface="Fira Sans"/>
              <a:sym typeface="Fira Sans"/>
            </a:endParaRPr>
          </a:p>
        </p:txBody>
      </p:sp>
      <p:sp>
        <p:nvSpPr>
          <p:cNvPr id="1980" name="Google Shape;1980;p46"/>
          <p:cNvSpPr/>
          <p:nvPr/>
        </p:nvSpPr>
        <p:spPr>
          <a:xfrm>
            <a:off x="1045649" y="2321042"/>
            <a:ext cx="7098089" cy="423560"/>
          </a:xfrm>
          <a:custGeom>
            <a:avLst/>
            <a:gdLst/>
            <a:ahLst/>
            <a:cxnLst/>
            <a:rect l="l" t="t" r="r" b="b"/>
            <a:pathLst>
              <a:path w="246697" h="14721" extrusionOk="0">
                <a:moveTo>
                  <a:pt x="7223" y="1"/>
                </a:moveTo>
                <a:lnTo>
                  <a:pt x="5778" y="175"/>
                </a:lnTo>
                <a:lnTo>
                  <a:pt x="5056" y="399"/>
                </a:lnTo>
                <a:lnTo>
                  <a:pt x="4334" y="648"/>
                </a:lnTo>
                <a:lnTo>
                  <a:pt x="3063" y="1395"/>
                </a:lnTo>
                <a:lnTo>
                  <a:pt x="1993" y="2342"/>
                </a:lnTo>
                <a:lnTo>
                  <a:pt x="1121" y="3463"/>
                </a:lnTo>
                <a:lnTo>
                  <a:pt x="498" y="4708"/>
                </a:lnTo>
                <a:lnTo>
                  <a:pt x="125" y="6078"/>
                </a:lnTo>
                <a:lnTo>
                  <a:pt x="0" y="7497"/>
                </a:lnTo>
                <a:lnTo>
                  <a:pt x="174" y="8967"/>
                </a:lnTo>
                <a:lnTo>
                  <a:pt x="399" y="9689"/>
                </a:lnTo>
                <a:lnTo>
                  <a:pt x="672" y="10411"/>
                </a:lnTo>
                <a:lnTo>
                  <a:pt x="1395" y="11682"/>
                </a:lnTo>
                <a:lnTo>
                  <a:pt x="2341" y="12753"/>
                </a:lnTo>
                <a:lnTo>
                  <a:pt x="3462" y="13599"/>
                </a:lnTo>
                <a:lnTo>
                  <a:pt x="4732" y="14247"/>
                </a:lnTo>
                <a:lnTo>
                  <a:pt x="6077" y="14620"/>
                </a:lnTo>
                <a:lnTo>
                  <a:pt x="7522" y="14720"/>
                </a:lnTo>
                <a:lnTo>
                  <a:pt x="8966" y="14546"/>
                </a:lnTo>
                <a:lnTo>
                  <a:pt x="9689" y="14347"/>
                </a:lnTo>
                <a:lnTo>
                  <a:pt x="10510" y="14023"/>
                </a:lnTo>
                <a:lnTo>
                  <a:pt x="11955" y="13126"/>
                </a:lnTo>
                <a:lnTo>
                  <a:pt x="13151" y="11931"/>
                </a:lnTo>
                <a:lnTo>
                  <a:pt x="14047" y="10511"/>
                </a:lnTo>
                <a:lnTo>
                  <a:pt x="14346" y="9689"/>
                </a:lnTo>
                <a:lnTo>
                  <a:pt x="58679" y="9689"/>
                </a:lnTo>
                <a:lnTo>
                  <a:pt x="58953" y="10411"/>
                </a:lnTo>
                <a:lnTo>
                  <a:pt x="59676" y="11682"/>
                </a:lnTo>
                <a:lnTo>
                  <a:pt x="60622" y="12753"/>
                </a:lnTo>
                <a:lnTo>
                  <a:pt x="61743" y="13599"/>
                </a:lnTo>
                <a:lnTo>
                  <a:pt x="63013" y="14247"/>
                </a:lnTo>
                <a:lnTo>
                  <a:pt x="64358" y="14620"/>
                </a:lnTo>
                <a:lnTo>
                  <a:pt x="65802" y="14720"/>
                </a:lnTo>
                <a:lnTo>
                  <a:pt x="67247" y="14546"/>
                </a:lnTo>
                <a:lnTo>
                  <a:pt x="67969" y="14347"/>
                </a:lnTo>
                <a:lnTo>
                  <a:pt x="68791" y="14023"/>
                </a:lnTo>
                <a:lnTo>
                  <a:pt x="70236" y="13126"/>
                </a:lnTo>
                <a:lnTo>
                  <a:pt x="71431" y="11931"/>
                </a:lnTo>
                <a:lnTo>
                  <a:pt x="72328" y="10511"/>
                </a:lnTo>
                <a:lnTo>
                  <a:pt x="72627" y="9689"/>
                </a:lnTo>
                <a:lnTo>
                  <a:pt x="113897" y="9689"/>
                </a:lnTo>
                <a:lnTo>
                  <a:pt x="114146" y="10411"/>
                </a:lnTo>
                <a:lnTo>
                  <a:pt x="114893" y="11682"/>
                </a:lnTo>
                <a:lnTo>
                  <a:pt x="115839" y="12753"/>
                </a:lnTo>
                <a:lnTo>
                  <a:pt x="116960" y="13599"/>
                </a:lnTo>
                <a:lnTo>
                  <a:pt x="118205" y="14247"/>
                </a:lnTo>
                <a:lnTo>
                  <a:pt x="119575" y="14620"/>
                </a:lnTo>
                <a:lnTo>
                  <a:pt x="121020" y="14720"/>
                </a:lnTo>
                <a:lnTo>
                  <a:pt x="122464" y="14546"/>
                </a:lnTo>
                <a:lnTo>
                  <a:pt x="123187" y="14347"/>
                </a:lnTo>
                <a:lnTo>
                  <a:pt x="124008" y="14023"/>
                </a:lnTo>
                <a:lnTo>
                  <a:pt x="125453" y="13126"/>
                </a:lnTo>
                <a:lnTo>
                  <a:pt x="126649" y="11931"/>
                </a:lnTo>
                <a:lnTo>
                  <a:pt x="127545" y="10511"/>
                </a:lnTo>
                <a:lnTo>
                  <a:pt x="127844" y="9689"/>
                </a:lnTo>
                <a:lnTo>
                  <a:pt x="174294" y="9689"/>
                </a:lnTo>
                <a:lnTo>
                  <a:pt x="174543" y="10411"/>
                </a:lnTo>
                <a:lnTo>
                  <a:pt x="175291" y="11682"/>
                </a:lnTo>
                <a:lnTo>
                  <a:pt x="176237" y="12753"/>
                </a:lnTo>
                <a:lnTo>
                  <a:pt x="177358" y="13599"/>
                </a:lnTo>
                <a:lnTo>
                  <a:pt x="178603" y="14247"/>
                </a:lnTo>
                <a:lnTo>
                  <a:pt x="179973" y="14620"/>
                </a:lnTo>
                <a:lnTo>
                  <a:pt x="181418" y="14720"/>
                </a:lnTo>
                <a:lnTo>
                  <a:pt x="182862" y="14546"/>
                </a:lnTo>
                <a:lnTo>
                  <a:pt x="183584" y="14347"/>
                </a:lnTo>
                <a:lnTo>
                  <a:pt x="184406" y="14023"/>
                </a:lnTo>
                <a:lnTo>
                  <a:pt x="185851" y="13126"/>
                </a:lnTo>
                <a:lnTo>
                  <a:pt x="187046" y="11931"/>
                </a:lnTo>
                <a:lnTo>
                  <a:pt x="187943" y="10511"/>
                </a:lnTo>
                <a:lnTo>
                  <a:pt x="188242" y="9689"/>
                </a:lnTo>
                <a:lnTo>
                  <a:pt x="232351" y="9689"/>
                </a:lnTo>
                <a:lnTo>
                  <a:pt x="232625" y="10411"/>
                </a:lnTo>
                <a:lnTo>
                  <a:pt x="233347" y="11682"/>
                </a:lnTo>
                <a:lnTo>
                  <a:pt x="234294" y="12753"/>
                </a:lnTo>
                <a:lnTo>
                  <a:pt x="235414" y="13599"/>
                </a:lnTo>
                <a:lnTo>
                  <a:pt x="236685" y="14247"/>
                </a:lnTo>
                <a:lnTo>
                  <a:pt x="238054" y="14620"/>
                </a:lnTo>
                <a:lnTo>
                  <a:pt x="239474" y="14720"/>
                </a:lnTo>
                <a:lnTo>
                  <a:pt x="240944" y="14546"/>
                </a:lnTo>
                <a:lnTo>
                  <a:pt x="241666" y="14347"/>
                </a:lnTo>
                <a:lnTo>
                  <a:pt x="242363" y="14073"/>
                </a:lnTo>
                <a:lnTo>
                  <a:pt x="243633" y="13350"/>
                </a:lnTo>
                <a:lnTo>
                  <a:pt x="244729" y="12404"/>
                </a:lnTo>
                <a:lnTo>
                  <a:pt x="245576" y="11283"/>
                </a:lnTo>
                <a:lnTo>
                  <a:pt x="246199" y="10013"/>
                </a:lnTo>
                <a:lnTo>
                  <a:pt x="246597" y="8643"/>
                </a:lnTo>
                <a:lnTo>
                  <a:pt x="246697" y="7223"/>
                </a:lnTo>
                <a:lnTo>
                  <a:pt x="246523" y="5779"/>
                </a:lnTo>
                <a:lnTo>
                  <a:pt x="246298" y="5032"/>
                </a:lnTo>
                <a:lnTo>
                  <a:pt x="246099" y="4484"/>
                </a:lnTo>
                <a:lnTo>
                  <a:pt x="245576" y="3438"/>
                </a:lnTo>
                <a:lnTo>
                  <a:pt x="244904" y="2516"/>
                </a:lnTo>
                <a:lnTo>
                  <a:pt x="244082" y="1744"/>
                </a:lnTo>
                <a:lnTo>
                  <a:pt x="243160" y="1072"/>
                </a:lnTo>
                <a:lnTo>
                  <a:pt x="242164" y="573"/>
                </a:lnTo>
                <a:lnTo>
                  <a:pt x="241068" y="225"/>
                </a:lnTo>
                <a:lnTo>
                  <a:pt x="239922" y="25"/>
                </a:lnTo>
                <a:lnTo>
                  <a:pt x="238752" y="25"/>
                </a:lnTo>
                <a:lnTo>
                  <a:pt x="237606" y="225"/>
                </a:lnTo>
                <a:lnTo>
                  <a:pt x="236510" y="573"/>
                </a:lnTo>
                <a:lnTo>
                  <a:pt x="235514" y="1096"/>
                </a:lnTo>
                <a:lnTo>
                  <a:pt x="234592" y="1744"/>
                </a:lnTo>
                <a:lnTo>
                  <a:pt x="233771" y="2541"/>
                </a:lnTo>
                <a:lnTo>
                  <a:pt x="233098" y="3463"/>
                </a:lnTo>
                <a:lnTo>
                  <a:pt x="232575" y="4484"/>
                </a:lnTo>
                <a:lnTo>
                  <a:pt x="232351" y="5032"/>
                </a:lnTo>
                <a:lnTo>
                  <a:pt x="188242" y="5032"/>
                </a:lnTo>
                <a:lnTo>
                  <a:pt x="187968" y="4334"/>
                </a:lnTo>
                <a:lnTo>
                  <a:pt x="187246" y="3064"/>
                </a:lnTo>
                <a:lnTo>
                  <a:pt x="186299" y="1993"/>
                </a:lnTo>
                <a:lnTo>
                  <a:pt x="185178" y="1121"/>
                </a:lnTo>
                <a:lnTo>
                  <a:pt x="183908" y="499"/>
                </a:lnTo>
                <a:lnTo>
                  <a:pt x="182538" y="100"/>
                </a:lnTo>
                <a:lnTo>
                  <a:pt x="181119" y="1"/>
                </a:lnTo>
                <a:lnTo>
                  <a:pt x="179674" y="175"/>
                </a:lnTo>
                <a:lnTo>
                  <a:pt x="178927" y="399"/>
                </a:lnTo>
                <a:lnTo>
                  <a:pt x="178130" y="698"/>
                </a:lnTo>
                <a:lnTo>
                  <a:pt x="176685" y="1595"/>
                </a:lnTo>
                <a:lnTo>
                  <a:pt x="175490" y="2790"/>
                </a:lnTo>
                <a:lnTo>
                  <a:pt x="174593" y="4235"/>
                </a:lnTo>
                <a:lnTo>
                  <a:pt x="174294" y="5032"/>
                </a:lnTo>
                <a:lnTo>
                  <a:pt x="127794" y="5032"/>
                </a:lnTo>
                <a:lnTo>
                  <a:pt x="127545" y="4334"/>
                </a:lnTo>
                <a:lnTo>
                  <a:pt x="126798" y="3064"/>
                </a:lnTo>
                <a:lnTo>
                  <a:pt x="125852" y="1993"/>
                </a:lnTo>
                <a:lnTo>
                  <a:pt x="124731" y="1121"/>
                </a:lnTo>
                <a:lnTo>
                  <a:pt x="123485" y="499"/>
                </a:lnTo>
                <a:lnTo>
                  <a:pt x="122116" y="100"/>
                </a:lnTo>
                <a:lnTo>
                  <a:pt x="120671" y="1"/>
                </a:lnTo>
                <a:lnTo>
                  <a:pt x="119226" y="175"/>
                </a:lnTo>
                <a:lnTo>
                  <a:pt x="118504" y="399"/>
                </a:lnTo>
                <a:lnTo>
                  <a:pt x="117682" y="698"/>
                </a:lnTo>
                <a:lnTo>
                  <a:pt x="116238" y="1595"/>
                </a:lnTo>
                <a:lnTo>
                  <a:pt x="115042" y="2790"/>
                </a:lnTo>
                <a:lnTo>
                  <a:pt x="114146" y="4235"/>
                </a:lnTo>
                <a:lnTo>
                  <a:pt x="113847" y="5032"/>
                </a:lnTo>
                <a:lnTo>
                  <a:pt x="72577" y="5032"/>
                </a:lnTo>
                <a:lnTo>
                  <a:pt x="72328" y="4334"/>
                </a:lnTo>
                <a:lnTo>
                  <a:pt x="71581" y="3064"/>
                </a:lnTo>
                <a:lnTo>
                  <a:pt x="70634" y="1993"/>
                </a:lnTo>
                <a:lnTo>
                  <a:pt x="69514" y="1121"/>
                </a:lnTo>
                <a:lnTo>
                  <a:pt x="68268" y="499"/>
                </a:lnTo>
                <a:lnTo>
                  <a:pt x="66898" y="100"/>
                </a:lnTo>
                <a:lnTo>
                  <a:pt x="65479" y="1"/>
                </a:lnTo>
                <a:lnTo>
                  <a:pt x="64009" y="175"/>
                </a:lnTo>
                <a:lnTo>
                  <a:pt x="63287" y="399"/>
                </a:lnTo>
                <a:lnTo>
                  <a:pt x="62490" y="698"/>
                </a:lnTo>
                <a:lnTo>
                  <a:pt x="61020" y="1595"/>
                </a:lnTo>
                <a:lnTo>
                  <a:pt x="59825" y="2790"/>
                </a:lnTo>
                <a:lnTo>
                  <a:pt x="58928" y="4235"/>
                </a:lnTo>
                <a:lnTo>
                  <a:pt x="58629" y="5032"/>
                </a:lnTo>
                <a:lnTo>
                  <a:pt x="14346" y="5032"/>
                </a:lnTo>
                <a:lnTo>
                  <a:pt x="14097" y="4334"/>
                </a:lnTo>
                <a:lnTo>
                  <a:pt x="13350" y="3064"/>
                </a:lnTo>
                <a:lnTo>
                  <a:pt x="12403" y="1993"/>
                </a:lnTo>
                <a:lnTo>
                  <a:pt x="11283" y="1121"/>
                </a:lnTo>
                <a:lnTo>
                  <a:pt x="10012" y="499"/>
                </a:lnTo>
                <a:lnTo>
                  <a:pt x="8667" y="100"/>
                </a:lnTo>
                <a:lnTo>
                  <a:pt x="72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6"/>
          <p:cNvSpPr/>
          <p:nvPr/>
        </p:nvSpPr>
        <p:spPr>
          <a:xfrm>
            <a:off x="1155992" y="2432824"/>
            <a:ext cx="200688" cy="200688"/>
          </a:xfrm>
          <a:custGeom>
            <a:avLst/>
            <a:gdLst/>
            <a:ahLst/>
            <a:cxnLst/>
            <a:rect l="l" t="t" r="r" b="b"/>
            <a:pathLst>
              <a:path w="6975" h="6975" extrusionOk="0">
                <a:moveTo>
                  <a:pt x="3139" y="1"/>
                </a:moveTo>
                <a:lnTo>
                  <a:pt x="2466" y="150"/>
                </a:lnTo>
                <a:lnTo>
                  <a:pt x="1844" y="399"/>
                </a:lnTo>
                <a:lnTo>
                  <a:pt x="1271" y="773"/>
                </a:lnTo>
                <a:lnTo>
                  <a:pt x="798" y="1246"/>
                </a:lnTo>
                <a:lnTo>
                  <a:pt x="424" y="1819"/>
                </a:lnTo>
                <a:lnTo>
                  <a:pt x="175" y="2442"/>
                </a:lnTo>
                <a:lnTo>
                  <a:pt x="25" y="3114"/>
                </a:lnTo>
                <a:lnTo>
                  <a:pt x="1" y="3488"/>
                </a:lnTo>
                <a:lnTo>
                  <a:pt x="25" y="3836"/>
                </a:lnTo>
                <a:lnTo>
                  <a:pt x="175" y="4509"/>
                </a:lnTo>
                <a:lnTo>
                  <a:pt x="424" y="5157"/>
                </a:lnTo>
                <a:lnTo>
                  <a:pt x="798" y="5704"/>
                </a:lnTo>
                <a:lnTo>
                  <a:pt x="1271" y="6178"/>
                </a:lnTo>
                <a:lnTo>
                  <a:pt x="1844" y="6551"/>
                </a:lnTo>
                <a:lnTo>
                  <a:pt x="2466" y="6825"/>
                </a:lnTo>
                <a:lnTo>
                  <a:pt x="3139" y="6950"/>
                </a:lnTo>
                <a:lnTo>
                  <a:pt x="3487" y="6975"/>
                </a:lnTo>
                <a:lnTo>
                  <a:pt x="3861" y="6950"/>
                </a:lnTo>
                <a:lnTo>
                  <a:pt x="4534" y="6825"/>
                </a:lnTo>
                <a:lnTo>
                  <a:pt x="5156" y="6551"/>
                </a:lnTo>
                <a:lnTo>
                  <a:pt x="5729" y="6178"/>
                </a:lnTo>
                <a:lnTo>
                  <a:pt x="6202" y="5704"/>
                </a:lnTo>
                <a:lnTo>
                  <a:pt x="6576" y="5157"/>
                </a:lnTo>
                <a:lnTo>
                  <a:pt x="6825" y="4509"/>
                </a:lnTo>
                <a:lnTo>
                  <a:pt x="6974" y="3836"/>
                </a:lnTo>
                <a:lnTo>
                  <a:pt x="6974" y="3488"/>
                </a:lnTo>
                <a:lnTo>
                  <a:pt x="6974" y="3114"/>
                </a:lnTo>
                <a:lnTo>
                  <a:pt x="6825" y="2442"/>
                </a:lnTo>
                <a:lnTo>
                  <a:pt x="6576" y="1819"/>
                </a:lnTo>
                <a:lnTo>
                  <a:pt x="6202" y="1246"/>
                </a:lnTo>
                <a:lnTo>
                  <a:pt x="5729" y="773"/>
                </a:lnTo>
                <a:lnTo>
                  <a:pt x="5156" y="399"/>
                </a:lnTo>
                <a:lnTo>
                  <a:pt x="4534" y="150"/>
                </a:lnTo>
                <a:lnTo>
                  <a:pt x="3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6"/>
          <p:cNvSpPr/>
          <p:nvPr/>
        </p:nvSpPr>
        <p:spPr>
          <a:xfrm>
            <a:off x="2828566" y="2432824"/>
            <a:ext cx="200688" cy="200688"/>
          </a:xfrm>
          <a:custGeom>
            <a:avLst/>
            <a:gdLst/>
            <a:ahLst/>
            <a:cxnLst/>
            <a:rect l="l" t="t" r="r" b="b"/>
            <a:pathLst>
              <a:path w="6975" h="6975" extrusionOk="0">
                <a:moveTo>
                  <a:pt x="3114" y="1"/>
                </a:moveTo>
                <a:lnTo>
                  <a:pt x="2442" y="150"/>
                </a:lnTo>
                <a:lnTo>
                  <a:pt x="1819" y="399"/>
                </a:lnTo>
                <a:lnTo>
                  <a:pt x="1271" y="773"/>
                </a:lnTo>
                <a:lnTo>
                  <a:pt x="798" y="1246"/>
                </a:lnTo>
                <a:lnTo>
                  <a:pt x="424" y="1819"/>
                </a:lnTo>
                <a:lnTo>
                  <a:pt x="150" y="2442"/>
                </a:lnTo>
                <a:lnTo>
                  <a:pt x="1" y="3114"/>
                </a:lnTo>
                <a:lnTo>
                  <a:pt x="1" y="3488"/>
                </a:lnTo>
                <a:lnTo>
                  <a:pt x="1" y="3836"/>
                </a:lnTo>
                <a:lnTo>
                  <a:pt x="150" y="4509"/>
                </a:lnTo>
                <a:lnTo>
                  <a:pt x="424" y="5157"/>
                </a:lnTo>
                <a:lnTo>
                  <a:pt x="798" y="5704"/>
                </a:lnTo>
                <a:lnTo>
                  <a:pt x="1271" y="6178"/>
                </a:lnTo>
                <a:lnTo>
                  <a:pt x="1819" y="6551"/>
                </a:lnTo>
                <a:lnTo>
                  <a:pt x="2442" y="6825"/>
                </a:lnTo>
                <a:lnTo>
                  <a:pt x="3114" y="6950"/>
                </a:lnTo>
                <a:lnTo>
                  <a:pt x="3488" y="6975"/>
                </a:lnTo>
                <a:lnTo>
                  <a:pt x="3836" y="6950"/>
                </a:lnTo>
                <a:lnTo>
                  <a:pt x="4534" y="6825"/>
                </a:lnTo>
                <a:lnTo>
                  <a:pt x="5156" y="6551"/>
                </a:lnTo>
                <a:lnTo>
                  <a:pt x="5704" y="6178"/>
                </a:lnTo>
                <a:lnTo>
                  <a:pt x="6178" y="5704"/>
                </a:lnTo>
                <a:lnTo>
                  <a:pt x="6551" y="5157"/>
                </a:lnTo>
                <a:lnTo>
                  <a:pt x="6825" y="4509"/>
                </a:lnTo>
                <a:lnTo>
                  <a:pt x="6950" y="3836"/>
                </a:lnTo>
                <a:lnTo>
                  <a:pt x="6975" y="3488"/>
                </a:lnTo>
                <a:lnTo>
                  <a:pt x="6950" y="3114"/>
                </a:lnTo>
                <a:lnTo>
                  <a:pt x="6825" y="2442"/>
                </a:lnTo>
                <a:lnTo>
                  <a:pt x="6551" y="1819"/>
                </a:lnTo>
                <a:lnTo>
                  <a:pt x="6178" y="1246"/>
                </a:lnTo>
                <a:lnTo>
                  <a:pt x="5704" y="773"/>
                </a:lnTo>
                <a:lnTo>
                  <a:pt x="5156" y="399"/>
                </a:lnTo>
                <a:lnTo>
                  <a:pt x="4534" y="150"/>
                </a:lnTo>
                <a:lnTo>
                  <a:pt x="38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6"/>
          <p:cNvSpPr/>
          <p:nvPr/>
        </p:nvSpPr>
        <p:spPr>
          <a:xfrm>
            <a:off x="4420174" y="2432824"/>
            <a:ext cx="200688" cy="200688"/>
          </a:xfrm>
          <a:custGeom>
            <a:avLst/>
            <a:gdLst/>
            <a:ahLst/>
            <a:cxnLst/>
            <a:rect l="l" t="t" r="r" b="b"/>
            <a:pathLst>
              <a:path w="6975" h="6975" extrusionOk="0">
                <a:moveTo>
                  <a:pt x="3139" y="1"/>
                </a:moveTo>
                <a:lnTo>
                  <a:pt x="2467" y="150"/>
                </a:lnTo>
                <a:lnTo>
                  <a:pt x="1844" y="399"/>
                </a:lnTo>
                <a:lnTo>
                  <a:pt x="1271" y="773"/>
                </a:lnTo>
                <a:lnTo>
                  <a:pt x="798" y="1246"/>
                </a:lnTo>
                <a:lnTo>
                  <a:pt x="424" y="1819"/>
                </a:lnTo>
                <a:lnTo>
                  <a:pt x="175" y="2442"/>
                </a:lnTo>
                <a:lnTo>
                  <a:pt x="26" y="3114"/>
                </a:lnTo>
                <a:lnTo>
                  <a:pt x="1" y="3488"/>
                </a:lnTo>
                <a:lnTo>
                  <a:pt x="26" y="3836"/>
                </a:lnTo>
                <a:lnTo>
                  <a:pt x="175" y="4509"/>
                </a:lnTo>
                <a:lnTo>
                  <a:pt x="424" y="5157"/>
                </a:lnTo>
                <a:lnTo>
                  <a:pt x="798" y="5704"/>
                </a:lnTo>
                <a:lnTo>
                  <a:pt x="1271" y="6178"/>
                </a:lnTo>
                <a:lnTo>
                  <a:pt x="1844" y="6551"/>
                </a:lnTo>
                <a:lnTo>
                  <a:pt x="2467" y="6825"/>
                </a:lnTo>
                <a:lnTo>
                  <a:pt x="3139" y="6950"/>
                </a:lnTo>
                <a:lnTo>
                  <a:pt x="3488" y="6975"/>
                </a:lnTo>
                <a:lnTo>
                  <a:pt x="3861" y="6950"/>
                </a:lnTo>
                <a:lnTo>
                  <a:pt x="4534" y="6825"/>
                </a:lnTo>
                <a:lnTo>
                  <a:pt x="5156" y="6551"/>
                </a:lnTo>
                <a:lnTo>
                  <a:pt x="5729" y="6178"/>
                </a:lnTo>
                <a:lnTo>
                  <a:pt x="6202" y="5704"/>
                </a:lnTo>
                <a:lnTo>
                  <a:pt x="6576" y="5157"/>
                </a:lnTo>
                <a:lnTo>
                  <a:pt x="6825" y="4509"/>
                </a:lnTo>
                <a:lnTo>
                  <a:pt x="6975" y="3836"/>
                </a:lnTo>
                <a:lnTo>
                  <a:pt x="6975" y="3488"/>
                </a:lnTo>
                <a:lnTo>
                  <a:pt x="6975" y="3114"/>
                </a:lnTo>
                <a:lnTo>
                  <a:pt x="6825" y="2442"/>
                </a:lnTo>
                <a:lnTo>
                  <a:pt x="6576" y="1819"/>
                </a:lnTo>
                <a:lnTo>
                  <a:pt x="6202" y="1246"/>
                </a:lnTo>
                <a:lnTo>
                  <a:pt x="5729" y="773"/>
                </a:lnTo>
                <a:lnTo>
                  <a:pt x="5156" y="399"/>
                </a:lnTo>
                <a:lnTo>
                  <a:pt x="4534" y="150"/>
                </a:lnTo>
                <a:lnTo>
                  <a:pt x="3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6"/>
          <p:cNvSpPr/>
          <p:nvPr/>
        </p:nvSpPr>
        <p:spPr>
          <a:xfrm>
            <a:off x="6161573" y="2432824"/>
            <a:ext cx="200659" cy="200688"/>
          </a:xfrm>
          <a:custGeom>
            <a:avLst/>
            <a:gdLst/>
            <a:ahLst/>
            <a:cxnLst/>
            <a:rect l="l" t="t" r="r" b="b"/>
            <a:pathLst>
              <a:path w="6974" h="6975" extrusionOk="0">
                <a:moveTo>
                  <a:pt x="3711" y="1"/>
                </a:moveTo>
                <a:lnTo>
                  <a:pt x="3039" y="26"/>
                </a:lnTo>
                <a:lnTo>
                  <a:pt x="2391" y="175"/>
                </a:lnTo>
                <a:lnTo>
                  <a:pt x="1744" y="449"/>
                </a:lnTo>
                <a:lnTo>
                  <a:pt x="1445" y="648"/>
                </a:lnTo>
                <a:lnTo>
                  <a:pt x="1171" y="873"/>
                </a:lnTo>
                <a:lnTo>
                  <a:pt x="697" y="1396"/>
                </a:lnTo>
                <a:lnTo>
                  <a:pt x="349" y="1969"/>
                </a:lnTo>
                <a:lnTo>
                  <a:pt x="125" y="2591"/>
                </a:lnTo>
                <a:lnTo>
                  <a:pt x="0" y="3264"/>
                </a:lnTo>
                <a:lnTo>
                  <a:pt x="25" y="3936"/>
                </a:lnTo>
                <a:lnTo>
                  <a:pt x="174" y="4584"/>
                </a:lnTo>
                <a:lnTo>
                  <a:pt x="473" y="5231"/>
                </a:lnTo>
                <a:lnTo>
                  <a:pt x="673" y="5530"/>
                </a:lnTo>
                <a:lnTo>
                  <a:pt x="872" y="5804"/>
                </a:lnTo>
                <a:lnTo>
                  <a:pt x="1395" y="6277"/>
                </a:lnTo>
                <a:lnTo>
                  <a:pt x="1968" y="6626"/>
                </a:lnTo>
                <a:lnTo>
                  <a:pt x="2615" y="6875"/>
                </a:lnTo>
                <a:lnTo>
                  <a:pt x="3263" y="6975"/>
                </a:lnTo>
                <a:lnTo>
                  <a:pt x="3935" y="6950"/>
                </a:lnTo>
                <a:lnTo>
                  <a:pt x="4608" y="6800"/>
                </a:lnTo>
                <a:lnTo>
                  <a:pt x="5230" y="6526"/>
                </a:lnTo>
                <a:lnTo>
                  <a:pt x="5529" y="6327"/>
                </a:lnTo>
                <a:lnTo>
                  <a:pt x="5803" y="6103"/>
                </a:lnTo>
                <a:lnTo>
                  <a:pt x="6276" y="5580"/>
                </a:lnTo>
                <a:lnTo>
                  <a:pt x="6650" y="5007"/>
                </a:lnTo>
                <a:lnTo>
                  <a:pt x="6874" y="4384"/>
                </a:lnTo>
                <a:lnTo>
                  <a:pt x="6974" y="3712"/>
                </a:lnTo>
                <a:lnTo>
                  <a:pt x="6949" y="3039"/>
                </a:lnTo>
                <a:lnTo>
                  <a:pt x="6800" y="2392"/>
                </a:lnTo>
                <a:lnTo>
                  <a:pt x="6526" y="1744"/>
                </a:lnTo>
                <a:lnTo>
                  <a:pt x="6326" y="1445"/>
                </a:lnTo>
                <a:lnTo>
                  <a:pt x="6102" y="1172"/>
                </a:lnTo>
                <a:lnTo>
                  <a:pt x="5579" y="698"/>
                </a:lnTo>
                <a:lnTo>
                  <a:pt x="5006" y="350"/>
                </a:lnTo>
                <a:lnTo>
                  <a:pt x="4384" y="101"/>
                </a:lnTo>
                <a:lnTo>
                  <a:pt x="37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6"/>
          <p:cNvSpPr/>
          <p:nvPr/>
        </p:nvSpPr>
        <p:spPr>
          <a:xfrm>
            <a:off x="7833427" y="2432133"/>
            <a:ext cx="200688" cy="199940"/>
          </a:xfrm>
          <a:custGeom>
            <a:avLst/>
            <a:gdLst/>
            <a:ahLst/>
            <a:cxnLst/>
            <a:rect l="l" t="t" r="r" b="b"/>
            <a:pathLst>
              <a:path w="6975" h="6949" extrusionOk="0">
                <a:moveTo>
                  <a:pt x="3238" y="0"/>
                </a:moveTo>
                <a:lnTo>
                  <a:pt x="2566" y="100"/>
                </a:lnTo>
                <a:lnTo>
                  <a:pt x="1943" y="349"/>
                </a:lnTo>
                <a:lnTo>
                  <a:pt x="1370" y="697"/>
                </a:lnTo>
                <a:lnTo>
                  <a:pt x="872" y="1146"/>
                </a:lnTo>
                <a:lnTo>
                  <a:pt x="474" y="1694"/>
                </a:lnTo>
                <a:lnTo>
                  <a:pt x="175" y="2341"/>
                </a:lnTo>
                <a:lnTo>
                  <a:pt x="75" y="2665"/>
                </a:lnTo>
                <a:lnTo>
                  <a:pt x="25" y="3039"/>
                </a:lnTo>
                <a:lnTo>
                  <a:pt x="1" y="3711"/>
                </a:lnTo>
                <a:lnTo>
                  <a:pt x="100" y="4384"/>
                </a:lnTo>
                <a:lnTo>
                  <a:pt x="349" y="5031"/>
                </a:lnTo>
                <a:lnTo>
                  <a:pt x="698" y="5579"/>
                </a:lnTo>
                <a:lnTo>
                  <a:pt x="1146" y="6077"/>
                </a:lnTo>
                <a:lnTo>
                  <a:pt x="1694" y="6476"/>
                </a:lnTo>
                <a:lnTo>
                  <a:pt x="2342" y="6775"/>
                </a:lnTo>
                <a:lnTo>
                  <a:pt x="2690" y="6874"/>
                </a:lnTo>
                <a:lnTo>
                  <a:pt x="3039" y="6949"/>
                </a:lnTo>
                <a:lnTo>
                  <a:pt x="3736" y="6949"/>
                </a:lnTo>
                <a:lnTo>
                  <a:pt x="4409" y="6849"/>
                </a:lnTo>
                <a:lnTo>
                  <a:pt x="5032" y="6600"/>
                </a:lnTo>
                <a:lnTo>
                  <a:pt x="5604" y="6251"/>
                </a:lnTo>
                <a:lnTo>
                  <a:pt x="6078" y="5803"/>
                </a:lnTo>
                <a:lnTo>
                  <a:pt x="6501" y="5255"/>
                </a:lnTo>
                <a:lnTo>
                  <a:pt x="6775" y="4608"/>
                </a:lnTo>
                <a:lnTo>
                  <a:pt x="6875" y="4259"/>
                </a:lnTo>
                <a:lnTo>
                  <a:pt x="6949" y="3910"/>
                </a:lnTo>
                <a:lnTo>
                  <a:pt x="6974" y="3213"/>
                </a:lnTo>
                <a:lnTo>
                  <a:pt x="6850" y="2565"/>
                </a:lnTo>
                <a:lnTo>
                  <a:pt x="6601" y="1918"/>
                </a:lnTo>
                <a:lnTo>
                  <a:pt x="6252" y="1370"/>
                </a:lnTo>
                <a:lnTo>
                  <a:pt x="5804" y="872"/>
                </a:lnTo>
                <a:lnTo>
                  <a:pt x="5256" y="473"/>
                </a:lnTo>
                <a:lnTo>
                  <a:pt x="4633" y="174"/>
                </a:lnTo>
                <a:lnTo>
                  <a:pt x="4284" y="75"/>
                </a:lnTo>
                <a:lnTo>
                  <a:pt x="39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6"/>
          <p:cNvSpPr/>
          <p:nvPr/>
        </p:nvSpPr>
        <p:spPr>
          <a:xfrm>
            <a:off x="741783" y="1080602"/>
            <a:ext cx="1028387" cy="1171674"/>
          </a:xfrm>
          <a:custGeom>
            <a:avLst/>
            <a:gdLst/>
            <a:ahLst/>
            <a:cxnLst/>
            <a:rect l="l" t="t" r="r" b="b"/>
            <a:pathLst>
              <a:path w="35742" h="40722" extrusionOk="0">
                <a:moveTo>
                  <a:pt x="17983" y="523"/>
                </a:moveTo>
                <a:lnTo>
                  <a:pt x="19652" y="623"/>
                </a:lnTo>
                <a:lnTo>
                  <a:pt x="21345" y="872"/>
                </a:lnTo>
                <a:lnTo>
                  <a:pt x="23014" y="1295"/>
                </a:lnTo>
                <a:lnTo>
                  <a:pt x="24633" y="1918"/>
                </a:lnTo>
                <a:lnTo>
                  <a:pt x="25455" y="2291"/>
                </a:lnTo>
                <a:lnTo>
                  <a:pt x="26401" y="2789"/>
                </a:lnTo>
                <a:lnTo>
                  <a:pt x="28195" y="3935"/>
                </a:lnTo>
                <a:lnTo>
                  <a:pt x="29814" y="5305"/>
                </a:lnTo>
                <a:lnTo>
                  <a:pt x="31233" y="6874"/>
                </a:lnTo>
                <a:lnTo>
                  <a:pt x="32479" y="8568"/>
                </a:lnTo>
                <a:lnTo>
                  <a:pt x="33500" y="10411"/>
                </a:lnTo>
                <a:lnTo>
                  <a:pt x="34272" y="12378"/>
                </a:lnTo>
                <a:lnTo>
                  <a:pt x="34820" y="14446"/>
                </a:lnTo>
                <a:lnTo>
                  <a:pt x="34994" y="15517"/>
                </a:lnTo>
                <a:lnTo>
                  <a:pt x="35119" y="16662"/>
                </a:lnTo>
                <a:lnTo>
                  <a:pt x="35168" y="17808"/>
                </a:lnTo>
                <a:lnTo>
                  <a:pt x="35168" y="17883"/>
                </a:lnTo>
                <a:lnTo>
                  <a:pt x="35119" y="19302"/>
                </a:lnTo>
                <a:lnTo>
                  <a:pt x="34670" y="22042"/>
                </a:lnTo>
                <a:lnTo>
                  <a:pt x="33823" y="24607"/>
                </a:lnTo>
                <a:lnTo>
                  <a:pt x="32578" y="27023"/>
                </a:lnTo>
                <a:lnTo>
                  <a:pt x="30984" y="29190"/>
                </a:lnTo>
                <a:lnTo>
                  <a:pt x="29066" y="31083"/>
                </a:lnTo>
                <a:lnTo>
                  <a:pt x="26850" y="32677"/>
                </a:lnTo>
                <a:lnTo>
                  <a:pt x="24384" y="33922"/>
                </a:lnTo>
                <a:lnTo>
                  <a:pt x="23039" y="34371"/>
                </a:lnTo>
                <a:lnTo>
                  <a:pt x="22167" y="34620"/>
                </a:lnTo>
                <a:lnTo>
                  <a:pt x="21296" y="34819"/>
                </a:lnTo>
                <a:lnTo>
                  <a:pt x="21146" y="34844"/>
                </a:lnTo>
                <a:lnTo>
                  <a:pt x="20922" y="34993"/>
                </a:lnTo>
                <a:lnTo>
                  <a:pt x="20847" y="35118"/>
                </a:lnTo>
                <a:lnTo>
                  <a:pt x="20374" y="35890"/>
                </a:lnTo>
                <a:lnTo>
                  <a:pt x="19876" y="36662"/>
                </a:lnTo>
                <a:lnTo>
                  <a:pt x="17858" y="39900"/>
                </a:lnTo>
                <a:lnTo>
                  <a:pt x="17858" y="39900"/>
                </a:lnTo>
                <a:lnTo>
                  <a:pt x="16812" y="38231"/>
                </a:lnTo>
                <a:lnTo>
                  <a:pt x="15517" y="36164"/>
                </a:lnTo>
                <a:lnTo>
                  <a:pt x="15343" y="35790"/>
                </a:lnTo>
                <a:lnTo>
                  <a:pt x="14969" y="35168"/>
                </a:lnTo>
                <a:lnTo>
                  <a:pt x="14671" y="34844"/>
                </a:lnTo>
                <a:lnTo>
                  <a:pt x="14496" y="34794"/>
                </a:lnTo>
                <a:lnTo>
                  <a:pt x="13400" y="34520"/>
                </a:lnTo>
                <a:lnTo>
                  <a:pt x="11258" y="33798"/>
                </a:lnTo>
                <a:lnTo>
                  <a:pt x="10262" y="33324"/>
                </a:lnTo>
                <a:lnTo>
                  <a:pt x="9465" y="32926"/>
                </a:lnTo>
                <a:lnTo>
                  <a:pt x="7971" y="32004"/>
                </a:lnTo>
                <a:lnTo>
                  <a:pt x="6601" y="30958"/>
                </a:lnTo>
                <a:lnTo>
                  <a:pt x="5356" y="29788"/>
                </a:lnTo>
                <a:lnTo>
                  <a:pt x="4260" y="28518"/>
                </a:lnTo>
                <a:lnTo>
                  <a:pt x="3288" y="27148"/>
                </a:lnTo>
                <a:lnTo>
                  <a:pt x="2466" y="25703"/>
                </a:lnTo>
                <a:lnTo>
                  <a:pt x="1769" y="24184"/>
                </a:lnTo>
                <a:lnTo>
                  <a:pt x="1246" y="22615"/>
                </a:lnTo>
                <a:lnTo>
                  <a:pt x="848" y="20996"/>
                </a:lnTo>
                <a:lnTo>
                  <a:pt x="623" y="19352"/>
                </a:lnTo>
                <a:lnTo>
                  <a:pt x="549" y="17683"/>
                </a:lnTo>
                <a:lnTo>
                  <a:pt x="648" y="15990"/>
                </a:lnTo>
                <a:lnTo>
                  <a:pt x="922" y="14321"/>
                </a:lnTo>
                <a:lnTo>
                  <a:pt x="1346" y="12652"/>
                </a:lnTo>
                <a:lnTo>
                  <a:pt x="1943" y="11009"/>
                </a:lnTo>
                <a:lnTo>
                  <a:pt x="2317" y="10212"/>
                </a:lnTo>
                <a:lnTo>
                  <a:pt x="2740" y="9415"/>
                </a:lnTo>
                <a:lnTo>
                  <a:pt x="3662" y="7945"/>
                </a:lnTo>
                <a:lnTo>
                  <a:pt x="4708" y="6575"/>
                </a:lnTo>
                <a:lnTo>
                  <a:pt x="5879" y="5330"/>
                </a:lnTo>
                <a:lnTo>
                  <a:pt x="7149" y="4234"/>
                </a:lnTo>
                <a:lnTo>
                  <a:pt x="8519" y="3263"/>
                </a:lnTo>
                <a:lnTo>
                  <a:pt x="9963" y="2441"/>
                </a:lnTo>
                <a:lnTo>
                  <a:pt x="11483" y="1743"/>
                </a:lnTo>
                <a:lnTo>
                  <a:pt x="13052" y="1220"/>
                </a:lnTo>
                <a:lnTo>
                  <a:pt x="14671" y="822"/>
                </a:lnTo>
                <a:lnTo>
                  <a:pt x="16314" y="598"/>
                </a:lnTo>
                <a:lnTo>
                  <a:pt x="17983" y="523"/>
                </a:lnTo>
                <a:close/>
                <a:moveTo>
                  <a:pt x="17883" y="0"/>
                </a:moveTo>
                <a:lnTo>
                  <a:pt x="16987" y="25"/>
                </a:lnTo>
                <a:lnTo>
                  <a:pt x="15169" y="199"/>
                </a:lnTo>
                <a:lnTo>
                  <a:pt x="13425" y="548"/>
                </a:lnTo>
                <a:lnTo>
                  <a:pt x="11757" y="1071"/>
                </a:lnTo>
                <a:lnTo>
                  <a:pt x="10163" y="1768"/>
                </a:lnTo>
                <a:lnTo>
                  <a:pt x="8643" y="2590"/>
                </a:lnTo>
                <a:lnTo>
                  <a:pt x="7199" y="3537"/>
                </a:lnTo>
                <a:lnTo>
                  <a:pt x="5879" y="4633"/>
                </a:lnTo>
                <a:lnTo>
                  <a:pt x="4658" y="5853"/>
                </a:lnTo>
                <a:lnTo>
                  <a:pt x="3562" y="7173"/>
                </a:lnTo>
                <a:lnTo>
                  <a:pt x="2591" y="8593"/>
                </a:lnTo>
                <a:lnTo>
                  <a:pt x="1769" y="10112"/>
                </a:lnTo>
                <a:lnTo>
                  <a:pt x="1097" y="11706"/>
                </a:lnTo>
                <a:lnTo>
                  <a:pt x="574" y="13400"/>
                </a:lnTo>
                <a:lnTo>
                  <a:pt x="200" y="15143"/>
                </a:lnTo>
                <a:lnTo>
                  <a:pt x="26" y="16936"/>
                </a:lnTo>
                <a:lnTo>
                  <a:pt x="1" y="17858"/>
                </a:lnTo>
                <a:lnTo>
                  <a:pt x="26" y="18904"/>
                </a:lnTo>
                <a:lnTo>
                  <a:pt x="275" y="20971"/>
                </a:lnTo>
                <a:lnTo>
                  <a:pt x="748" y="22963"/>
                </a:lnTo>
                <a:lnTo>
                  <a:pt x="1445" y="24906"/>
                </a:lnTo>
                <a:lnTo>
                  <a:pt x="2367" y="26749"/>
                </a:lnTo>
                <a:lnTo>
                  <a:pt x="3488" y="28468"/>
                </a:lnTo>
                <a:lnTo>
                  <a:pt x="4808" y="30062"/>
                </a:lnTo>
                <a:lnTo>
                  <a:pt x="6327" y="31481"/>
                </a:lnTo>
                <a:lnTo>
                  <a:pt x="7149" y="32129"/>
                </a:lnTo>
                <a:lnTo>
                  <a:pt x="7846" y="32627"/>
                </a:lnTo>
                <a:lnTo>
                  <a:pt x="9316" y="33524"/>
                </a:lnTo>
                <a:lnTo>
                  <a:pt x="10860" y="34296"/>
                </a:lnTo>
                <a:lnTo>
                  <a:pt x="12504" y="34894"/>
                </a:lnTo>
                <a:lnTo>
                  <a:pt x="13326" y="35118"/>
                </a:lnTo>
                <a:lnTo>
                  <a:pt x="13624" y="35192"/>
                </a:lnTo>
                <a:lnTo>
                  <a:pt x="13898" y="35242"/>
                </a:lnTo>
                <a:lnTo>
                  <a:pt x="14023" y="35267"/>
                </a:lnTo>
                <a:lnTo>
                  <a:pt x="14322" y="35317"/>
                </a:lnTo>
                <a:lnTo>
                  <a:pt x="14378" y="35298"/>
                </a:lnTo>
                <a:lnTo>
                  <a:pt x="14378" y="35298"/>
                </a:lnTo>
                <a:lnTo>
                  <a:pt x="14397" y="35317"/>
                </a:lnTo>
                <a:lnTo>
                  <a:pt x="14397" y="35417"/>
                </a:lnTo>
                <a:lnTo>
                  <a:pt x="15891" y="37758"/>
                </a:lnTo>
                <a:lnTo>
                  <a:pt x="17360" y="40149"/>
                </a:lnTo>
                <a:lnTo>
                  <a:pt x="17634" y="40597"/>
                </a:lnTo>
                <a:lnTo>
                  <a:pt x="17709" y="40672"/>
                </a:lnTo>
                <a:lnTo>
                  <a:pt x="17933" y="40722"/>
                </a:lnTo>
                <a:lnTo>
                  <a:pt x="18058" y="40672"/>
                </a:lnTo>
                <a:lnTo>
                  <a:pt x="18133" y="40647"/>
                </a:lnTo>
                <a:lnTo>
                  <a:pt x="18133" y="40597"/>
                </a:lnTo>
                <a:lnTo>
                  <a:pt x="20125" y="37359"/>
                </a:lnTo>
                <a:lnTo>
                  <a:pt x="21246" y="35566"/>
                </a:lnTo>
                <a:lnTo>
                  <a:pt x="21321" y="35441"/>
                </a:lnTo>
                <a:lnTo>
                  <a:pt x="21370" y="35317"/>
                </a:lnTo>
                <a:lnTo>
                  <a:pt x="21420" y="35292"/>
                </a:lnTo>
                <a:lnTo>
                  <a:pt x="21420" y="35292"/>
                </a:lnTo>
                <a:lnTo>
                  <a:pt x="21420" y="35317"/>
                </a:lnTo>
                <a:lnTo>
                  <a:pt x="21595" y="35292"/>
                </a:lnTo>
                <a:lnTo>
                  <a:pt x="21794" y="35242"/>
                </a:lnTo>
                <a:lnTo>
                  <a:pt x="22242" y="35118"/>
                </a:lnTo>
                <a:lnTo>
                  <a:pt x="22690" y="34993"/>
                </a:lnTo>
                <a:lnTo>
                  <a:pt x="23164" y="34869"/>
                </a:lnTo>
                <a:lnTo>
                  <a:pt x="23861" y="34644"/>
                </a:lnTo>
                <a:lnTo>
                  <a:pt x="25206" y="34121"/>
                </a:lnTo>
                <a:lnTo>
                  <a:pt x="27124" y="33175"/>
                </a:lnTo>
                <a:lnTo>
                  <a:pt x="29415" y="31556"/>
                </a:lnTo>
                <a:lnTo>
                  <a:pt x="31408" y="29589"/>
                </a:lnTo>
                <a:lnTo>
                  <a:pt x="33076" y="27347"/>
                </a:lnTo>
                <a:lnTo>
                  <a:pt x="34371" y="24881"/>
                </a:lnTo>
                <a:lnTo>
                  <a:pt x="35268" y="22191"/>
                </a:lnTo>
                <a:lnTo>
                  <a:pt x="35617" y="20074"/>
                </a:lnTo>
                <a:lnTo>
                  <a:pt x="35741" y="18630"/>
                </a:lnTo>
                <a:lnTo>
                  <a:pt x="35741" y="17883"/>
                </a:lnTo>
                <a:lnTo>
                  <a:pt x="35741" y="16961"/>
                </a:lnTo>
                <a:lnTo>
                  <a:pt x="35542" y="15168"/>
                </a:lnTo>
                <a:lnTo>
                  <a:pt x="35193" y="13424"/>
                </a:lnTo>
                <a:lnTo>
                  <a:pt x="34670" y="11731"/>
                </a:lnTo>
                <a:lnTo>
                  <a:pt x="33998" y="10137"/>
                </a:lnTo>
                <a:lnTo>
                  <a:pt x="33151" y="8618"/>
                </a:lnTo>
                <a:lnTo>
                  <a:pt x="32205" y="7173"/>
                </a:lnTo>
                <a:lnTo>
                  <a:pt x="31109" y="5853"/>
                </a:lnTo>
                <a:lnTo>
                  <a:pt x="29888" y="4633"/>
                </a:lnTo>
                <a:lnTo>
                  <a:pt x="28568" y="3562"/>
                </a:lnTo>
                <a:lnTo>
                  <a:pt x="27149" y="2590"/>
                </a:lnTo>
                <a:lnTo>
                  <a:pt x="25629" y="1768"/>
                </a:lnTo>
                <a:lnTo>
                  <a:pt x="24035" y="1071"/>
                </a:lnTo>
                <a:lnTo>
                  <a:pt x="22342" y="548"/>
                </a:lnTo>
                <a:lnTo>
                  <a:pt x="20623" y="199"/>
                </a:lnTo>
                <a:lnTo>
                  <a:pt x="18805" y="25"/>
                </a:lnTo>
                <a:lnTo>
                  <a:pt x="17883" y="0"/>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6"/>
          <p:cNvSpPr/>
          <p:nvPr/>
        </p:nvSpPr>
        <p:spPr>
          <a:xfrm>
            <a:off x="2409351" y="1082732"/>
            <a:ext cx="1026948" cy="1172422"/>
          </a:xfrm>
          <a:custGeom>
            <a:avLst/>
            <a:gdLst/>
            <a:ahLst/>
            <a:cxnLst/>
            <a:rect l="l" t="t" r="r" b="b"/>
            <a:pathLst>
              <a:path w="35692" h="40748" extrusionOk="0">
                <a:moveTo>
                  <a:pt x="17933" y="449"/>
                </a:moveTo>
                <a:lnTo>
                  <a:pt x="19602" y="524"/>
                </a:lnTo>
                <a:lnTo>
                  <a:pt x="21296" y="798"/>
                </a:lnTo>
                <a:lnTo>
                  <a:pt x="22964" y="1221"/>
                </a:lnTo>
                <a:lnTo>
                  <a:pt x="24583" y="1844"/>
                </a:lnTo>
                <a:lnTo>
                  <a:pt x="25405" y="2217"/>
                </a:lnTo>
                <a:lnTo>
                  <a:pt x="26352" y="2715"/>
                </a:lnTo>
                <a:lnTo>
                  <a:pt x="28145" y="3861"/>
                </a:lnTo>
                <a:lnTo>
                  <a:pt x="29764" y="5231"/>
                </a:lnTo>
                <a:lnTo>
                  <a:pt x="31183" y="6800"/>
                </a:lnTo>
                <a:lnTo>
                  <a:pt x="32429" y="8494"/>
                </a:lnTo>
                <a:lnTo>
                  <a:pt x="33450" y="10337"/>
                </a:lnTo>
                <a:lnTo>
                  <a:pt x="34222" y="12304"/>
                </a:lnTo>
                <a:lnTo>
                  <a:pt x="34770" y="14372"/>
                </a:lnTo>
                <a:lnTo>
                  <a:pt x="34944" y="15443"/>
                </a:lnTo>
                <a:lnTo>
                  <a:pt x="35069" y="16588"/>
                </a:lnTo>
                <a:lnTo>
                  <a:pt x="35119" y="17734"/>
                </a:lnTo>
                <a:lnTo>
                  <a:pt x="35119" y="17809"/>
                </a:lnTo>
                <a:lnTo>
                  <a:pt x="35069" y="19228"/>
                </a:lnTo>
                <a:lnTo>
                  <a:pt x="34620" y="21968"/>
                </a:lnTo>
                <a:lnTo>
                  <a:pt x="33774" y="24533"/>
                </a:lnTo>
                <a:lnTo>
                  <a:pt x="32528" y="26949"/>
                </a:lnTo>
                <a:lnTo>
                  <a:pt x="30934" y="29116"/>
                </a:lnTo>
                <a:lnTo>
                  <a:pt x="29017" y="31009"/>
                </a:lnTo>
                <a:lnTo>
                  <a:pt x="26800" y="32603"/>
                </a:lnTo>
                <a:lnTo>
                  <a:pt x="24334" y="33848"/>
                </a:lnTo>
                <a:lnTo>
                  <a:pt x="22989" y="34297"/>
                </a:lnTo>
                <a:lnTo>
                  <a:pt x="22118" y="34546"/>
                </a:lnTo>
                <a:lnTo>
                  <a:pt x="21246" y="34745"/>
                </a:lnTo>
                <a:lnTo>
                  <a:pt x="21096" y="34770"/>
                </a:lnTo>
                <a:lnTo>
                  <a:pt x="20872" y="34919"/>
                </a:lnTo>
                <a:lnTo>
                  <a:pt x="20797" y="35044"/>
                </a:lnTo>
                <a:lnTo>
                  <a:pt x="20324" y="35816"/>
                </a:lnTo>
                <a:lnTo>
                  <a:pt x="19826" y="36588"/>
                </a:lnTo>
                <a:lnTo>
                  <a:pt x="18705" y="38406"/>
                </a:lnTo>
                <a:lnTo>
                  <a:pt x="17809" y="39828"/>
                </a:lnTo>
                <a:lnTo>
                  <a:pt x="15468" y="36090"/>
                </a:lnTo>
                <a:lnTo>
                  <a:pt x="15293" y="35716"/>
                </a:lnTo>
                <a:lnTo>
                  <a:pt x="14920" y="35094"/>
                </a:lnTo>
                <a:lnTo>
                  <a:pt x="14621" y="34770"/>
                </a:lnTo>
                <a:lnTo>
                  <a:pt x="14446" y="34720"/>
                </a:lnTo>
                <a:lnTo>
                  <a:pt x="13350" y="34446"/>
                </a:lnTo>
                <a:lnTo>
                  <a:pt x="11209" y="33724"/>
                </a:lnTo>
                <a:lnTo>
                  <a:pt x="10212" y="33250"/>
                </a:lnTo>
                <a:lnTo>
                  <a:pt x="9415" y="32852"/>
                </a:lnTo>
                <a:lnTo>
                  <a:pt x="7921" y="31930"/>
                </a:lnTo>
                <a:lnTo>
                  <a:pt x="6551" y="30884"/>
                </a:lnTo>
                <a:lnTo>
                  <a:pt x="5306" y="29714"/>
                </a:lnTo>
                <a:lnTo>
                  <a:pt x="4210" y="28444"/>
                </a:lnTo>
                <a:lnTo>
                  <a:pt x="3239" y="27074"/>
                </a:lnTo>
                <a:lnTo>
                  <a:pt x="2417" y="25629"/>
                </a:lnTo>
                <a:lnTo>
                  <a:pt x="1719" y="24110"/>
                </a:lnTo>
                <a:lnTo>
                  <a:pt x="1196" y="22541"/>
                </a:lnTo>
                <a:lnTo>
                  <a:pt x="798" y="20922"/>
                </a:lnTo>
                <a:lnTo>
                  <a:pt x="574" y="19278"/>
                </a:lnTo>
                <a:lnTo>
                  <a:pt x="499" y="17609"/>
                </a:lnTo>
                <a:lnTo>
                  <a:pt x="598" y="15916"/>
                </a:lnTo>
                <a:lnTo>
                  <a:pt x="872" y="14247"/>
                </a:lnTo>
                <a:lnTo>
                  <a:pt x="1296" y="12578"/>
                </a:lnTo>
                <a:lnTo>
                  <a:pt x="1894" y="10935"/>
                </a:lnTo>
                <a:lnTo>
                  <a:pt x="2267" y="10138"/>
                </a:lnTo>
                <a:lnTo>
                  <a:pt x="2691" y="9341"/>
                </a:lnTo>
                <a:lnTo>
                  <a:pt x="3612" y="7846"/>
                </a:lnTo>
                <a:lnTo>
                  <a:pt x="4658" y="6476"/>
                </a:lnTo>
                <a:lnTo>
                  <a:pt x="5829" y="5256"/>
                </a:lnTo>
                <a:lnTo>
                  <a:pt x="7099" y="4135"/>
                </a:lnTo>
                <a:lnTo>
                  <a:pt x="8469" y="3164"/>
                </a:lnTo>
                <a:lnTo>
                  <a:pt x="9913" y="2342"/>
                </a:lnTo>
                <a:lnTo>
                  <a:pt x="11433" y="1669"/>
                </a:lnTo>
                <a:lnTo>
                  <a:pt x="13002" y="1121"/>
                </a:lnTo>
                <a:lnTo>
                  <a:pt x="14621" y="748"/>
                </a:lnTo>
                <a:lnTo>
                  <a:pt x="16265" y="499"/>
                </a:lnTo>
                <a:lnTo>
                  <a:pt x="17933" y="449"/>
                </a:lnTo>
                <a:close/>
                <a:moveTo>
                  <a:pt x="17809" y="1"/>
                </a:moveTo>
                <a:lnTo>
                  <a:pt x="16887" y="26"/>
                </a:lnTo>
                <a:lnTo>
                  <a:pt x="15069" y="225"/>
                </a:lnTo>
                <a:lnTo>
                  <a:pt x="13326" y="574"/>
                </a:lnTo>
                <a:lnTo>
                  <a:pt x="11657" y="1097"/>
                </a:lnTo>
                <a:lnTo>
                  <a:pt x="10063" y="1794"/>
                </a:lnTo>
                <a:lnTo>
                  <a:pt x="8544" y="2616"/>
                </a:lnTo>
                <a:lnTo>
                  <a:pt x="7124" y="3587"/>
                </a:lnTo>
                <a:lnTo>
                  <a:pt x="5804" y="4658"/>
                </a:lnTo>
                <a:lnTo>
                  <a:pt x="4583" y="5879"/>
                </a:lnTo>
                <a:lnTo>
                  <a:pt x="3488" y="7199"/>
                </a:lnTo>
                <a:lnTo>
                  <a:pt x="2541" y="8618"/>
                </a:lnTo>
                <a:lnTo>
                  <a:pt x="1719" y="10138"/>
                </a:lnTo>
                <a:lnTo>
                  <a:pt x="1047" y="11756"/>
                </a:lnTo>
                <a:lnTo>
                  <a:pt x="524" y="13425"/>
                </a:lnTo>
                <a:lnTo>
                  <a:pt x="175" y="15169"/>
                </a:lnTo>
                <a:lnTo>
                  <a:pt x="1" y="16987"/>
                </a:lnTo>
                <a:lnTo>
                  <a:pt x="1" y="17908"/>
                </a:lnTo>
                <a:lnTo>
                  <a:pt x="26" y="19253"/>
                </a:lnTo>
                <a:lnTo>
                  <a:pt x="424" y="21868"/>
                </a:lnTo>
                <a:lnTo>
                  <a:pt x="1196" y="24384"/>
                </a:lnTo>
                <a:lnTo>
                  <a:pt x="2342" y="26725"/>
                </a:lnTo>
                <a:lnTo>
                  <a:pt x="3786" y="28892"/>
                </a:lnTo>
                <a:lnTo>
                  <a:pt x="5530" y="30810"/>
                </a:lnTo>
                <a:lnTo>
                  <a:pt x="7572" y="32478"/>
                </a:lnTo>
                <a:lnTo>
                  <a:pt x="9839" y="33848"/>
                </a:lnTo>
                <a:lnTo>
                  <a:pt x="11084" y="34371"/>
                </a:lnTo>
                <a:lnTo>
                  <a:pt x="12155" y="34795"/>
                </a:lnTo>
                <a:lnTo>
                  <a:pt x="13276" y="35118"/>
                </a:lnTo>
                <a:lnTo>
                  <a:pt x="13575" y="35193"/>
                </a:lnTo>
                <a:lnTo>
                  <a:pt x="13849" y="35243"/>
                </a:lnTo>
                <a:lnTo>
                  <a:pt x="13973" y="35268"/>
                </a:lnTo>
                <a:lnTo>
                  <a:pt x="14272" y="35318"/>
                </a:lnTo>
                <a:lnTo>
                  <a:pt x="14317" y="35303"/>
                </a:lnTo>
                <a:lnTo>
                  <a:pt x="14317" y="35303"/>
                </a:lnTo>
                <a:lnTo>
                  <a:pt x="14347" y="35343"/>
                </a:lnTo>
                <a:lnTo>
                  <a:pt x="14347" y="35417"/>
                </a:lnTo>
                <a:lnTo>
                  <a:pt x="15841" y="37758"/>
                </a:lnTo>
                <a:lnTo>
                  <a:pt x="17311" y="40149"/>
                </a:lnTo>
                <a:lnTo>
                  <a:pt x="17435" y="40374"/>
                </a:lnTo>
                <a:lnTo>
                  <a:pt x="17585" y="40598"/>
                </a:lnTo>
                <a:lnTo>
                  <a:pt x="17659" y="40697"/>
                </a:lnTo>
                <a:lnTo>
                  <a:pt x="17883" y="40747"/>
                </a:lnTo>
                <a:lnTo>
                  <a:pt x="18008" y="40697"/>
                </a:lnTo>
                <a:lnTo>
                  <a:pt x="18083" y="40648"/>
                </a:lnTo>
                <a:lnTo>
                  <a:pt x="18083" y="40598"/>
                </a:lnTo>
                <a:lnTo>
                  <a:pt x="20125" y="37360"/>
                </a:lnTo>
                <a:lnTo>
                  <a:pt x="21246" y="35592"/>
                </a:lnTo>
                <a:lnTo>
                  <a:pt x="21370" y="35343"/>
                </a:lnTo>
                <a:lnTo>
                  <a:pt x="21420" y="35293"/>
                </a:lnTo>
                <a:lnTo>
                  <a:pt x="21420" y="35343"/>
                </a:lnTo>
                <a:lnTo>
                  <a:pt x="21570" y="35293"/>
                </a:lnTo>
                <a:lnTo>
                  <a:pt x="21794" y="35243"/>
                </a:lnTo>
                <a:lnTo>
                  <a:pt x="22242" y="35118"/>
                </a:lnTo>
                <a:lnTo>
                  <a:pt x="22690" y="34994"/>
                </a:lnTo>
                <a:lnTo>
                  <a:pt x="23164" y="34869"/>
                </a:lnTo>
                <a:lnTo>
                  <a:pt x="24533" y="34396"/>
                </a:lnTo>
                <a:lnTo>
                  <a:pt x="27074" y="33126"/>
                </a:lnTo>
                <a:lnTo>
                  <a:pt x="29365" y="31482"/>
                </a:lnTo>
                <a:lnTo>
                  <a:pt x="31358" y="29515"/>
                </a:lnTo>
                <a:lnTo>
                  <a:pt x="33002" y="27273"/>
                </a:lnTo>
                <a:lnTo>
                  <a:pt x="34297" y="24782"/>
                </a:lnTo>
                <a:lnTo>
                  <a:pt x="35193" y="22117"/>
                </a:lnTo>
                <a:lnTo>
                  <a:pt x="35567" y="20000"/>
                </a:lnTo>
                <a:lnTo>
                  <a:pt x="35691" y="18556"/>
                </a:lnTo>
                <a:lnTo>
                  <a:pt x="35691" y="17809"/>
                </a:lnTo>
                <a:lnTo>
                  <a:pt x="35691" y="16887"/>
                </a:lnTo>
                <a:lnTo>
                  <a:pt x="35492" y="15094"/>
                </a:lnTo>
                <a:lnTo>
                  <a:pt x="35143" y="13350"/>
                </a:lnTo>
                <a:lnTo>
                  <a:pt x="34620" y="11682"/>
                </a:lnTo>
                <a:lnTo>
                  <a:pt x="33948" y="10088"/>
                </a:lnTo>
                <a:lnTo>
                  <a:pt x="33101" y="8568"/>
                </a:lnTo>
                <a:lnTo>
                  <a:pt x="32155" y="7149"/>
                </a:lnTo>
                <a:lnTo>
                  <a:pt x="31059" y="5829"/>
                </a:lnTo>
                <a:lnTo>
                  <a:pt x="29838" y="4608"/>
                </a:lnTo>
                <a:lnTo>
                  <a:pt x="28518" y="3512"/>
                </a:lnTo>
                <a:lnTo>
                  <a:pt x="27074" y="2566"/>
                </a:lnTo>
                <a:lnTo>
                  <a:pt x="25555" y="1744"/>
                </a:lnTo>
                <a:lnTo>
                  <a:pt x="23961" y="1072"/>
                </a:lnTo>
                <a:lnTo>
                  <a:pt x="22267" y="549"/>
                </a:lnTo>
                <a:lnTo>
                  <a:pt x="20523" y="200"/>
                </a:lnTo>
                <a:lnTo>
                  <a:pt x="18730" y="26"/>
                </a:lnTo>
                <a:lnTo>
                  <a:pt x="17809"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6"/>
          <p:cNvSpPr/>
          <p:nvPr/>
        </p:nvSpPr>
        <p:spPr>
          <a:xfrm>
            <a:off x="4008124" y="1082732"/>
            <a:ext cx="1027667" cy="1170983"/>
          </a:xfrm>
          <a:custGeom>
            <a:avLst/>
            <a:gdLst/>
            <a:ahLst/>
            <a:cxnLst/>
            <a:rect l="l" t="t" r="r" b="b"/>
            <a:pathLst>
              <a:path w="35717" h="40698" extrusionOk="0">
                <a:moveTo>
                  <a:pt x="17908" y="374"/>
                </a:moveTo>
                <a:lnTo>
                  <a:pt x="19602" y="449"/>
                </a:lnTo>
                <a:lnTo>
                  <a:pt x="21296" y="723"/>
                </a:lnTo>
                <a:lnTo>
                  <a:pt x="22964" y="1146"/>
                </a:lnTo>
                <a:lnTo>
                  <a:pt x="24608" y="1744"/>
                </a:lnTo>
                <a:lnTo>
                  <a:pt x="25405" y="2118"/>
                </a:lnTo>
                <a:lnTo>
                  <a:pt x="26526" y="2691"/>
                </a:lnTo>
                <a:lnTo>
                  <a:pt x="28543" y="4060"/>
                </a:lnTo>
                <a:lnTo>
                  <a:pt x="30337" y="5679"/>
                </a:lnTo>
                <a:lnTo>
                  <a:pt x="31881" y="7522"/>
                </a:lnTo>
                <a:lnTo>
                  <a:pt x="33151" y="9565"/>
                </a:lnTo>
                <a:lnTo>
                  <a:pt x="34122" y="11756"/>
                </a:lnTo>
                <a:lnTo>
                  <a:pt x="34770" y="14073"/>
                </a:lnTo>
                <a:lnTo>
                  <a:pt x="35119" y="16489"/>
                </a:lnTo>
                <a:lnTo>
                  <a:pt x="35119" y="17734"/>
                </a:lnTo>
                <a:lnTo>
                  <a:pt x="35127" y="17775"/>
                </a:lnTo>
                <a:lnTo>
                  <a:pt x="35119" y="17809"/>
                </a:lnTo>
                <a:lnTo>
                  <a:pt x="35094" y="19228"/>
                </a:lnTo>
                <a:lnTo>
                  <a:pt x="34645" y="21968"/>
                </a:lnTo>
                <a:lnTo>
                  <a:pt x="33799" y="24533"/>
                </a:lnTo>
                <a:lnTo>
                  <a:pt x="32553" y="26949"/>
                </a:lnTo>
                <a:lnTo>
                  <a:pt x="30959" y="29116"/>
                </a:lnTo>
                <a:lnTo>
                  <a:pt x="29041" y="31009"/>
                </a:lnTo>
                <a:lnTo>
                  <a:pt x="26825" y="32603"/>
                </a:lnTo>
                <a:lnTo>
                  <a:pt x="24334" y="33848"/>
                </a:lnTo>
                <a:lnTo>
                  <a:pt x="23014" y="34297"/>
                </a:lnTo>
                <a:lnTo>
                  <a:pt x="22142" y="34546"/>
                </a:lnTo>
                <a:lnTo>
                  <a:pt x="21271" y="34745"/>
                </a:lnTo>
                <a:lnTo>
                  <a:pt x="21121" y="34770"/>
                </a:lnTo>
                <a:lnTo>
                  <a:pt x="20872" y="34919"/>
                </a:lnTo>
                <a:lnTo>
                  <a:pt x="20797" y="35044"/>
                </a:lnTo>
                <a:lnTo>
                  <a:pt x="20324" y="35816"/>
                </a:lnTo>
                <a:lnTo>
                  <a:pt x="19851" y="36588"/>
                </a:lnTo>
                <a:lnTo>
                  <a:pt x="17811" y="39826"/>
                </a:lnTo>
                <a:lnTo>
                  <a:pt x="15492" y="36090"/>
                </a:lnTo>
                <a:lnTo>
                  <a:pt x="15293" y="35716"/>
                </a:lnTo>
                <a:lnTo>
                  <a:pt x="14944" y="35094"/>
                </a:lnTo>
                <a:lnTo>
                  <a:pt x="14646" y="34770"/>
                </a:lnTo>
                <a:lnTo>
                  <a:pt x="14446" y="34720"/>
                </a:lnTo>
                <a:lnTo>
                  <a:pt x="13375" y="34446"/>
                </a:lnTo>
                <a:lnTo>
                  <a:pt x="11233" y="33724"/>
                </a:lnTo>
                <a:lnTo>
                  <a:pt x="10212" y="33250"/>
                </a:lnTo>
                <a:lnTo>
                  <a:pt x="9440" y="32852"/>
                </a:lnTo>
                <a:lnTo>
                  <a:pt x="7946" y="31930"/>
                </a:lnTo>
                <a:lnTo>
                  <a:pt x="6576" y="30884"/>
                </a:lnTo>
                <a:lnTo>
                  <a:pt x="5331" y="29714"/>
                </a:lnTo>
                <a:lnTo>
                  <a:pt x="4210" y="28444"/>
                </a:lnTo>
                <a:lnTo>
                  <a:pt x="3238" y="27074"/>
                </a:lnTo>
                <a:lnTo>
                  <a:pt x="2417" y="25629"/>
                </a:lnTo>
                <a:lnTo>
                  <a:pt x="1719" y="24110"/>
                </a:lnTo>
                <a:lnTo>
                  <a:pt x="1196" y="22541"/>
                </a:lnTo>
                <a:lnTo>
                  <a:pt x="798" y="20922"/>
                </a:lnTo>
                <a:lnTo>
                  <a:pt x="574" y="19278"/>
                </a:lnTo>
                <a:lnTo>
                  <a:pt x="499" y="17584"/>
                </a:lnTo>
                <a:lnTo>
                  <a:pt x="574" y="15916"/>
                </a:lnTo>
                <a:lnTo>
                  <a:pt x="847" y="14222"/>
                </a:lnTo>
                <a:lnTo>
                  <a:pt x="1271" y="12553"/>
                </a:lnTo>
                <a:lnTo>
                  <a:pt x="1869" y="10910"/>
                </a:lnTo>
                <a:lnTo>
                  <a:pt x="2242" y="10088"/>
                </a:lnTo>
                <a:lnTo>
                  <a:pt x="2666" y="9291"/>
                </a:lnTo>
                <a:lnTo>
                  <a:pt x="3587" y="7821"/>
                </a:lnTo>
                <a:lnTo>
                  <a:pt x="4633" y="6451"/>
                </a:lnTo>
                <a:lnTo>
                  <a:pt x="5804" y="5206"/>
                </a:lnTo>
                <a:lnTo>
                  <a:pt x="7074" y="4085"/>
                </a:lnTo>
                <a:lnTo>
                  <a:pt x="8444" y="3114"/>
                </a:lnTo>
                <a:lnTo>
                  <a:pt x="9888" y="2292"/>
                </a:lnTo>
                <a:lnTo>
                  <a:pt x="11408" y="1595"/>
                </a:lnTo>
                <a:lnTo>
                  <a:pt x="12977" y="1047"/>
                </a:lnTo>
                <a:lnTo>
                  <a:pt x="14596" y="673"/>
                </a:lnTo>
                <a:lnTo>
                  <a:pt x="16240" y="449"/>
                </a:lnTo>
                <a:lnTo>
                  <a:pt x="17908" y="374"/>
                </a:lnTo>
                <a:close/>
                <a:moveTo>
                  <a:pt x="17809" y="1"/>
                </a:moveTo>
                <a:lnTo>
                  <a:pt x="16887" y="26"/>
                </a:lnTo>
                <a:lnTo>
                  <a:pt x="15094" y="225"/>
                </a:lnTo>
                <a:lnTo>
                  <a:pt x="13350" y="574"/>
                </a:lnTo>
                <a:lnTo>
                  <a:pt x="11682" y="1097"/>
                </a:lnTo>
                <a:lnTo>
                  <a:pt x="10063" y="1794"/>
                </a:lnTo>
                <a:lnTo>
                  <a:pt x="8544" y="2616"/>
                </a:lnTo>
                <a:lnTo>
                  <a:pt x="7124" y="3587"/>
                </a:lnTo>
                <a:lnTo>
                  <a:pt x="5804" y="4658"/>
                </a:lnTo>
                <a:lnTo>
                  <a:pt x="4608" y="5879"/>
                </a:lnTo>
                <a:lnTo>
                  <a:pt x="3512" y="7199"/>
                </a:lnTo>
                <a:lnTo>
                  <a:pt x="2566" y="8618"/>
                </a:lnTo>
                <a:lnTo>
                  <a:pt x="1744" y="10138"/>
                </a:lnTo>
                <a:lnTo>
                  <a:pt x="1072" y="11756"/>
                </a:lnTo>
                <a:lnTo>
                  <a:pt x="549" y="13425"/>
                </a:lnTo>
                <a:lnTo>
                  <a:pt x="200" y="15169"/>
                </a:lnTo>
                <a:lnTo>
                  <a:pt x="26" y="16987"/>
                </a:lnTo>
                <a:lnTo>
                  <a:pt x="1" y="17908"/>
                </a:lnTo>
                <a:lnTo>
                  <a:pt x="26" y="18954"/>
                </a:lnTo>
                <a:lnTo>
                  <a:pt x="275" y="20997"/>
                </a:lnTo>
                <a:lnTo>
                  <a:pt x="748" y="23014"/>
                </a:lnTo>
                <a:lnTo>
                  <a:pt x="1445" y="24932"/>
                </a:lnTo>
                <a:lnTo>
                  <a:pt x="2367" y="26750"/>
                </a:lnTo>
                <a:lnTo>
                  <a:pt x="3488" y="28444"/>
                </a:lnTo>
                <a:lnTo>
                  <a:pt x="4808" y="30013"/>
                </a:lnTo>
                <a:lnTo>
                  <a:pt x="6302" y="31457"/>
                </a:lnTo>
                <a:lnTo>
                  <a:pt x="7099" y="32105"/>
                </a:lnTo>
                <a:lnTo>
                  <a:pt x="7796" y="32603"/>
                </a:lnTo>
                <a:lnTo>
                  <a:pt x="9266" y="33500"/>
                </a:lnTo>
                <a:lnTo>
                  <a:pt x="10835" y="34247"/>
                </a:lnTo>
                <a:lnTo>
                  <a:pt x="12454" y="34844"/>
                </a:lnTo>
                <a:lnTo>
                  <a:pt x="13301" y="35094"/>
                </a:lnTo>
                <a:lnTo>
                  <a:pt x="13575" y="35143"/>
                </a:lnTo>
                <a:lnTo>
                  <a:pt x="13873" y="35218"/>
                </a:lnTo>
                <a:lnTo>
                  <a:pt x="13973" y="35243"/>
                </a:lnTo>
                <a:lnTo>
                  <a:pt x="14272" y="35293"/>
                </a:lnTo>
                <a:lnTo>
                  <a:pt x="14333" y="35272"/>
                </a:lnTo>
                <a:lnTo>
                  <a:pt x="14333" y="35272"/>
                </a:lnTo>
                <a:lnTo>
                  <a:pt x="14347" y="35293"/>
                </a:lnTo>
                <a:lnTo>
                  <a:pt x="14372" y="35367"/>
                </a:lnTo>
                <a:lnTo>
                  <a:pt x="15866" y="37734"/>
                </a:lnTo>
                <a:lnTo>
                  <a:pt x="17311" y="40100"/>
                </a:lnTo>
                <a:lnTo>
                  <a:pt x="17609" y="40573"/>
                </a:lnTo>
                <a:lnTo>
                  <a:pt x="17684" y="40648"/>
                </a:lnTo>
                <a:lnTo>
                  <a:pt x="17908" y="40697"/>
                </a:lnTo>
                <a:lnTo>
                  <a:pt x="18033" y="40648"/>
                </a:lnTo>
                <a:lnTo>
                  <a:pt x="18083" y="40598"/>
                </a:lnTo>
                <a:lnTo>
                  <a:pt x="18108" y="40573"/>
                </a:lnTo>
                <a:lnTo>
                  <a:pt x="20100" y="37335"/>
                </a:lnTo>
                <a:lnTo>
                  <a:pt x="21221" y="35542"/>
                </a:lnTo>
                <a:lnTo>
                  <a:pt x="21296" y="35417"/>
                </a:lnTo>
                <a:lnTo>
                  <a:pt x="21345" y="35293"/>
                </a:lnTo>
                <a:lnTo>
                  <a:pt x="21395" y="35260"/>
                </a:lnTo>
                <a:lnTo>
                  <a:pt x="21395" y="35293"/>
                </a:lnTo>
                <a:lnTo>
                  <a:pt x="21545" y="35243"/>
                </a:lnTo>
                <a:lnTo>
                  <a:pt x="21769" y="35218"/>
                </a:lnTo>
                <a:lnTo>
                  <a:pt x="22217" y="35094"/>
                </a:lnTo>
                <a:lnTo>
                  <a:pt x="22665" y="34969"/>
                </a:lnTo>
                <a:lnTo>
                  <a:pt x="23139" y="34844"/>
                </a:lnTo>
                <a:lnTo>
                  <a:pt x="23836" y="34620"/>
                </a:lnTo>
                <a:lnTo>
                  <a:pt x="25181" y="34097"/>
                </a:lnTo>
                <a:lnTo>
                  <a:pt x="27074" y="33126"/>
                </a:lnTo>
                <a:lnTo>
                  <a:pt x="29365" y="31482"/>
                </a:lnTo>
                <a:lnTo>
                  <a:pt x="31358" y="29539"/>
                </a:lnTo>
                <a:lnTo>
                  <a:pt x="33026" y="27273"/>
                </a:lnTo>
                <a:lnTo>
                  <a:pt x="34322" y="24807"/>
                </a:lnTo>
                <a:lnTo>
                  <a:pt x="35218" y="22117"/>
                </a:lnTo>
                <a:lnTo>
                  <a:pt x="35592" y="20000"/>
                </a:lnTo>
                <a:lnTo>
                  <a:pt x="35691" y="18556"/>
                </a:lnTo>
                <a:lnTo>
                  <a:pt x="35716" y="17809"/>
                </a:lnTo>
                <a:lnTo>
                  <a:pt x="35691" y="16887"/>
                </a:lnTo>
                <a:lnTo>
                  <a:pt x="35517" y="15094"/>
                </a:lnTo>
                <a:lnTo>
                  <a:pt x="35143" y="13350"/>
                </a:lnTo>
                <a:lnTo>
                  <a:pt x="34620" y="11682"/>
                </a:lnTo>
                <a:lnTo>
                  <a:pt x="33948" y="10088"/>
                </a:lnTo>
                <a:lnTo>
                  <a:pt x="33126" y="8568"/>
                </a:lnTo>
                <a:lnTo>
                  <a:pt x="32155" y="7149"/>
                </a:lnTo>
                <a:lnTo>
                  <a:pt x="31059" y="5829"/>
                </a:lnTo>
                <a:lnTo>
                  <a:pt x="29863" y="4608"/>
                </a:lnTo>
                <a:lnTo>
                  <a:pt x="28518" y="3512"/>
                </a:lnTo>
                <a:lnTo>
                  <a:pt x="27099" y="2566"/>
                </a:lnTo>
                <a:lnTo>
                  <a:pt x="25579" y="1744"/>
                </a:lnTo>
                <a:lnTo>
                  <a:pt x="23985" y="1072"/>
                </a:lnTo>
                <a:lnTo>
                  <a:pt x="22292" y="549"/>
                </a:lnTo>
                <a:lnTo>
                  <a:pt x="20548" y="200"/>
                </a:lnTo>
                <a:lnTo>
                  <a:pt x="18755" y="26"/>
                </a:lnTo>
                <a:lnTo>
                  <a:pt x="17809"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6"/>
          <p:cNvSpPr/>
          <p:nvPr/>
        </p:nvSpPr>
        <p:spPr>
          <a:xfrm>
            <a:off x="5752370" y="1084170"/>
            <a:ext cx="1022632" cy="1171703"/>
          </a:xfrm>
          <a:custGeom>
            <a:avLst/>
            <a:gdLst/>
            <a:ahLst/>
            <a:cxnLst/>
            <a:rect l="l" t="t" r="r" b="b"/>
            <a:pathLst>
              <a:path w="35542" h="40723" extrusionOk="0">
                <a:moveTo>
                  <a:pt x="18506" y="374"/>
                </a:moveTo>
                <a:lnTo>
                  <a:pt x="20025" y="524"/>
                </a:lnTo>
                <a:lnTo>
                  <a:pt x="21520" y="798"/>
                </a:lnTo>
                <a:lnTo>
                  <a:pt x="22989" y="1171"/>
                </a:lnTo>
                <a:lnTo>
                  <a:pt x="24384" y="1694"/>
                </a:lnTo>
                <a:lnTo>
                  <a:pt x="25729" y="2317"/>
                </a:lnTo>
                <a:lnTo>
                  <a:pt x="26999" y="3064"/>
                </a:lnTo>
                <a:lnTo>
                  <a:pt x="28219" y="3911"/>
                </a:lnTo>
                <a:lnTo>
                  <a:pt x="29340" y="4832"/>
                </a:lnTo>
                <a:lnTo>
                  <a:pt x="30411" y="5878"/>
                </a:lnTo>
                <a:lnTo>
                  <a:pt x="31358" y="6974"/>
                </a:lnTo>
                <a:lnTo>
                  <a:pt x="32229" y="8195"/>
                </a:lnTo>
                <a:lnTo>
                  <a:pt x="33001" y="9465"/>
                </a:lnTo>
                <a:lnTo>
                  <a:pt x="33649" y="10810"/>
                </a:lnTo>
                <a:lnTo>
                  <a:pt x="34197" y="12205"/>
                </a:lnTo>
                <a:lnTo>
                  <a:pt x="34620" y="13699"/>
                </a:lnTo>
                <a:lnTo>
                  <a:pt x="34770" y="14446"/>
                </a:lnTo>
                <a:lnTo>
                  <a:pt x="34944" y="15318"/>
                </a:lnTo>
                <a:lnTo>
                  <a:pt x="35094" y="17086"/>
                </a:lnTo>
                <a:lnTo>
                  <a:pt x="35069" y="18805"/>
                </a:lnTo>
                <a:lnTo>
                  <a:pt x="34894" y="20523"/>
                </a:lnTo>
                <a:lnTo>
                  <a:pt x="34546" y="22167"/>
                </a:lnTo>
                <a:lnTo>
                  <a:pt x="34023" y="23786"/>
                </a:lnTo>
                <a:lnTo>
                  <a:pt x="33375" y="25330"/>
                </a:lnTo>
                <a:lnTo>
                  <a:pt x="32578" y="26775"/>
                </a:lnTo>
                <a:lnTo>
                  <a:pt x="31632" y="28169"/>
                </a:lnTo>
                <a:lnTo>
                  <a:pt x="30561" y="29465"/>
                </a:lnTo>
                <a:lnTo>
                  <a:pt x="29390" y="30635"/>
                </a:lnTo>
                <a:lnTo>
                  <a:pt x="28070" y="31706"/>
                </a:lnTo>
                <a:lnTo>
                  <a:pt x="26675" y="32653"/>
                </a:lnTo>
                <a:lnTo>
                  <a:pt x="25156" y="33474"/>
                </a:lnTo>
                <a:lnTo>
                  <a:pt x="23562" y="34122"/>
                </a:lnTo>
                <a:lnTo>
                  <a:pt x="21868" y="34645"/>
                </a:lnTo>
                <a:lnTo>
                  <a:pt x="20997" y="34819"/>
                </a:lnTo>
                <a:lnTo>
                  <a:pt x="20922" y="34819"/>
                </a:lnTo>
                <a:lnTo>
                  <a:pt x="17709" y="39975"/>
                </a:lnTo>
                <a:lnTo>
                  <a:pt x="14521" y="34819"/>
                </a:lnTo>
                <a:lnTo>
                  <a:pt x="14446" y="34819"/>
                </a:lnTo>
                <a:lnTo>
                  <a:pt x="13674" y="34670"/>
                </a:lnTo>
                <a:lnTo>
                  <a:pt x="12205" y="34247"/>
                </a:lnTo>
                <a:lnTo>
                  <a:pt x="10810" y="33699"/>
                </a:lnTo>
                <a:lnTo>
                  <a:pt x="9465" y="33051"/>
                </a:lnTo>
                <a:lnTo>
                  <a:pt x="8170" y="32279"/>
                </a:lnTo>
                <a:lnTo>
                  <a:pt x="6974" y="31407"/>
                </a:lnTo>
                <a:lnTo>
                  <a:pt x="5854" y="30436"/>
                </a:lnTo>
                <a:lnTo>
                  <a:pt x="4832" y="29390"/>
                </a:lnTo>
                <a:lnTo>
                  <a:pt x="3886" y="28244"/>
                </a:lnTo>
                <a:lnTo>
                  <a:pt x="3064" y="27024"/>
                </a:lnTo>
                <a:lnTo>
                  <a:pt x="2317" y="25754"/>
                </a:lnTo>
                <a:lnTo>
                  <a:pt x="1694" y="24409"/>
                </a:lnTo>
                <a:lnTo>
                  <a:pt x="1171" y="23014"/>
                </a:lnTo>
                <a:lnTo>
                  <a:pt x="773" y="21569"/>
                </a:lnTo>
                <a:lnTo>
                  <a:pt x="524" y="20075"/>
                </a:lnTo>
                <a:lnTo>
                  <a:pt x="374" y="18556"/>
                </a:lnTo>
                <a:lnTo>
                  <a:pt x="374" y="17759"/>
                </a:lnTo>
                <a:lnTo>
                  <a:pt x="374" y="16862"/>
                </a:lnTo>
                <a:lnTo>
                  <a:pt x="549" y="15119"/>
                </a:lnTo>
                <a:lnTo>
                  <a:pt x="897" y="13425"/>
                </a:lnTo>
                <a:lnTo>
                  <a:pt x="1395" y="11781"/>
                </a:lnTo>
                <a:lnTo>
                  <a:pt x="2043" y="10237"/>
                </a:lnTo>
                <a:lnTo>
                  <a:pt x="2865" y="8743"/>
                </a:lnTo>
                <a:lnTo>
                  <a:pt x="3786" y="7373"/>
                </a:lnTo>
                <a:lnTo>
                  <a:pt x="4857" y="6078"/>
                </a:lnTo>
                <a:lnTo>
                  <a:pt x="6028" y="4882"/>
                </a:lnTo>
                <a:lnTo>
                  <a:pt x="7323" y="3836"/>
                </a:lnTo>
                <a:lnTo>
                  <a:pt x="8718" y="2890"/>
                </a:lnTo>
                <a:lnTo>
                  <a:pt x="10187" y="2093"/>
                </a:lnTo>
                <a:lnTo>
                  <a:pt x="11756" y="1420"/>
                </a:lnTo>
                <a:lnTo>
                  <a:pt x="13375" y="922"/>
                </a:lnTo>
                <a:lnTo>
                  <a:pt x="15069" y="573"/>
                </a:lnTo>
                <a:lnTo>
                  <a:pt x="16837" y="399"/>
                </a:lnTo>
                <a:lnTo>
                  <a:pt x="17709" y="374"/>
                </a:lnTo>
                <a:close/>
                <a:moveTo>
                  <a:pt x="16738" y="1"/>
                </a:moveTo>
                <a:lnTo>
                  <a:pt x="14994" y="200"/>
                </a:lnTo>
                <a:lnTo>
                  <a:pt x="13301" y="548"/>
                </a:lnTo>
                <a:lnTo>
                  <a:pt x="11657" y="1071"/>
                </a:lnTo>
                <a:lnTo>
                  <a:pt x="10088" y="1719"/>
                </a:lnTo>
                <a:lnTo>
                  <a:pt x="8593" y="2541"/>
                </a:lnTo>
                <a:lnTo>
                  <a:pt x="7174" y="3487"/>
                </a:lnTo>
                <a:lnTo>
                  <a:pt x="5854" y="4558"/>
                </a:lnTo>
                <a:lnTo>
                  <a:pt x="4633" y="5779"/>
                </a:lnTo>
                <a:lnTo>
                  <a:pt x="3537" y="7099"/>
                </a:lnTo>
                <a:lnTo>
                  <a:pt x="2566" y="8518"/>
                </a:lnTo>
                <a:lnTo>
                  <a:pt x="1744" y="10063"/>
                </a:lnTo>
                <a:lnTo>
                  <a:pt x="1047" y="11706"/>
                </a:lnTo>
                <a:lnTo>
                  <a:pt x="524" y="13425"/>
                </a:lnTo>
                <a:lnTo>
                  <a:pt x="324" y="14322"/>
                </a:lnTo>
                <a:lnTo>
                  <a:pt x="175" y="15218"/>
                </a:lnTo>
                <a:lnTo>
                  <a:pt x="1" y="17011"/>
                </a:lnTo>
                <a:lnTo>
                  <a:pt x="1" y="18780"/>
                </a:lnTo>
                <a:lnTo>
                  <a:pt x="200" y="20523"/>
                </a:lnTo>
                <a:lnTo>
                  <a:pt x="549" y="22217"/>
                </a:lnTo>
                <a:lnTo>
                  <a:pt x="1047" y="23861"/>
                </a:lnTo>
                <a:lnTo>
                  <a:pt x="1719" y="25430"/>
                </a:lnTo>
                <a:lnTo>
                  <a:pt x="2541" y="26949"/>
                </a:lnTo>
                <a:lnTo>
                  <a:pt x="3487" y="28369"/>
                </a:lnTo>
                <a:lnTo>
                  <a:pt x="4558" y="29689"/>
                </a:lnTo>
                <a:lnTo>
                  <a:pt x="5779" y="30884"/>
                </a:lnTo>
                <a:lnTo>
                  <a:pt x="7099" y="31980"/>
                </a:lnTo>
                <a:lnTo>
                  <a:pt x="8519" y="32951"/>
                </a:lnTo>
                <a:lnTo>
                  <a:pt x="10063" y="33798"/>
                </a:lnTo>
                <a:lnTo>
                  <a:pt x="11707" y="34471"/>
                </a:lnTo>
                <a:lnTo>
                  <a:pt x="13425" y="35019"/>
                </a:lnTo>
                <a:lnTo>
                  <a:pt x="14322" y="35193"/>
                </a:lnTo>
                <a:lnTo>
                  <a:pt x="17709" y="40722"/>
                </a:lnTo>
                <a:lnTo>
                  <a:pt x="21196" y="35193"/>
                </a:lnTo>
                <a:lnTo>
                  <a:pt x="22516" y="34919"/>
                </a:lnTo>
                <a:lnTo>
                  <a:pt x="25007" y="34022"/>
                </a:lnTo>
                <a:lnTo>
                  <a:pt x="27298" y="32802"/>
                </a:lnTo>
                <a:lnTo>
                  <a:pt x="29390" y="31258"/>
                </a:lnTo>
                <a:lnTo>
                  <a:pt x="31208" y="29415"/>
                </a:lnTo>
                <a:lnTo>
                  <a:pt x="32752" y="27348"/>
                </a:lnTo>
                <a:lnTo>
                  <a:pt x="33998" y="25031"/>
                </a:lnTo>
                <a:lnTo>
                  <a:pt x="34894" y="22541"/>
                </a:lnTo>
                <a:lnTo>
                  <a:pt x="35193" y="21221"/>
                </a:lnTo>
                <a:lnTo>
                  <a:pt x="35368" y="20299"/>
                </a:lnTo>
                <a:lnTo>
                  <a:pt x="35542" y="18506"/>
                </a:lnTo>
                <a:lnTo>
                  <a:pt x="35517" y="16737"/>
                </a:lnTo>
                <a:lnTo>
                  <a:pt x="35343" y="15019"/>
                </a:lnTo>
                <a:lnTo>
                  <a:pt x="34969" y="13300"/>
                </a:lnTo>
                <a:lnTo>
                  <a:pt x="34471" y="11682"/>
                </a:lnTo>
                <a:lnTo>
                  <a:pt x="33798" y="10088"/>
                </a:lnTo>
                <a:lnTo>
                  <a:pt x="33001" y="8593"/>
                </a:lnTo>
                <a:lnTo>
                  <a:pt x="32055" y="7174"/>
                </a:lnTo>
                <a:lnTo>
                  <a:pt x="30959" y="5853"/>
                </a:lnTo>
                <a:lnTo>
                  <a:pt x="29764" y="4633"/>
                </a:lnTo>
                <a:lnTo>
                  <a:pt x="28444" y="3537"/>
                </a:lnTo>
                <a:lnTo>
                  <a:pt x="26999" y="2566"/>
                </a:lnTo>
                <a:lnTo>
                  <a:pt x="25455" y="1744"/>
                </a:lnTo>
                <a:lnTo>
                  <a:pt x="23836" y="1047"/>
                </a:lnTo>
                <a:lnTo>
                  <a:pt x="22092" y="524"/>
                </a:lnTo>
                <a:lnTo>
                  <a:pt x="21196" y="324"/>
                </a:lnTo>
                <a:lnTo>
                  <a:pt x="20299" y="175"/>
                </a:lnTo>
                <a:lnTo>
                  <a:pt x="18506"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6"/>
          <p:cNvSpPr/>
          <p:nvPr/>
        </p:nvSpPr>
        <p:spPr>
          <a:xfrm>
            <a:off x="7385555" y="1083451"/>
            <a:ext cx="1022632" cy="1172422"/>
          </a:xfrm>
          <a:custGeom>
            <a:avLst/>
            <a:gdLst/>
            <a:ahLst/>
            <a:cxnLst/>
            <a:rect l="l" t="t" r="r" b="b"/>
            <a:pathLst>
              <a:path w="35542" h="40748" extrusionOk="0">
                <a:moveTo>
                  <a:pt x="18555" y="399"/>
                </a:moveTo>
                <a:lnTo>
                  <a:pt x="20099" y="549"/>
                </a:lnTo>
                <a:lnTo>
                  <a:pt x="21594" y="823"/>
                </a:lnTo>
                <a:lnTo>
                  <a:pt x="23038" y="1196"/>
                </a:lnTo>
                <a:lnTo>
                  <a:pt x="24458" y="1719"/>
                </a:lnTo>
                <a:lnTo>
                  <a:pt x="25778" y="2342"/>
                </a:lnTo>
                <a:lnTo>
                  <a:pt x="27073" y="3089"/>
                </a:lnTo>
                <a:lnTo>
                  <a:pt x="28269" y="3936"/>
                </a:lnTo>
                <a:lnTo>
                  <a:pt x="29414" y="4857"/>
                </a:lnTo>
                <a:lnTo>
                  <a:pt x="30460" y="5903"/>
                </a:lnTo>
                <a:lnTo>
                  <a:pt x="31432" y="6999"/>
                </a:lnTo>
                <a:lnTo>
                  <a:pt x="32304" y="8220"/>
                </a:lnTo>
                <a:lnTo>
                  <a:pt x="33076" y="9490"/>
                </a:lnTo>
                <a:lnTo>
                  <a:pt x="33723" y="10835"/>
                </a:lnTo>
                <a:lnTo>
                  <a:pt x="34271" y="12230"/>
                </a:lnTo>
                <a:lnTo>
                  <a:pt x="34695" y="13724"/>
                </a:lnTo>
                <a:lnTo>
                  <a:pt x="34844" y="14471"/>
                </a:lnTo>
                <a:lnTo>
                  <a:pt x="34993" y="15343"/>
                </a:lnTo>
                <a:lnTo>
                  <a:pt x="35168" y="17111"/>
                </a:lnTo>
                <a:lnTo>
                  <a:pt x="35143" y="18830"/>
                </a:lnTo>
                <a:lnTo>
                  <a:pt x="34944" y="20548"/>
                </a:lnTo>
                <a:lnTo>
                  <a:pt x="34595" y="22192"/>
                </a:lnTo>
                <a:lnTo>
                  <a:pt x="34097" y="23811"/>
                </a:lnTo>
                <a:lnTo>
                  <a:pt x="33424" y="25355"/>
                </a:lnTo>
                <a:lnTo>
                  <a:pt x="32627" y="26800"/>
                </a:lnTo>
                <a:lnTo>
                  <a:pt x="31706" y="28194"/>
                </a:lnTo>
                <a:lnTo>
                  <a:pt x="30635" y="29490"/>
                </a:lnTo>
                <a:lnTo>
                  <a:pt x="29439" y="30660"/>
                </a:lnTo>
                <a:lnTo>
                  <a:pt x="28144" y="31731"/>
                </a:lnTo>
                <a:lnTo>
                  <a:pt x="26749" y="32678"/>
                </a:lnTo>
                <a:lnTo>
                  <a:pt x="25230" y="33499"/>
                </a:lnTo>
                <a:lnTo>
                  <a:pt x="23636" y="34147"/>
                </a:lnTo>
                <a:lnTo>
                  <a:pt x="21943" y="34670"/>
                </a:lnTo>
                <a:lnTo>
                  <a:pt x="21071" y="34844"/>
                </a:lnTo>
                <a:lnTo>
                  <a:pt x="20971" y="34844"/>
                </a:lnTo>
                <a:lnTo>
                  <a:pt x="17783" y="40000"/>
                </a:lnTo>
                <a:lnTo>
                  <a:pt x="14595" y="34844"/>
                </a:lnTo>
                <a:lnTo>
                  <a:pt x="14496" y="34844"/>
                </a:lnTo>
                <a:lnTo>
                  <a:pt x="13748" y="34695"/>
                </a:lnTo>
                <a:lnTo>
                  <a:pt x="12279" y="34272"/>
                </a:lnTo>
                <a:lnTo>
                  <a:pt x="10859" y="33724"/>
                </a:lnTo>
                <a:lnTo>
                  <a:pt x="9514" y="33076"/>
                </a:lnTo>
                <a:lnTo>
                  <a:pt x="8244" y="32304"/>
                </a:lnTo>
                <a:lnTo>
                  <a:pt x="7049" y="31432"/>
                </a:lnTo>
                <a:lnTo>
                  <a:pt x="5928" y="30461"/>
                </a:lnTo>
                <a:lnTo>
                  <a:pt x="4907" y="29415"/>
                </a:lnTo>
                <a:lnTo>
                  <a:pt x="3960" y="28269"/>
                </a:lnTo>
                <a:lnTo>
                  <a:pt x="3113" y="27049"/>
                </a:lnTo>
                <a:lnTo>
                  <a:pt x="2391" y="25779"/>
                </a:lnTo>
                <a:lnTo>
                  <a:pt x="1744" y="24434"/>
                </a:lnTo>
                <a:lnTo>
                  <a:pt x="1245" y="23039"/>
                </a:lnTo>
                <a:lnTo>
                  <a:pt x="847" y="21594"/>
                </a:lnTo>
                <a:lnTo>
                  <a:pt x="573" y="20100"/>
                </a:lnTo>
                <a:lnTo>
                  <a:pt x="448" y="18581"/>
                </a:lnTo>
                <a:lnTo>
                  <a:pt x="423" y="17784"/>
                </a:lnTo>
                <a:lnTo>
                  <a:pt x="448" y="16887"/>
                </a:lnTo>
                <a:lnTo>
                  <a:pt x="623" y="15144"/>
                </a:lnTo>
                <a:lnTo>
                  <a:pt x="971" y="13450"/>
                </a:lnTo>
                <a:lnTo>
                  <a:pt x="1470" y="11806"/>
                </a:lnTo>
                <a:lnTo>
                  <a:pt x="2117" y="10262"/>
                </a:lnTo>
                <a:lnTo>
                  <a:pt x="2914" y="8768"/>
                </a:lnTo>
                <a:lnTo>
                  <a:pt x="3861" y="7398"/>
                </a:lnTo>
                <a:lnTo>
                  <a:pt x="4932" y="6103"/>
                </a:lnTo>
                <a:lnTo>
                  <a:pt x="6102" y="4907"/>
                </a:lnTo>
                <a:lnTo>
                  <a:pt x="7397" y="3861"/>
                </a:lnTo>
                <a:lnTo>
                  <a:pt x="8767" y="2915"/>
                </a:lnTo>
                <a:lnTo>
                  <a:pt x="10261" y="2118"/>
                </a:lnTo>
                <a:lnTo>
                  <a:pt x="11806" y="1445"/>
                </a:lnTo>
                <a:lnTo>
                  <a:pt x="13449" y="947"/>
                </a:lnTo>
                <a:lnTo>
                  <a:pt x="15143" y="598"/>
                </a:lnTo>
                <a:lnTo>
                  <a:pt x="16887" y="424"/>
                </a:lnTo>
                <a:lnTo>
                  <a:pt x="17783" y="399"/>
                </a:lnTo>
                <a:close/>
                <a:moveTo>
                  <a:pt x="16712" y="1"/>
                </a:moveTo>
                <a:lnTo>
                  <a:pt x="14994" y="200"/>
                </a:lnTo>
                <a:lnTo>
                  <a:pt x="13300" y="549"/>
                </a:lnTo>
                <a:lnTo>
                  <a:pt x="11656" y="1072"/>
                </a:lnTo>
                <a:lnTo>
                  <a:pt x="10062" y="1744"/>
                </a:lnTo>
                <a:lnTo>
                  <a:pt x="8568" y="2566"/>
                </a:lnTo>
                <a:lnTo>
                  <a:pt x="7148" y="3512"/>
                </a:lnTo>
                <a:lnTo>
                  <a:pt x="5828" y="4583"/>
                </a:lnTo>
                <a:lnTo>
                  <a:pt x="4608" y="5804"/>
                </a:lnTo>
                <a:lnTo>
                  <a:pt x="3512" y="7124"/>
                </a:lnTo>
                <a:lnTo>
                  <a:pt x="2541" y="8543"/>
                </a:lnTo>
                <a:lnTo>
                  <a:pt x="1719" y="10088"/>
                </a:lnTo>
                <a:lnTo>
                  <a:pt x="1021" y="11731"/>
                </a:lnTo>
                <a:lnTo>
                  <a:pt x="498" y="13450"/>
                </a:lnTo>
                <a:lnTo>
                  <a:pt x="299" y="14347"/>
                </a:lnTo>
                <a:lnTo>
                  <a:pt x="150" y="15243"/>
                </a:lnTo>
                <a:lnTo>
                  <a:pt x="0" y="17036"/>
                </a:lnTo>
                <a:lnTo>
                  <a:pt x="0" y="18805"/>
                </a:lnTo>
                <a:lnTo>
                  <a:pt x="199" y="20548"/>
                </a:lnTo>
                <a:lnTo>
                  <a:pt x="548" y="22242"/>
                </a:lnTo>
                <a:lnTo>
                  <a:pt x="1071" y="23886"/>
                </a:lnTo>
                <a:lnTo>
                  <a:pt x="1744" y="25455"/>
                </a:lnTo>
                <a:lnTo>
                  <a:pt x="2541" y="26974"/>
                </a:lnTo>
                <a:lnTo>
                  <a:pt x="3512" y="28394"/>
                </a:lnTo>
                <a:lnTo>
                  <a:pt x="4583" y="29714"/>
                </a:lnTo>
                <a:lnTo>
                  <a:pt x="5778" y="30909"/>
                </a:lnTo>
                <a:lnTo>
                  <a:pt x="7123" y="32005"/>
                </a:lnTo>
                <a:lnTo>
                  <a:pt x="8543" y="32976"/>
                </a:lnTo>
                <a:lnTo>
                  <a:pt x="10087" y="33823"/>
                </a:lnTo>
                <a:lnTo>
                  <a:pt x="11731" y="34496"/>
                </a:lnTo>
                <a:lnTo>
                  <a:pt x="13449" y="35044"/>
                </a:lnTo>
                <a:lnTo>
                  <a:pt x="14346" y="35218"/>
                </a:lnTo>
                <a:lnTo>
                  <a:pt x="17783" y="40747"/>
                </a:lnTo>
                <a:lnTo>
                  <a:pt x="21195" y="35218"/>
                </a:lnTo>
                <a:lnTo>
                  <a:pt x="22515" y="34919"/>
                </a:lnTo>
                <a:lnTo>
                  <a:pt x="25006" y="34022"/>
                </a:lnTo>
                <a:lnTo>
                  <a:pt x="27322" y="32802"/>
                </a:lnTo>
                <a:lnTo>
                  <a:pt x="29390" y="31233"/>
                </a:lnTo>
                <a:lnTo>
                  <a:pt x="31233" y="29415"/>
                </a:lnTo>
                <a:lnTo>
                  <a:pt x="32777" y="27323"/>
                </a:lnTo>
                <a:lnTo>
                  <a:pt x="34022" y="25006"/>
                </a:lnTo>
                <a:lnTo>
                  <a:pt x="34919" y="22516"/>
                </a:lnTo>
                <a:lnTo>
                  <a:pt x="35218" y="21196"/>
                </a:lnTo>
                <a:lnTo>
                  <a:pt x="35392" y="20299"/>
                </a:lnTo>
                <a:lnTo>
                  <a:pt x="35541" y="18506"/>
                </a:lnTo>
                <a:lnTo>
                  <a:pt x="35516" y="16738"/>
                </a:lnTo>
                <a:lnTo>
                  <a:pt x="35342" y="14994"/>
                </a:lnTo>
                <a:lnTo>
                  <a:pt x="34969" y="13301"/>
                </a:lnTo>
                <a:lnTo>
                  <a:pt x="34470" y="11657"/>
                </a:lnTo>
                <a:lnTo>
                  <a:pt x="33798" y="10088"/>
                </a:lnTo>
                <a:lnTo>
                  <a:pt x="32976" y="8568"/>
                </a:lnTo>
                <a:lnTo>
                  <a:pt x="32030" y="7149"/>
                </a:lnTo>
                <a:lnTo>
                  <a:pt x="30959" y="5829"/>
                </a:lnTo>
                <a:lnTo>
                  <a:pt x="29738" y="4633"/>
                </a:lnTo>
                <a:lnTo>
                  <a:pt x="28418" y="3537"/>
                </a:lnTo>
                <a:lnTo>
                  <a:pt x="26974" y="2566"/>
                </a:lnTo>
                <a:lnTo>
                  <a:pt x="25454" y="1719"/>
                </a:lnTo>
                <a:lnTo>
                  <a:pt x="23811" y="1047"/>
                </a:lnTo>
                <a:lnTo>
                  <a:pt x="22092" y="499"/>
                </a:lnTo>
                <a:lnTo>
                  <a:pt x="21195" y="324"/>
                </a:lnTo>
                <a:lnTo>
                  <a:pt x="20299" y="150"/>
                </a:lnTo>
                <a:lnTo>
                  <a:pt x="18505"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6"/>
          <p:cNvSpPr/>
          <p:nvPr/>
        </p:nvSpPr>
        <p:spPr>
          <a:xfrm>
            <a:off x="2689566" y="4540380"/>
            <a:ext cx="129735" cy="182792"/>
          </a:xfrm>
          <a:custGeom>
            <a:avLst/>
            <a:gdLst/>
            <a:ahLst/>
            <a:cxnLst/>
            <a:rect l="l" t="t" r="r" b="b"/>
            <a:pathLst>
              <a:path w="4509" h="6353" extrusionOk="0">
                <a:moveTo>
                  <a:pt x="772" y="1"/>
                </a:moveTo>
                <a:lnTo>
                  <a:pt x="324" y="51"/>
                </a:lnTo>
                <a:lnTo>
                  <a:pt x="0" y="375"/>
                </a:lnTo>
                <a:lnTo>
                  <a:pt x="25" y="798"/>
                </a:lnTo>
                <a:lnTo>
                  <a:pt x="224" y="997"/>
                </a:lnTo>
                <a:lnTo>
                  <a:pt x="2909" y="3292"/>
                </a:lnTo>
                <a:lnTo>
                  <a:pt x="2909" y="3292"/>
                </a:lnTo>
                <a:lnTo>
                  <a:pt x="299" y="5157"/>
                </a:lnTo>
                <a:lnTo>
                  <a:pt x="100" y="5356"/>
                </a:lnTo>
                <a:lnTo>
                  <a:pt x="25" y="5829"/>
                </a:lnTo>
                <a:lnTo>
                  <a:pt x="274" y="6228"/>
                </a:lnTo>
                <a:lnTo>
                  <a:pt x="697" y="6352"/>
                </a:lnTo>
                <a:lnTo>
                  <a:pt x="922" y="6228"/>
                </a:lnTo>
                <a:lnTo>
                  <a:pt x="4209" y="3861"/>
                </a:lnTo>
                <a:lnTo>
                  <a:pt x="4408" y="3712"/>
                </a:lnTo>
                <a:lnTo>
                  <a:pt x="4508" y="3239"/>
                </a:lnTo>
                <a:lnTo>
                  <a:pt x="4408" y="2990"/>
                </a:lnTo>
                <a:lnTo>
                  <a:pt x="4359" y="2940"/>
                </a:lnTo>
                <a:lnTo>
                  <a:pt x="4334" y="2865"/>
                </a:lnTo>
                <a:lnTo>
                  <a:pt x="996" y="125"/>
                </a:lnTo>
                <a:lnTo>
                  <a:pt x="7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6"/>
          <p:cNvSpPr/>
          <p:nvPr/>
        </p:nvSpPr>
        <p:spPr>
          <a:xfrm>
            <a:off x="463754" y="2513099"/>
            <a:ext cx="2338341" cy="2145565"/>
          </a:xfrm>
          <a:custGeom>
            <a:avLst/>
            <a:gdLst/>
            <a:ahLst/>
            <a:cxnLst/>
            <a:rect l="l" t="t" r="r" b="b"/>
            <a:pathLst>
              <a:path w="81270" h="74570" extrusionOk="0">
                <a:moveTo>
                  <a:pt x="7771" y="0"/>
                </a:moveTo>
                <a:lnTo>
                  <a:pt x="4782" y="150"/>
                </a:lnTo>
                <a:lnTo>
                  <a:pt x="3412" y="548"/>
                </a:lnTo>
                <a:lnTo>
                  <a:pt x="2541" y="1022"/>
                </a:lnTo>
                <a:lnTo>
                  <a:pt x="2142" y="1320"/>
                </a:lnTo>
                <a:lnTo>
                  <a:pt x="1644" y="1794"/>
                </a:lnTo>
                <a:lnTo>
                  <a:pt x="872" y="2914"/>
                </a:lnTo>
                <a:lnTo>
                  <a:pt x="399" y="4234"/>
                </a:lnTo>
                <a:lnTo>
                  <a:pt x="125" y="5679"/>
                </a:lnTo>
                <a:lnTo>
                  <a:pt x="0" y="7970"/>
                </a:lnTo>
                <a:lnTo>
                  <a:pt x="125" y="10959"/>
                </a:lnTo>
                <a:lnTo>
                  <a:pt x="150" y="12279"/>
                </a:lnTo>
                <a:lnTo>
                  <a:pt x="150" y="63984"/>
                </a:lnTo>
                <a:lnTo>
                  <a:pt x="150" y="65479"/>
                </a:lnTo>
                <a:lnTo>
                  <a:pt x="150" y="67820"/>
                </a:lnTo>
                <a:lnTo>
                  <a:pt x="274" y="69364"/>
                </a:lnTo>
                <a:lnTo>
                  <a:pt x="623" y="70809"/>
                </a:lnTo>
                <a:lnTo>
                  <a:pt x="1221" y="72104"/>
                </a:lnTo>
                <a:lnTo>
                  <a:pt x="1893" y="72926"/>
                </a:lnTo>
                <a:lnTo>
                  <a:pt x="2466" y="73399"/>
                </a:lnTo>
                <a:lnTo>
                  <a:pt x="3138" y="73797"/>
                </a:lnTo>
                <a:lnTo>
                  <a:pt x="3935" y="74121"/>
                </a:lnTo>
                <a:lnTo>
                  <a:pt x="4384" y="74246"/>
                </a:lnTo>
                <a:lnTo>
                  <a:pt x="5305" y="74445"/>
                </a:lnTo>
                <a:lnTo>
                  <a:pt x="7273" y="74569"/>
                </a:lnTo>
                <a:lnTo>
                  <a:pt x="10261" y="74470"/>
                </a:lnTo>
                <a:lnTo>
                  <a:pt x="12154" y="74420"/>
                </a:lnTo>
                <a:lnTo>
                  <a:pt x="69763" y="74420"/>
                </a:lnTo>
                <a:lnTo>
                  <a:pt x="72353" y="74445"/>
                </a:lnTo>
                <a:lnTo>
                  <a:pt x="76263" y="74545"/>
                </a:lnTo>
                <a:lnTo>
                  <a:pt x="78878" y="74495"/>
                </a:lnTo>
                <a:lnTo>
                  <a:pt x="80149" y="74420"/>
                </a:lnTo>
                <a:lnTo>
                  <a:pt x="80647" y="74420"/>
                </a:lnTo>
                <a:lnTo>
                  <a:pt x="80896" y="74370"/>
                </a:lnTo>
                <a:lnTo>
                  <a:pt x="81244" y="74022"/>
                </a:lnTo>
                <a:lnTo>
                  <a:pt x="81269" y="73797"/>
                </a:lnTo>
                <a:lnTo>
                  <a:pt x="81244" y="73548"/>
                </a:lnTo>
                <a:lnTo>
                  <a:pt x="80896" y="73200"/>
                </a:lnTo>
                <a:lnTo>
                  <a:pt x="80647" y="73175"/>
                </a:lnTo>
                <a:lnTo>
                  <a:pt x="5953" y="73175"/>
                </a:lnTo>
                <a:lnTo>
                  <a:pt x="4608" y="73025"/>
                </a:lnTo>
                <a:lnTo>
                  <a:pt x="3736" y="72751"/>
                </a:lnTo>
                <a:lnTo>
                  <a:pt x="3313" y="72502"/>
                </a:lnTo>
                <a:lnTo>
                  <a:pt x="2964" y="72253"/>
                </a:lnTo>
                <a:lnTo>
                  <a:pt x="2416" y="71705"/>
                </a:lnTo>
                <a:lnTo>
                  <a:pt x="1993" y="71108"/>
                </a:lnTo>
                <a:lnTo>
                  <a:pt x="1719" y="70460"/>
                </a:lnTo>
                <a:lnTo>
                  <a:pt x="1445" y="69439"/>
                </a:lnTo>
                <a:lnTo>
                  <a:pt x="1370" y="67969"/>
                </a:lnTo>
                <a:lnTo>
                  <a:pt x="1370" y="67222"/>
                </a:lnTo>
                <a:lnTo>
                  <a:pt x="1370" y="18829"/>
                </a:lnTo>
                <a:lnTo>
                  <a:pt x="1345" y="15567"/>
                </a:lnTo>
                <a:lnTo>
                  <a:pt x="1270" y="8992"/>
                </a:lnTo>
                <a:lnTo>
                  <a:pt x="1370" y="5704"/>
                </a:lnTo>
                <a:lnTo>
                  <a:pt x="1445" y="4907"/>
                </a:lnTo>
                <a:lnTo>
                  <a:pt x="1843" y="3612"/>
                </a:lnTo>
                <a:lnTo>
                  <a:pt x="2541" y="2690"/>
                </a:lnTo>
                <a:lnTo>
                  <a:pt x="3437" y="2043"/>
                </a:lnTo>
                <a:lnTo>
                  <a:pt x="4533" y="1669"/>
                </a:lnTo>
                <a:lnTo>
                  <a:pt x="5729" y="1445"/>
                </a:lnTo>
                <a:lnTo>
                  <a:pt x="7646" y="1345"/>
                </a:lnTo>
                <a:lnTo>
                  <a:pt x="17435" y="1345"/>
                </a:lnTo>
                <a:lnTo>
                  <a:pt x="17684" y="1320"/>
                </a:lnTo>
                <a:lnTo>
                  <a:pt x="18007" y="972"/>
                </a:lnTo>
                <a:lnTo>
                  <a:pt x="18057" y="723"/>
                </a:lnTo>
                <a:lnTo>
                  <a:pt x="18007" y="474"/>
                </a:lnTo>
                <a:lnTo>
                  <a:pt x="17684" y="100"/>
                </a:lnTo>
                <a:lnTo>
                  <a:pt x="17435" y="75"/>
                </a:lnTo>
                <a:lnTo>
                  <a:pt x="9714" y="75"/>
                </a:lnTo>
                <a:lnTo>
                  <a:pt x="77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6"/>
          <p:cNvSpPr/>
          <p:nvPr/>
        </p:nvSpPr>
        <p:spPr>
          <a:xfrm>
            <a:off x="6322094" y="2510222"/>
            <a:ext cx="2364841" cy="2144846"/>
          </a:xfrm>
          <a:custGeom>
            <a:avLst/>
            <a:gdLst/>
            <a:ahLst/>
            <a:cxnLst/>
            <a:rect l="l" t="t" r="r" b="b"/>
            <a:pathLst>
              <a:path w="82191" h="74545" extrusionOk="0">
                <a:moveTo>
                  <a:pt x="72901" y="1"/>
                </a:moveTo>
                <a:lnTo>
                  <a:pt x="69364" y="150"/>
                </a:lnTo>
                <a:lnTo>
                  <a:pt x="67372" y="200"/>
                </a:lnTo>
                <a:lnTo>
                  <a:pt x="64781" y="200"/>
                </a:lnTo>
                <a:lnTo>
                  <a:pt x="64557" y="250"/>
                </a:lnTo>
                <a:lnTo>
                  <a:pt x="64209" y="599"/>
                </a:lnTo>
                <a:lnTo>
                  <a:pt x="64159" y="823"/>
                </a:lnTo>
                <a:lnTo>
                  <a:pt x="64209" y="1072"/>
                </a:lnTo>
                <a:lnTo>
                  <a:pt x="64557" y="1371"/>
                </a:lnTo>
                <a:lnTo>
                  <a:pt x="64781" y="1420"/>
                </a:lnTo>
                <a:lnTo>
                  <a:pt x="72129" y="1420"/>
                </a:lnTo>
                <a:lnTo>
                  <a:pt x="73349" y="1396"/>
                </a:lnTo>
                <a:lnTo>
                  <a:pt x="75317" y="1371"/>
                </a:lnTo>
                <a:lnTo>
                  <a:pt x="76612" y="1445"/>
                </a:lnTo>
                <a:lnTo>
                  <a:pt x="77857" y="1694"/>
                </a:lnTo>
                <a:lnTo>
                  <a:pt x="78978" y="2168"/>
                </a:lnTo>
                <a:lnTo>
                  <a:pt x="79900" y="2915"/>
                </a:lnTo>
                <a:lnTo>
                  <a:pt x="80572" y="4011"/>
                </a:lnTo>
                <a:lnTo>
                  <a:pt x="80771" y="4733"/>
                </a:lnTo>
                <a:lnTo>
                  <a:pt x="80921" y="5580"/>
                </a:lnTo>
                <a:lnTo>
                  <a:pt x="80871" y="7348"/>
                </a:lnTo>
                <a:lnTo>
                  <a:pt x="80846" y="8170"/>
                </a:lnTo>
                <a:lnTo>
                  <a:pt x="80846" y="65130"/>
                </a:lnTo>
                <a:lnTo>
                  <a:pt x="80871" y="66500"/>
                </a:lnTo>
                <a:lnTo>
                  <a:pt x="80796" y="68567"/>
                </a:lnTo>
                <a:lnTo>
                  <a:pt x="80622" y="69863"/>
                </a:lnTo>
                <a:lnTo>
                  <a:pt x="80223" y="71058"/>
                </a:lnTo>
                <a:lnTo>
                  <a:pt x="79551" y="72029"/>
                </a:lnTo>
                <a:lnTo>
                  <a:pt x="78555" y="72777"/>
                </a:lnTo>
                <a:lnTo>
                  <a:pt x="77160" y="73200"/>
                </a:lnTo>
                <a:lnTo>
                  <a:pt x="76238" y="73275"/>
                </a:lnTo>
                <a:lnTo>
                  <a:pt x="71581" y="73300"/>
                </a:lnTo>
                <a:lnTo>
                  <a:pt x="66898" y="73275"/>
                </a:lnTo>
                <a:lnTo>
                  <a:pt x="10735" y="73275"/>
                </a:lnTo>
                <a:lnTo>
                  <a:pt x="8344" y="73225"/>
                </a:lnTo>
                <a:lnTo>
                  <a:pt x="4683" y="73125"/>
                </a:lnTo>
                <a:lnTo>
                  <a:pt x="2267" y="73175"/>
                </a:lnTo>
                <a:lnTo>
                  <a:pt x="1071" y="73275"/>
                </a:lnTo>
                <a:lnTo>
                  <a:pt x="623" y="73275"/>
                </a:lnTo>
                <a:lnTo>
                  <a:pt x="374" y="73300"/>
                </a:lnTo>
                <a:lnTo>
                  <a:pt x="25" y="73648"/>
                </a:lnTo>
                <a:lnTo>
                  <a:pt x="0" y="73897"/>
                </a:lnTo>
                <a:lnTo>
                  <a:pt x="25" y="74122"/>
                </a:lnTo>
                <a:lnTo>
                  <a:pt x="374" y="74470"/>
                </a:lnTo>
                <a:lnTo>
                  <a:pt x="623" y="74520"/>
                </a:lnTo>
                <a:lnTo>
                  <a:pt x="66027" y="74520"/>
                </a:lnTo>
                <a:lnTo>
                  <a:pt x="71133" y="74545"/>
                </a:lnTo>
                <a:lnTo>
                  <a:pt x="76213" y="74520"/>
                </a:lnTo>
                <a:lnTo>
                  <a:pt x="77035" y="74470"/>
                </a:lnTo>
                <a:lnTo>
                  <a:pt x="78604" y="74097"/>
                </a:lnTo>
                <a:lnTo>
                  <a:pt x="79650" y="73574"/>
                </a:lnTo>
                <a:lnTo>
                  <a:pt x="80273" y="73100"/>
                </a:lnTo>
                <a:lnTo>
                  <a:pt x="80846" y="72528"/>
                </a:lnTo>
                <a:lnTo>
                  <a:pt x="81319" y="71855"/>
                </a:lnTo>
                <a:lnTo>
                  <a:pt x="81518" y="71481"/>
                </a:lnTo>
                <a:lnTo>
                  <a:pt x="81743" y="70983"/>
                </a:lnTo>
                <a:lnTo>
                  <a:pt x="82017" y="69937"/>
                </a:lnTo>
                <a:lnTo>
                  <a:pt x="82116" y="68343"/>
                </a:lnTo>
                <a:lnTo>
                  <a:pt x="82091" y="67247"/>
                </a:lnTo>
                <a:lnTo>
                  <a:pt x="82091" y="16937"/>
                </a:lnTo>
                <a:lnTo>
                  <a:pt x="82116" y="14148"/>
                </a:lnTo>
                <a:lnTo>
                  <a:pt x="82191" y="8544"/>
                </a:lnTo>
                <a:lnTo>
                  <a:pt x="82091" y="5729"/>
                </a:lnTo>
                <a:lnTo>
                  <a:pt x="82066" y="5057"/>
                </a:lnTo>
                <a:lnTo>
                  <a:pt x="81792" y="3886"/>
                </a:lnTo>
                <a:lnTo>
                  <a:pt x="81344" y="2915"/>
                </a:lnTo>
                <a:lnTo>
                  <a:pt x="80721" y="2118"/>
                </a:lnTo>
                <a:lnTo>
                  <a:pt x="79974" y="1470"/>
                </a:lnTo>
                <a:lnTo>
                  <a:pt x="79078" y="972"/>
                </a:lnTo>
                <a:lnTo>
                  <a:pt x="77583" y="424"/>
                </a:lnTo>
                <a:lnTo>
                  <a:pt x="75317" y="76"/>
                </a:lnTo>
                <a:lnTo>
                  <a:pt x="729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6"/>
          <p:cNvSpPr/>
          <p:nvPr/>
        </p:nvSpPr>
        <p:spPr>
          <a:xfrm>
            <a:off x="6303450" y="4548983"/>
            <a:ext cx="131174" cy="182763"/>
          </a:xfrm>
          <a:custGeom>
            <a:avLst/>
            <a:gdLst/>
            <a:ahLst/>
            <a:cxnLst/>
            <a:rect l="l" t="t" r="r" b="b"/>
            <a:pathLst>
              <a:path w="4559" h="6352" extrusionOk="0">
                <a:moveTo>
                  <a:pt x="3861" y="1"/>
                </a:moveTo>
                <a:lnTo>
                  <a:pt x="3637" y="125"/>
                </a:lnTo>
                <a:lnTo>
                  <a:pt x="299" y="2491"/>
                </a:lnTo>
                <a:lnTo>
                  <a:pt x="125" y="2641"/>
                </a:lnTo>
                <a:lnTo>
                  <a:pt x="1" y="3139"/>
                </a:lnTo>
                <a:lnTo>
                  <a:pt x="100" y="3363"/>
                </a:lnTo>
                <a:lnTo>
                  <a:pt x="150" y="3438"/>
                </a:lnTo>
                <a:lnTo>
                  <a:pt x="175" y="3488"/>
                </a:lnTo>
                <a:lnTo>
                  <a:pt x="3512" y="6227"/>
                </a:lnTo>
                <a:lnTo>
                  <a:pt x="3736" y="6352"/>
                </a:lnTo>
                <a:lnTo>
                  <a:pt x="4185" y="6277"/>
                </a:lnTo>
                <a:lnTo>
                  <a:pt x="4534" y="5953"/>
                </a:lnTo>
                <a:lnTo>
                  <a:pt x="4558" y="5505"/>
                </a:lnTo>
                <a:lnTo>
                  <a:pt x="4384" y="5306"/>
                </a:lnTo>
                <a:lnTo>
                  <a:pt x="1640" y="3053"/>
                </a:lnTo>
                <a:lnTo>
                  <a:pt x="1640" y="3053"/>
                </a:lnTo>
                <a:lnTo>
                  <a:pt x="4260" y="1196"/>
                </a:lnTo>
                <a:lnTo>
                  <a:pt x="4459" y="1022"/>
                </a:lnTo>
                <a:lnTo>
                  <a:pt x="4509" y="549"/>
                </a:lnTo>
                <a:lnTo>
                  <a:pt x="4284" y="125"/>
                </a:lnTo>
                <a:lnTo>
                  <a:pt x="38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6"/>
          <p:cNvGrpSpPr/>
          <p:nvPr/>
        </p:nvGrpSpPr>
        <p:grpSpPr>
          <a:xfrm>
            <a:off x="4202227" y="1364285"/>
            <a:ext cx="639466" cy="422048"/>
            <a:chOff x="238125" y="500800"/>
            <a:chExt cx="7144875" cy="4715625"/>
          </a:xfrm>
        </p:grpSpPr>
        <p:sp>
          <p:nvSpPr>
            <p:cNvPr id="1996" name="Google Shape;1996;p46"/>
            <p:cNvSpPr/>
            <p:nvPr/>
          </p:nvSpPr>
          <p:spPr>
            <a:xfrm>
              <a:off x="839850" y="3899050"/>
              <a:ext cx="4295875" cy="1317375"/>
            </a:xfrm>
            <a:custGeom>
              <a:avLst/>
              <a:gdLst/>
              <a:ahLst/>
              <a:cxnLst/>
              <a:rect l="l" t="t" r="r" b="b"/>
              <a:pathLst>
                <a:path w="171835" h="52695" extrusionOk="0">
                  <a:moveTo>
                    <a:pt x="56177" y="16657"/>
                  </a:moveTo>
                  <a:lnTo>
                    <a:pt x="57918" y="17059"/>
                  </a:lnTo>
                  <a:lnTo>
                    <a:pt x="59571" y="17729"/>
                  </a:lnTo>
                  <a:lnTo>
                    <a:pt x="61000" y="18711"/>
                  </a:lnTo>
                  <a:lnTo>
                    <a:pt x="62250" y="19917"/>
                  </a:lnTo>
                  <a:lnTo>
                    <a:pt x="63188" y="21391"/>
                  </a:lnTo>
                  <a:lnTo>
                    <a:pt x="63902" y="22998"/>
                  </a:lnTo>
                  <a:lnTo>
                    <a:pt x="64259" y="24740"/>
                  </a:lnTo>
                  <a:lnTo>
                    <a:pt x="64304" y="25678"/>
                  </a:lnTo>
                  <a:lnTo>
                    <a:pt x="64259" y="26615"/>
                  </a:lnTo>
                  <a:lnTo>
                    <a:pt x="63902" y="28402"/>
                  </a:lnTo>
                  <a:lnTo>
                    <a:pt x="63188" y="30009"/>
                  </a:lnTo>
                  <a:lnTo>
                    <a:pt x="62250" y="31438"/>
                  </a:lnTo>
                  <a:lnTo>
                    <a:pt x="61000" y="32688"/>
                  </a:lnTo>
                  <a:lnTo>
                    <a:pt x="59571" y="33671"/>
                  </a:lnTo>
                  <a:lnTo>
                    <a:pt x="57918" y="34341"/>
                  </a:lnTo>
                  <a:lnTo>
                    <a:pt x="56177" y="34698"/>
                  </a:lnTo>
                  <a:lnTo>
                    <a:pt x="55239" y="34743"/>
                  </a:lnTo>
                  <a:lnTo>
                    <a:pt x="54301" y="34698"/>
                  </a:lnTo>
                  <a:lnTo>
                    <a:pt x="52560" y="34341"/>
                  </a:lnTo>
                  <a:lnTo>
                    <a:pt x="50907" y="33671"/>
                  </a:lnTo>
                  <a:lnTo>
                    <a:pt x="49478" y="32688"/>
                  </a:lnTo>
                  <a:lnTo>
                    <a:pt x="48273" y="31438"/>
                  </a:lnTo>
                  <a:lnTo>
                    <a:pt x="47290" y="30009"/>
                  </a:lnTo>
                  <a:lnTo>
                    <a:pt x="46576" y="28402"/>
                  </a:lnTo>
                  <a:lnTo>
                    <a:pt x="46219" y="26615"/>
                  </a:lnTo>
                  <a:lnTo>
                    <a:pt x="46219" y="25678"/>
                  </a:lnTo>
                  <a:lnTo>
                    <a:pt x="46219" y="24740"/>
                  </a:lnTo>
                  <a:lnTo>
                    <a:pt x="46576" y="22998"/>
                  </a:lnTo>
                  <a:lnTo>
                    <a:pt x="47290" y="21391"/>
                  </a:lnTo>
                  <a:lnTo>
                    <a:pt x="48273" y="19917"/>
                  </a:lnTo>
                  <a:lnTo>
                    <a:pt x="49478" y="18711"/>
                  </a:lnTo>
                  <a:lnTo>
                    <a:pt x="50907" y="17729"/>
                  </a:lnTo>
                  <a:lnTo>
                    <a:pt x="52560" y="17059"/>
                  </a:lnTo>
                  <a:lnTo>
                    <a:pt x="54301" y="16657"/>
                  </a:lnTo>
                  <a:close/>
                  <a:moveTo>
                    <a:pt x="0" y="1"/>
                  </a:moveTo>
                  <a:lnTo>
                    <a:pt x="0" y="16568"/>
                  </a:lnTo>
                  <a:lnTo>
                    <a:pt x="45" y="17506"/>
                  </a:lnTo>
                  <a:lnTo>
                    <a:pt x="402" y="19247"/>
                  </a:lnTo>
                  <a:lnTo>
                    <a:pt x="1117" y="20900"/>
                  </a:lnTo>
                  <a:lnTo>
                    <a:pt x="2054" y="22328"/>
                  </a:lnTo>
                  <a:lnTo>
                    <a:pt x="3305" y="23534"/>
                  </a:lnTo>
                  <a:lnTo>
                    <a:pt x="4734" y="24517"/>
                  </a:lnTo>
                  <a:lnTo>
                    <a:pt x="6341" y="25186"/>
                  </a:lnTo>
                  <a:lnTo>
                    <a:pt x="8128" y="25588"/>
                  </a:lnTo>
                  <a:lnTo>
                    <a:pt x="28401" y="25588"/>
                  </a:lnTo>
                  <a:lnTo>
                    <a:pt x="28401" y="25722"/>
                  </a:lnTo>
                  <a:lnTo>
                    <a:pt x="28356" y="25812"/>
                  </a:lnTo>
                  <a:lnTo>
                    <a:pt x="28401" y="27196"/>
                  </a:lnTo>
                  <a:lnTo>
                    <a:pt x="28669" y="29920"/>
                  </a:lnTo>
                  <a:lnTo>
                    <a:pt x="29205" y="32510"/>
                  </a:lnTo>
                  <a:lnTo>
                    <a:pt x="30009" y="35055"/>
                  </a:lnTo>
                  <a:lnTo>
                    <a:pt x="31036" y="37467"/>
                  </a:lnTo>
                  <a:lnTo>
                    <a:pt x="32286" y="39744"/>
                  </a:lnTo>
                  <a:lnTo>
                    <a:pt x="33715" y="41887"/>
                  </a:lnTo>
                  <a:lnTo>
                    <a:pt x="35367" y="43852"/>
                  </a:lnTo>
                  <a:lnTo>
                    <a:pt x="37198" y="45683"/>
                  </a:lnTo>
                  <a:lnTo>
                    <a:pt x="39163" y="47335"/>
                  </a:lnTo>
                  <a:lnTo>
                    <a:pt x="41307" y="48809"/>
                  </a:lnTo>
                  <a:lnTo>
                    <a:pt x="43584" y="50015"/>
                  </a:lnTo>
                  <a:lnTo>
                    <a:pt x="45995" y="51042"/>
                  </a:lnTo>
                  <a:lnTo>
                    <a:pt x="48541" y="51846"/>
                  </a:lnTo>
                  <a:lnTo>
                    <a:pt x="51131" y="52381"/>
                  </a:lnTo>
                  <a:lnTo>
                    <a:pt x="53855" y="52649"/>
                  </a:lnTo>
                  <a:lnTo>
                    <a:pt x="55239" y="52694"/>
                  </a:lnTo>
                  <a:lnTo>
                    <a:pt x="56623" y="52649"/>
                  </a:lnTo>
                  <a:lnTo>
                    <a:pt x="59347" y="52381"/>
                  </a:lnTo>
                  <a:lnTo>
                    <a:pt x="61937" y="51846"/>
                  </a:lnTo>
                  <a:lnTo>
                    <a:pt x="64483" y="51042"/>
                  </a:lnTo>
                  <a:lnTo>
                    <a:pt x="66894" y="50015"/>
                  </a:lnTo>
                  <a:lnTo>
                    <a:pt x="69172" y="48809"/>
                  </a:lnTo>
                  <a:lnTo>
                    <a:pt x="71315" y="47335"/>
                  </a:lnTo>
                  <a:lnTo>
                    <a:pt x="73280" y="45683"/>
                  </a:lnTo>
                  <a:lnTo>
                    <a:pt x="75111" y="43852"/>
                  </a:lnTo>
                  <a:lnTo>
                    <a:pt x="76763" y="41887"/>
                  </a:lnTo>
                  <a:lnTo>
                    <a:pt x="78237" y="39744"/>
                  </a:lnTo>
                  <a:lnTo>
                    <a:pt x="79442" y="37467"/>
                  </a:lnTo>
                  <a:lnTo>
                    <a:pt x="80469" y="35055"/>
                  </a:lnTo>
                  <a:lnTo>
                    <a:pt x="81273" y="32510"/>
                  </a:lnTo>
                  <a:lnTo>
                    <a:pt x="81809" y="29920"/>
                  </a:lnTo>
                  <a:lnTo>
                    <a:pt x="82077" y="27196"/>
                  </a:lnTo>
                  <a:lnTo>
                    <a:pt x="82122" y="25812"/>
                  </a:lnTo>
                  <a:lnTo>
                    <a:pt x="82122" y="25678"/>
                  </a:lnTo>
                  <a:lnTo>
                    <a:pt x="82077" y="25544"/>
                  </a:lnTo>
                  <a:lnTo>
                    <a:pt x="171790" y="25410"/>
                  </a:lnTo>
                  <a:lnTo>
                    <a:pt x="171834" y="25410"/>
                  </a:lnTo>
                  <a:lnTo>
                    <a:pt x="171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6"/>
            <p:cNvSpPr/>
            <p:nvPr/>
          </p:nvSpPr>
          <p:spPr>
            <a:xfrm>
              <a:off x="238125" y="500800"/>
              <a:ext cx="4897600" cy="2967350"/>
            </a:xfrm>
            <a:custGeom>
              <a:avLst/>
              <a:gdLst/>
              <a:ahLst/>
              <a:cxnLst/>
              <a:rect l="l" t="t" r="r" b="b"/>
              <a:pathLst>
                <a:path w="195904" h="118694" extrusionOk="0">
                  <a:moveTo>
                    <a:pt x="117890" y="25320"/>
                  </a:moveTo>
                  <a:lnTo>
                    <a:pt x="118783" y="25364"/>
                  </a:lnTo>
                  <a:lnTo>
                    <a:pt x="120525" y="25722"/>
                  </a:lnTo>
                  <a:lnTo>
                    <a:pt x="122133" y="26392"/>
                  </a:lnTo>
                  <a:lnTo>
                    <a:pt x="123562" y="27329"/>
                  </a:lnTo>
                  <a:lnTo>
                    <a:pt x="124767" y="28580"/>
                  </a:lnTo>
                  <a:lnTo>
                    <a:pt x="125750" y="29964"/>
                  </a:lnTo>
                  <a:lnTo>
                    <a:pt x="126419" y="31572"/>
                  </a:lnTo>
                  <a:lnTo>
                    <a:pt x="126777" y="33313"/>
                  </a:lnTo>
                  <a:lnTo>
                    <a:pt x="126777" y="34251"/>
                  </a:lnTo>
                  <a:lnTo>
                    <a:pt x="126777" y="82925"/>
                  </a:lnTo>
                  <a:lnTo>
                    <a:pt x="126777" y="83863"/>
                  </a:lnTo>
                  <a:lnTo>
                    <a:pt x="126419" y="85560"/>
                  </a:lnTo>
                  <a:lnTo>
                    <a:pt x="125750" y="87167"/>
                  </a:lnTo>
                  <a:lnTo>
                    <a:pt x="124767" y="88596"/>
                  </a:lnTo>
                  <a:lnTo>
                    <a:pt x="123562" y="89802"/>
                  </a:lnTo>
                  <a:lnTo>
                    <a:pt x="122133" y="90784"/>
                  </a:lnTo>
                  <a:lnTo>
                    <a:pt x="120525" y="91454"/>
                  </a:lnTo>
                  <a:lnTo>
                    <a:pt x="118783" y="91811"/>
                  </a:lnTo>
                  <a:lnTo>
                    <a:pt x="117890" y="91856"/>
                  </a:lnTo>
                  <a:lnTo>
                    <a:pt x="116953" y="91811"/>
                  </a:lnTo>
                  <a:lnTo>
                    <a:pt x="115211" y="91454"/>
                  </a:lnTo>
                  <a:lnTo>
                    <a:pt x="113648" y="90784"/>
                  </a:lnTo>
                  <a:lnTo>
                    <a:pt x="112219" y="89802"/>
                  </a:lnTo>
                  <a:lnTo>
                    <a:pt x="111013" y="88596"/>
                  </a:lnTo>
                  <a:lnTo>
                    <a:pt x="110031" y="87167"/>
                  </a:lnTo>
                  <a:lnTo>
                    <a:pt x="109361" y="85560"/>
                  </a:lnTo>
                  <a:lnTo>
                    <a:pt x="109004" y="83863"/>
                  </a:lnTo>
                  <a:lnTo>
                    <a:pt x="108959" y="82925"/>
                  </a:lnTo>
                  <a:lnTo>
                    <a:pt x="108959" y="34251"/>
                  </a:lnTo>
                  <a:lnTo>
                    <a:pt x="109004" y="33313"/>
                  </a:lnTo>
                  <a:lnTo>
                    <a:pt x="109361" y="31572"/>
                  </a:lnTo>
                  <a:lnTo>
                    <a:pt x="110031" y="29964"/>
                  </a:lnTo>
                  <a:lnTo>
                    <a:pt x="111013" y="28580"/>
                  </a:lnTo>
                  <a:lnTo>
                    <a:pt x="112219" y="27329"/>
                  </a:lnTo>
                  <a:lnTo>
                    <a:pt x="113648" y="26392"/>
                  </a:lnTo>
                  <a:lnTo>
                    <a:pt x="115211" y="25722"/>
                  </a:lnTo>
                  <a:lnTo>
                    <a:pt x="116953" y="25364"/>
                  </a:lnTo>
                  <a:lnTo>
                    <a:pt x="117890" y="25320"/>
                  </a:lnTo>
                  <a:close/>
                  <a:moveTo>
                    <a:pt x="158705" y="25990"/>
                  </a:moveTo>
                  <a:lnTo>
                    <a:pt x="159598" y="26034"/>
                  </a:lnTo>
                  <a:lnTo>
                    <a:pt x="161340" y="26392"/>
                  </a:lnTo>
                  <a:lnTo>
                    <a:pt x="162948" y="27061"/>
                  </a:lnTo>
                  <a:lnTo>
                    <a:pt x="164377" y="28044"/>
                  </a:lnTo>
                  <a:lnTo>
                    <a:pt x="165582" y="29249"/>
                  </a:lnTo>
                  <a:lnTo>
                    <a:pt x="166520" y="30678"/>
                  </a:lnTo>
                  <a:lnTo>
                    <a:pt x="167190" y="32241"/>
                  </a:lnTo>
                  <a:lnTo>
                    <a:pt x="167547" y="33983"/>
                  </a:lnTo>
                  <a:lnTo>
                    <a:pt x="167592" y="34921"/>
                  </a:lnTo>
                  <a:lnTo>
                    <a:pt x="167592" y="83595"/>
                  </a:lnTo>
                  <a:lnTo>
                    <a:pt x="167547" y="84533"/>
                  </a:lnTo>
                  <a:lnTo>
                    <a:pt x="167190" y="86274"/>
                  </a:lnTo>
                  <a:lnTo>
                    <a:pt x="166520" y="87882"/>
                  </a:lnTo>
                  <a:lnTo>
                    <a:pt x="165582" y="89266"/>
                  </a:lnTo>
                  <a:lnTo>
                    <a:pt x="164377" y="90472"/>
                  </a:lnTo>
                  <a:lnTo>
                    <a:pt x="162948" y="91454"/>
                  </a:lnTo>
                  <a:lnTo>
                    <a:pt x="161340" y="92124"/>
                  </a:lnTo>
                  <a:lnTo>
                    <a:pt x="159598" y="92481"/>
                  </a:lnTo>
                  <a:lnTo>
                    <a:pt x="158705" y="92526"/>
                  </a:lnTo>
                  <a:lnTo>
                    <a:pt x="157768" y="92481"/>
                  </a:lnTo>
                  <a:lnTo>
                    <a:pt x="156026" y="92124"/>
                  </a:lnTo>
                  <a:lnTo>
                    <a:pt x="154418" y="91454"/>
                  </a:lnTo>
                  <a:lnTo>
                    <a:pt x="152989" y="90472"/>
                  </a:lnTo>
                  <a:lnTo>
                    <a:pt x="151784" y="89266"/>
                  </a:lnTo>
                  <a:lnTo>
                    <a:pt x="150846" y="87882"/>
                  </a:lnTo>
                  <a:lnTo>
                    <a:pt x="150176" y="86274"/>
                  </a:lnTo>
                  <a:lnTo>
                    <a:pt x="149819" y="84533"/>
                  </a:lnTo>
                  <a:lnTo>
                    <a:pt x="149774" y="83595"/>
                  </a:lnTo>
                  <a:lnTo>
                    <a:pt x="149774" y="34921"/>
                  </a:lnTo>
                  <a:lnTo>
                    <a:pt x="149819" y="33983"/>
                  </a:lnTo>
                  <a:lnTo>
                    <a:pt x="150176" y="32241"/>
                  </a:lnTo>
                  <a:lnTo>
                    <a:pt x="150846" y="30678"/>
                  </a:lnTo>
                  <a:lnTo>
                    <a:pt x="151784" y="29249"/>
                  </a:lnTo>
                  <a:lnTo>
                    <a:pt x="152989" y="28044"/>
                  </a:lnTo>
                  <a:lnTo>
                    <a:pt x="154418" y="27061"/>
                  </a:lnTo>
                  <a:lnTo>
                    <a:pt x="156026" y="26392"/>
                  </a:lnTo>
                  <a:lnTo>
                    <a:pt x="157768" y="26034"/>
                  </a:lnTo>
                  <a:lnTo>
                    <a:pt x="158705" y="25990"/>
                  </a:lnTo>
                  <a:close/>
                  <a:moveTo>
                    <a:pt x="77075" y="26347"/>
                  </a:moveTo>
                  <a:lnTo>
                    <a:pt x="78013" y="26392"/>
                  </a:lnTo>
                  <a:lnTo>
                    <a:pt x="79755" y="26749"/>
                  </a:lnTo>
                  <a:lnTo>
                    <a:pt x="81318" y="27419"/>
                  </a:lnTo>
                  <a:lnTo>
                    <a:pt x="82746" y="28356"/>
                  </a:lnTo>
                  <a:lnTo>
                    <a:pt x="83952" y="29562"/>
                  </a:lnTo>
                  <a:lnTo>
                    <a:pt x="84935" y="30991"/>
                  </a:lnTo>
                  <a:lnTo>
                    <a:pt x="85604" y="32599"/>
                  </a:lnTo>
                  <a:lnTo>
                    <a:pt x="85962" y="34340"/>
                  </a:lnTo>
                  <a:lnTo>
                    <a:pt x="86006" y="35278"/>
                  </a:lnTo>
                  <a:lnTo>
                    <a:pt x="86006" y="83952"/>
                  </a:lnTo>
                  <a:lnTo>
                    <a:pt x="85962" y="84845"/>
                  </a:lnTo>
                  <a:lnTo>
                    <a:pt x="85604" y="86587"/>
                  </a:lnTo>
                  <a:lnTo>
                    <a:pt x="84935" y="88194"/>
                  </a:lnTo>
                  <a:lnTo>
                    <a:pt x="83952" y="89623"/>
                  </a:lnTo>
                  <a:lnTo>
                    <a:pt x="82746" y="90829"/>
                  </a:lnTo>
                  <a:lnTo>
                    <a:pt x="81318" y="91811"/>
                  </a:lnTo>
                  <a:lnTo>
                    <a:pt x="79755" y="92481"/>
                  </a:lnTo>
                  <a:lnTo>
                    <a:pt x="78013" y="92839"/>
                  </a:lnTo>
                  <a:lnTo>
                    <a:pt x="76182" y="92839"/>
                  </a:lnTo>
                  <a:lnTo>
                    <a:pt x="74441" y="92481"/>
                  </a:lnTo>
                  <a:lnTo>
                    <a:pt x="72833" y="91811"/>
                  </a:lnTo>
                  <a:lnTo>
                    <a:pt x="71404" y="90829"/>
                  </a:lnTo>
                  <a:lnTo>
                    <a:pt x="70198" y="89623"/>
                  </a:lnTo>
                  <a:lnTo>
                    <a:pt x="69261" y="88194"/>
                  </a:lnTo>
                  <a:lnTo>
                    <a:pt x="68546" y="86587"/>
                  </a:lnTo>
                  <a:lnTo>
                    <a:pt x="68189" y="84845"/>
                  </a:lnTo>
                  <a:lnTo>
                    <a:pt x="68189" y="83952"/>
                  </a:lnTo>
                  <a:lnTo>
                    <a:pt x="68189" y="35278"/>
                  </a:lnTo>
                  <a:lnTo>
                    <a:pt x="68189" y="34340"/>
                  </a:lnTo>
                  <a:lnTo>
                    <a:pt x="68546" y="32599"/>
                  </a:lnTo>
                  <a:lnTo>
                    <a:pt x="69261" y="30991"/>
                  </a:lnTo>
                  <a:lnTo>
                    <a:pt x="70198" y="29562"/>
                  </a:lnTo>
                  <a:lnTo>
                    <a:pt x="71404" y="28356"/>
                  </a:lnTo>
                  <a:lnTo>
                    <a:pt x="72833" y="27419"/>
                  </a:lnTo>
                  <a:lnTo>
                    <a:pt x="74441" y="26749"/>
                  </a:lnTo>
                  <a:lnTo>
                    <a:pt x="76182" y="26392"/>
                  </a:lnTo>
                  <a:lnTo>
                    <a:pt x="77075" y="26347"/>
                  </a:lnTo>
                  <a:close/>
                  <a:moveTo>
                    <a:pt x="36260" y="26525"/>
                  </a:moveTo>
                  <a:lnTo>
                    <a:pt x="37198" y="26570"/>
                  </a:lnTo>
                  <a:lnTo>
                    <a:pt x="38940" y="26927"/>
                  </a:lnTo>
                  <a:lnTo>
                    <a:pt x="40547" y="27597"/>
                  </a:lnTo>
                  <a:lnTo>
                    <a:pt x="41976" y="28535"/>
                  </a:lnTo>
                  <a:lnTo>
                    <a:pt x="43182" y="29741"/>
                  </a:lnTo>
                  <a:lnTo>
                    <a:pt x="44120" y="31170"/>
                  </a:lnTo>
                  <a:lnTo>
                    <a:pt x="44789" y="32777"/>
                  </a:lnTo>
                  <a:lnTo>
                    <a:pt x="45147" y="34519"/>
                  </a:lnTo>
                  <a:lnTo>
                    <a:pt x="45191" y="35412"/>
                  </a:lnTo>
                  <a:lnTo>
                    <a:pt x="45191" y="84131"/>
                  </a:lnTo>
                  <a:lnTo>
                    <a:pt x="45147" y="85024"/>
                  </a:lnTo>
                  <a:lnTo>
                    <a:pt x="44789" y="86765"/>
                  </a:lnTo>
                  <a:lnTo>
                    <a:pt x="44120" y="88373"/>
                  </a:lnTo>
                  <a:lnTo>
                    <a:pt x="43182" y="89802"/>
                  </a:lnTo>
                  <a:lnTo>
                    <a:pt x="41976" y="91008"/>
                  </a:lnTo>
                  <a:lnTo>
                    <a:pt x="40547" y="91945"/>
                  </a:lnTo>
                  <a:lnTo>
                    <a:pt x="38940" y="92660"/>
                  </a:lnTo>
                  <a:lnTo>
                    <a:pt x="37198" y="93017"/>
                  </a:lnTo>
                  <a:lnTo>
                    <a:pt x="35367" y="93017"/>
                  </a:lnTo>
                  <a:lnTo>
                    <a:pt x="33626" y="92660"/>
                  </a:lnTo>
                  <a:lnTo>
                    <a:pt x="32018" y="91945"/>
                  </a:lnTo>
                  <a:lnTo>
                    <a:pt x="30589" y="91008"/>
                  </a:lnTo>
                  <a:lnTo>
                    <a:pt x="29383" y="89802"/>
                  </a:lnTo>
                  <a:lnTo>
                    <a:pt x="28446" y="88373"/>
                  </a:lnTo>
                  <a:lnTo>
                    <a:pt x="27776" y="86765"/>
                  </a:lnTo>
                  <a:lnTo>
                    <a:pt x="27418" y="85024"/>
                  </a:lnTo>
                  <a:lnTo>
                    <a:pt x="27374" y="84131"/>
                  </a:lnTo>
                  <a:lnTo>
                    <a:pt x="27374" y="35412"/>
                  </a:lnTo>
                  <a:lnTo>
                    <a:pt x="27418" y="34519"/>
                  </a:lnTo>
                  <a:lnTo>
                    <a:pt x="27776" y="32777"/>
                  </a:lnTo>
                  <a:lnTo>
                    <a:pt x="28446" y="31170"/>
                  </a:lnTo>
                  <a:lnTo>
                    <a:pt x="29383" y="29741"/>
                  </a:lnTo>
                  <a:lnTo>
                    <a:pt x="30589" y="28535"/>
                  </a:lnTo>
                  <a:lnTo>
                    <a:pt x="32018" y="27597"/>
                  </a:lnTo>
                  <a:lnTo>
                    <a:pt x="33626" y="26927"/>
                  </a:lnTo>
                  <a:lnTo>
                    <a:pt x="35367" y="26570"/>
                  </a:lnTo>
                  <a:lnTo>
                    <a:pt x="36260" y="26525"/>
                  </a:lnTo>
                  <a:close/>
                  <a:moveTo>
                    <a:pt x="5895" y="0"/>
                  </a:moveTo>
                  <a:lnTo>
                    <a:pt x="4600" y="268"/>
                  </a:lnTo>
                  <a:lnTo>
                    <a:pt x="3438" y="759"/>
                  </a:lnTo>
                  <a:lnTo>
                    <a:pt x="2367" y="1474"/>
                  </a:lnTo>
                  <a:lnTo>
                    <a:pt x="1474" y="2367"/>
                  </a:lnTo>
                  <a:lnTo>
                    <a:pt x="804" y="3439"/>
                  </a:lnTo>
                  <a:lnTo>
                    <a:pt x="268" y="4600"/>
                  </a:lnTo>
                  <a:lnTo>
                    <a:pt x="45" y="5895"/>
                  </a:lnTo>
                  <a:lnTo>
                    <a:pt x="0" y="6565"/>
                  </a:lnTo>
                  <a:lnTo>
                    <a:pt x="0" y="112174"/>
                  </a:lnTo>
                  <a:lnTo>
                    <a:pt x="0" y="112799"/>
                  </a:lnTo>
                  <a:lnTo>
                    <a:pt x="268" y="114005"/>
                  </a:lnTo>
                  <a:lnTo>
                    <a:pt x="714" y="115122"/>
                  </a:lnTo>
                  <a:lnTo>
                    <a:pt x="1340" y="116149"/>
                  </a:lnTo>
                  <a:lnTo>
                    <a:pt x="2143" y="116997"/>
                  </a:lnTo>
                  <a:lnTo>
                    <a:pt x="3081" y="117712"/>
                  </a:lnTo>
                  <a:lnTo>
                    <a:pt x="4153" y="118247"/>
                  </a:lnTo>
                  <a:lnTo>
                    <a:pt x="5314" y="118605"/>
                  </a:lnTo>
                  <a:lnTo>
                    <a:pt x="5939" y="118694"/>
                  </a:lnTo>
                  <a:lnTo>
                    <a:pt x="195903" y="118694"/>
                  </a:lnTo>
                  <a:lnTo>
                    <a:pt x="195903" y="10405"/>
                  </a:lnTo>
                  <a:lnTo>
                    <a:pt x="195903" y="10360"/>
                  </a:lnTo>
                  <a:lnTo>
                    <a:pt x="195903" y="10316"/>
                  </a:lnTo>
                  <a:lnTo>
                    <a:pt x="195903" y="6565"/>
                  </a:lnTo>
                  <a:lnTo>
                    <a:pt x="195859" y="5895"/>
                  </a:lnTo>
                  <a:lnTo>
                    <a:pt x="195591" y="4600"/>
                  </a:lnTo>
                  <a:lnTo>
                    <a:pt x="195100" y="3439"/>
                  </a:lnTo>
                  <a:lnTo>
                    <a:pt x="194385" y="2367"/>
                  </a:lnTo>
                  <a:lnTo>
                    <a:pt x="193492" y="1474"/>
                  </a:lnTo>
                  <a:lnTo>
                    <a:pt x="192465" y="759"/>
                  </a:lnTo>
                  <a:lnTo>
                    <a:pt x="191259" y="268"/>
                  </a:lnTo>
                  <a:lnTo>
                    <a:pt x="1900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6"/>
            <p:cNvSpPr/>
            <p:nvPr/>
          </p:nvSpPr>
          <p:spPr>
            <a:xfrm>
              <a:off x="5565500" y="998700"/>
              <a:ext cx="1817500" cy="4217725"/>
            </a:xfrm>
            <a:custGeom>
              <a:avLst/>
              <a:gdLst/>
              <a:ahLst/>
              <a:cxnLst/>
              <a:rect l="l" t="t" r="r" b="b"/>
              <a:pathLst>
                <a:path w="72700" h="168709" extrusionOk="0">
                  <a:moveTo>
                    <a:pt x="34921" y="132582"/>
                  </a:moveTo>
                  <a:lnTo>
                    <a:pt x="36707" y="132984"/>
                  </a:lnTo>
                  <a:lnTo>
                    <a:pt x="38315" y="133654"/>
                  </a:lnTo>
                  <a:lnTo>
                    <a:pt x="39744" y="134636"/>
                  </a:lnTo>
                  <a:lnTo>
                    <a:pt x="40994" y="135842"/>
                  </a:lnTo>
                  <a:lnTo>
                    <a:pt x="41977" y="137315"/>
                  </a:lnTo>
                  <a:lnTo>
                    <a:pt x="42647" y="138923"/>
                  </a:lnTo>
                  <a:lnTo>
                    <a:pt x="43004" y="140665"/>
                  </a:lnTo>
                  <a:lnTo>
                    <a:pt x="43048" y="141602"/>
                  </a:lnTo>
                  <a:lnTo>
                    <a:pt x="43004" y="142540"/>
                  </a:lnTo>
                  <a:lnTo>
                    <a:pt x="42647" y="144326"/>
                  </a:lnTo>
                  <a:lnTo>
                    <a:pt x="41977" y="145934"/>
                  </a:lnTo>
                  <a:lnTo>
                    <a:pt x="40994" y="147363"/>
                  </a:lnTo>
                  <a:lnTo>
                    <a:pt x="39744" y="148613"/>
                  </a:lnTo>
                  <a:lnTo>
                    <a:pt x="38315" y="149596"/>
                  </a:lnTo>
                  <a:lnTo>
                    <a:pt x="36707" y="150265"/>
                  </a:lnTo>
                  <a:lnTo>
                    <a:pt x="34921" y="150623"/>
                  </a:lnTo>
                  <a:lnTo>
                    <a:pt x="33983" y="150667"/>
                  </a:lnTo>
                  <a:lnTo>
                    <a:pt x="33090" y="150623"/>
                  </a:lnTo>
                  <a:lnTo>
                    <a:pt x="31304" y="150265"/>
                  </a:lnTo>
                  <a:lnTo>
                    <a:pt x="29696" y="149596"/>
                  </a:lnTo>
                  <a:lnTo>
                    <a:pt x="28223" y="148613"/>
                  </a:lnTo>
                  <a:lnTo>
                    <a:pt x="27017" y="147363"/>
                  </a:lnTo>
                  <a:lnTo>
                    <a:pt x="26035" y="145934"/>
                  </a:lnTo>
                  <a:lnTo>
                    <a:pt x="25365" y="144326"/>
                  </a:lnTo>
                  <a:lnTo>
                    <a:pt x="25008" y="142540"/>
                  </a:lnTo>
                  <a:lnTo>
                    <a:pt x="24963" y="141602"/>
                  </a:lnTo>
                  <a:lnTo>
                    <a:pt x="25008" y="140665"/>
                  </a:lnTo>
                  <a:lnTo>
                    <a:pt x="25365" y="138923"/>
                  </a:lnTo>
                  <a:lnTo>
                    <a:pt x="26035" y="137315"/>
                  </a:lnTo>
                  <a:lnTo>
                    <a:pt x="27017" y="135842"/>
                  </a:lnTo>
                  <a:lnTo>
                    <a:pt x="28223" y="134636"/>
                  </a:lnTo>
                  <a:lnTo>
                    <a:pt x="29696" y="133654"/>
                  </a:lnTo>
                  <a:lnTo>
                    <a:pt x="31304" y="132984"/>
                  </a:lnTo>
                  <a:lnTo>
                    <a:pt x="33090" y="132582"/>
                  </a:lnTo>
                  <a:close/>
                  <a:moveTo>
                    <a:pt x="1" y="1"/>
                  </a:moveTo>
                  <a:lnTo>
                    <a:pt x="1" y="141424"/>
                  </a:lnTo>
                  <a:lnTo>
                    <a:pt x="7146" y="141424"/>
                  </a:lnTo>
                  <a:lnTo>
                    <a:pt x="7146" y="141602"/>
                  </a:lnTo>
                  <a:lnTo>
                    <a:pt x="7146" y="141826"/>
                  </a:lnTo>
                  <a:lnTo>
                    <a:pt x="7146" y="143210"/>
                  </a:lnTo>
                  <a:lnTo>
                    <a:pt x="7458" y="145934"/>
                  </a:lnTo>
                  <a:lnTo>
                    <a:pt x="7994" y="148524"/>
                  </a:lnTo>
                  <a:lnTo>
                    <a:pt x="8753" y="151069"/>
                  </a:lnTo>
                  <a:lnTo>
                    <a:pt x="9780" y="153481"/>
                  </a:lnTo>
                  <a:lnTo>
                    <a:pt x="11031" y="155758"/>
                  </a:lnTo>
                  <a:lnTo>
                    <a:pt x="12460" y="157901"/>
                  </a:lnTo>
                  <a:lnTo>
                    <a:pt x="14112" y="159866"/>
                  </a:lnTo>
                  <a:lnTo>
                    <a:pt x="15943" y="161697"/>
                  </a:lnTo>
                  <a:lnTo>
                    <a:pt x="17952" y="163349"/>
                  </a:lnTo>
                  <a:lnTo>
                    <a:pt x="20096" y="164823"/>
                  </a:lnTo>
                  <a:lnTo>
                    <a:pt x="22373" y="166029"/>
                  </a:lnTo>
                  <a:lnTo>
                    <a:pt x="24784" y="167056"/>
                  </a:lnTo>
                  <a:lnTo>
                    <a:pt x="27285" y="167860"/>
                  </a:lnTo>
                  <a:lnTo>
                    <a:pt x="29920" y="168395"/>
                  </a:lnTo>
                  <a:lnTo>
                    <a:pt x="32599" y="168663"/>
                  </a:lnTo>
                  <a:lnTo>
                    <a:pt x="33983" y="168708"/>
                  </a:lnTo>
                  <a:lnTo>
                    <a:pt x="35368" y="168663"/>
                  </a:lnTo>
                  <a:lnTo>
                    <a:pt x="38092" y="168395"/>
                  </a:lnTo>
                  <a:lnTo>
                    <a:pt x="40726" y="167860"/>
                  </a:lnTo>
                  <a:lnTo>
                    <a:pt x="43227" y="167056"/>
                  </a:lnTo>
                  <a:lnTo>
                    <a:pt x="45638" y="166029"/>
                  </a:lnTo>
                  <a:lnTo>
                    <a:pt x="47916" y="164823"/>
                  </a:lnTo>
                  <a:lnTo>
                    <a:pt x="50059" y="163349"/>
                  </a:lnTo>
                  <a:lnTo>
                    <a:pt x="52069" y="161697"/>
                  </a:lnTo>
                  <a:lnTo>
                    <a:pt x="53900" y="159866"/>
                  </a:lnTo>
                  <a:lnTo>
                    <a:pt x="55507" y="157901"/>
                  </a:lnTo>
                  <a:lnTo>
                    <a:pt x="56981" y="155758"/>
                  </a:lnTo>
                  <a:lnTo>
                    <a:pt x="58231" y="153481"/>
                  </a:lnTo>
                  <a:lnTo>
                    <a:pt x="59258" y="151069"/>
                  </a:lnTo>
                  <a:lnTo>
                    <a:pt x="60018" y="148524"/>
                  </a:lnTo>
                  <a:lnTo>
                    <a:pt x="60553" y="145934"/>
                  </a:lnTo>
                  <a:lnTo>
                    <a:pt x="60821" y="143210"/>
                  </a:lnTo>
                  <a:lnTo>
                    <a:pt x="60866" y="141826"/>
                  </a:lnTo>
                  <a:lnTo>
                    <a:pt x="60866" y="141602"/>
                  </a:lnTo>
                  <a:lnTo>
                    <a:pt x="60866" y="141424"/>
                  </a:lnTo>
                  <a:lnTo>
                    <a:pt x="63724" y="141424"/>
                  </a:lnTo>
                  <a:lnTo>
                    <a:pt x="64662" y="141379"/>
                  </a:lnTo>
                  <a:lnTo>
                    <a:pt x="66403" y="141022"/>
                  </a:lnTo>
                  <a:lnTo>
                    <a:pt x="68011" y="140352"/>
                  </a:lnTo>
                  <a:lnTo>
                    <a:pt x="69440" y="139370"/>
                  </a:lnTo>
                  <a:lnTo>
                    <a:pt x="70646" y="138164"/>
                  </a:lnTo>
                  <a:lnTo>
                    <a:pt x="71628" y="136735"/>
                  </a:lnTo>
                  <a:lnTo>
                    <a:pt x="72298" y="135127"/>
                  </a:lnTo>
                  <a:lnTo>
                    <a:pt x="72655" y="133341"/>
                  </a:lnTo>
                  <a:lnTo>
                    <a:pt x="72700" y="132448"/>
                  </a:lnTo>
                  <a:lnTo>
                    <a:pt x="72700" y="74218"/>
                  </a:lnTo>
                  <a:lnTo>
                    <a:pt x="72655" y="73369"/>
                  </a:lnTo>
                  <a:lnTo>
                    <a:pt x="72342" y="71717"/>
                  </a:lnTo>
                  <a:lnTo>
                    <a:pt x="72074" y="70913"/>
                  </a:lnTo>
                  <a:lnTo>
                    <a:pt x="31661" y="70913"/>
                  </a:lnTo>
                  <a:lnTo>
                    <a:pt x="30366" y="70868"/>
                  </a:lnTo>
                  <a:lnTo>
                    <a:pt x="27821" y="70288"/>
                  </a:lnTo>
                  <a:lnTo>
                    <a:pt x="25544" y="69216"/>
                  </a:lnTo>
                  <a:lnTo>
                    <a:pt x="23489" y="67743"/>
                  </a:lnTo>
                  <a:lnTo>
                    <a:pt x="21748" y="65822"/>
                  </a:lnTo>
                  <a:lnTo>
                    <a:pt x="20364" y="63590"/>
                  </a:lnTo>
                  <a:lnTo>
                    <a:pt x="19381" y="61089"/>
                  </a:lnTo>
                  <a:lnTo>
                    <a:pt x="18890" y="58365"/>
                  </a:lnTo>
                  <a:lnTo>
                    <a:pt x="18845" y="56936"/>
                  </a:lnTo>
                  <a:lnTo>
                    <a:pt x="18845" y="32911"/>
                  </a:lnTo>
                  <a:lnTo>
                    <a:pt x="18890" y="31572"/>
                  </a:lnTo>
                  <a:lnTo>
                    <a:pt x="19381" y="29026"/>
                  </a:lnTo>
                  <a:lnTo>
                    <a:pt x="20274" y="26660"/>
                  </a:lnTo>
                  <a:lnTo>
                    <a:pt x="21614" y="24606"/>
                  </a:lnTo>
                  <a:lnTo>
                    <a:pt x="23221" y="22819"/>
                  </a:lnTo>
                  <a:lnTo>
                    <a:pt x="25186" y="21435"/>
                  </a:lnTo>
                  <a:lnTo>
                    <a:pt x="27330" y="20408"/>
                  </a:lnTo>
                  <a:lnTo>
                    <a:pt x="29696" y="19917"/>
                  </a:lnTo>
                  <a:lnTo>
                    <a:pt x="30947" y="19872"/>
                  </a:lnTo>
                  <a:lnTo>
                    <a:pt x="49077" y="19872"/>
                  </a:lnTo>
                  <a:lnTo>
                    <a:pt x="43584" y="7726"/>
                  </a:lnTo>
                  <a:lnTo>
                    <a:pt x="43182" y="6877"/>
                  </a:lnTo>
                  <a:lnTo>
                    <a:pt x="42155" y="5270"/>
                  </a:lnTo>
                  <a:lnTo>
                    <a:pt x="40950" y="3841"/>
                  </a:lnTo>
                  <a:lnTo>
                    <a:pt x="39521" y="2635"/>
                  </a:lnTo>
                  <a:lnTo>
                    <a:pt x="37958" y="1608"/>
                  </a:lnTo>
                  <a:lnTo>
                    <a:pt x="36261" y="849"/>
                  </a:lnTo>
                  <a:lnTo>
                    <a:pt x="34475" y="313"/>
                  </a:lnTo>
                  <a:lnTo>
                    <a:pt x="32599" y="45"/>
                  </a:lnTo>
                  <a:lnTo>
                    <a:pt x="316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6"/>
            <p:cNvSpPr/>
            <p:nvPr/>
          </p:nvSpPr>
          <p:spPr>
            <a:xfrm>
              <a:off x="6482050" y="1940925"/>
              <a:ext cx="684375" cy="385175"/>
            </a:xfrm>
            <a:custGeom>
              <a:avLst/>
              <a:gdLst/>
              <a:ahLst/>
              <a:cxnLst/>
              <a:rect l="l" t="t" r="r" b="b"/>
              <a:pathLst>
                <a:path w="27375" h="15407" extrusionOk="0">
                  <a:moveTo>
                    <a:pt x="1" y="1"/>
                  </a:moveTo>
                  <a:lnTo>
                    <a:pt x="1" y="15407"/>
                  </a:lnTo>
                  <a:lnTo>
                    <a:pt x="27375" y="15407"/>
                  </a:lnTo>
                  <a:lnTo>
                    <a:pt x="204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0" name="Google Shape;2000;p46"/>
          <p:cNvGrpSpPr/>
          <p:nvPr/>
        </p:nvGrpSpPr>
        <p:grpSpPr>
          <a:xfrm>
            <a:off x="6016550" y="1370289"/>
            <a:ext cx="510139" cy="487423"/>
            <a:chOff x="1076575" y="245800"/>
            <a:chExt cx="5467725" cy="5224250"/>
          </a:xfrm>
        </p:grpSpPr>
        <p:sp>
          <p:nvSpPr>
            <p:cNvPr id="2001" name="Google Shape;2001;p46"/>
            <p:cNvSpPr/>
            <p:nvPr/>
          </p:nvSpPr>
          <p:spPr>
            <a:xfrm>
              <a:off x="3404600" y="245800"/>
              <a:ext cx="784300" cy="945775"/>
            </a:xfrm>
            <a:custGeom>
              <a:avLst/>
              <a:gdLst/>
              <a:ahLst/>
              <a:cxnLst/>
              <a:rect l="l" t="t" r="r" b="b"/>
              <a:pathLst>
                <a:path w="31372" h="37831" extrusionOk="0">
                  <a:moveTo>
                    <a:pt x="1" y="1"/>
                  </a:moveTo>
                  <a:lnTo>
                    <a:pt x="1" y="37830"/>
                  </a:lnTo>
                  <a:lnTo>
                    <a:pt x="31372" y="37830"/>
                  </a:lnTo>
                  <a:lnTo>
                    <a:pt x="313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6"/>
            <p:cNvSpPr/>
            <p:nvPr/>
          </p:nvSpPr>
          <p:spPr>
            <a:xfrm>
              <a:off x="3404600" y="1556350"/>
              <a:ext cx="784300" cy="485275"/>
            </a:xfrm>
            <a:custGeom>
              <a:avLst/>
              <a:gdLst/>
              <a:ahLst/>
              <a:cxnLst/>
              <a:rect l="l" t="t" r="r" b="b"/>
              <a:pathLst>
                <a:path w="31372" h="19411" extrusionOk="0">
                  <a:moveTo>
                    <a:pt x="1" y="0"/>
                  </a:moveTo>
                  <a:lnTo>
                    <a:pt x="1" y="19411"/>
                  </a:lnTo>
                  <a:lnTo>
                    <a:pt x="31372" y="19411"/>
                  </a:lnTo>
                  <a:lnTo>
                    <a:pt x="31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6"/>
            <p:cNvSpPr/>
            <p:nvPr/>
          </p:nvSpPr>
          <p:spPr>
            <a:xfrm>
              <a:off x="1367900" y="1556350"/>
              <a:ext cx="4878225" cy="2563000"/>
            </a:xfrm>
            <a:custGeom>
              <a:avLst/>
              <a:gdLst/>
              <a:ahLst/>
              <a:cxnLst/>
              <a:rect l="l" t="t" r="r" b="b"/>
              <a:pathLst>
                <a:path w="195129" h="102520" extrusionOk="0">
                  <a:moveTo>
                    <a:pt x="0" y="0"/>
                  </a:moveTo>
                  <a:lnTo>
                    <a:pt x="0" y="69474"/>
                  </a:lnTo>
                  <a:lnTo>
                    <a:pt x="1675" y="69816"/>
                  </a:lnTo>
                  <a:lnTo>
                    <a:pt x="4955" y="71012"/>
                  </a:lnTo>
                  <a:lnTo>
                    <a:pt x="8031" y="72687"/>
                  </a:lnTo>
                  <a:lnTo>
                    <a:pt x="10833" y="74908"/>
                  </a:lnTo>
                  <a:lnTo>
                    <a:pt x="12132" y="76206"/>
                  </a:lnTo>
                  <a:lnTo>
                    <a:pt x="36189" y="102315"/>
                  </a:lnTo>
                  <a:lnTo>
                    <a:pt x="36258" y="102417"/>
                  </a:lnTo>
                  <a:lnTo>
                    <a:pt x="36360" y="102520"/>
                  </a:lnTo>
                  <a:lnTo>
                    <a:pt x="36360" y="97189"/>
                  </a:lnTo>
                  <a:lnTo>
                    <a:pt x="36394" y="96164"/>
                  </a:lnTo>
                  <a:lnTo>
                    <a:pt x="36599" y="94113"/>
                  </a:lnTo>
                  <a:lnTo>
                    <a:pt x="37010" y="92131"/>
                  </a:lnTo>
                  <a:lnTo>
                    <a:pt x="37591" y="90252"/>
                  </a:lnTo>
                  <a:lnTo>
                    <a:pt x="38342" y="88406"/>
                  </a:lnTo>
                  <a:lnTo>
                    <a:pt x="39299" y="86698"/>
                  </a:lnTo>
                  <a:lnTo>
                    <a:pt x="40393" y="85091"/>
                  </a:lnTo>
                  <a:lnTo>
                    <a:pt x="41623" y="83588"/>
                  </a:lnTo>
                  <a:lnTo>
                    <a:pt x="42990" y="82221"/>
                  </a:lnTo>
                  <a:lnTo>
                    <a:pt x="44493" y="80957"/>
                  </a:lnTo>
                  <a:lnTo>
                    <a:pt x="46134" y="79863"/>
                  </a:lnTo>
                  <a:lnTo>
                    <a:pt x="47842" y="78940"/>
                  </a:lnTo>
                  <a:lnTo>
                    <a:pt x="49654" y="78154"/>
                  </a:lnTo>
                  <a:lnTo>
                    <a:pt x="51567" y="77573"/>
                  </a:lnTo>
                  <a:lnTo>
                    <a:pt x="53549" y="77163"/>
                  </a:lnTo>
                  <a:lnTo>
                    <a:pt x="55566" y="76958"/>
                  </a:lnTo>
                  <a:lnTo>
                    <a:pt x="90286" y="76958"/>
                  </a:lnTo>
                  <a:lnTo>
                    <a:pt x="91140" y="76992"/>
                  </a:lnTo>
                  <a:lnTo>
                    <a:pt x="93259" y="76582"/>
                  </a:lnTo>
                  <a:lnTo>
                    <a:pt x="97154" y="75250"/>
                  </a:lnTo>
                  <a:lnTo>
                    <a:pt x="105595" y="71320"/>
                  </a:lnTo>
                  <a:lnTo>
                    <a:pt x="109354" y="69577"/>
                  </a:lnTo>
                  <a:lnTo>
                    <a:pt x="110892" y="68859"/>
                  </a:lnTo>
                  <a:lnTo>
                    <a:pt x="113968" y="67629"/>
                  </a:lnTo>
                  <a:lnTo>
                    <a:pt x="117111" y="66604"/>
                  </a:lnTo>
                  <a:lnTo>
                    <a:pt x="120290" y="65749"/>
                  </a:lnTo>
                  <a:lnTo>
                    <a:pt x="123468" y="65066"/>
                  </a:lnTo>
                  <a:lnTo>
                    <a:pt x="126680" y="64553"/>
                  </a:lnTo>
                  <a:lnTo>
                    <a:pt x="129926" y="64246"/>
                  </a:lnTo>
                  <a:lnTo>
                    <a:pt x="133139" y="64109"/>
                  </a:lnTo>
                  <a:lnTo>
                    <a:pt x="136385" y="64177"/>
                  </a:lnTo>
                  <a:lnTo>
                    <a:pt x="139632" y="64417"/>
                  </a:lnTo>
                  <a:lnTo>
                    <a:pt x="142844" y="64827"/>
                  </a:lnTo>
                  <a:lnTo>
                    <a:pt x="146022" y="65408"/>
                  </a:lnTo>
                  <a:lnTo>
                    <a:pt x="149200" y="66194"/>
                  </a:lnTo>
                  <a:lnTo>
                    <a:pt x="152344" y="67151"/>
                  </a:lnTo>
                  <a:lnTo>
                    <a:pt x="155420" y="68312"/>
                  </a:lnTo>
                  <a:lnTo>
                    <a:pt x="158495" y="69645"/>
                  </a:lnTo>
                  <a:lnTo>
                    <a:pt x="159999" y="70363"/>
                  </a:lnTo>
                  <a:lnTo>
                    <a:pt x="169704" y="75318"/>
                  </a:lnTo>
                  <a:lnTo>
                    <a:pt x="170251" y="73678"/>
                  </a:lnTo>
                  <a:lnTo>
                    <a:pt x="171720" y="70670"/>
                  </a:lnTo>
                  <a:lnTo>
                    <a:pt x="173600" y="67937"/>
                  </a:lnTo>
                  <a:lnTo>
                    <a:pt x="175855" y="65544"/>
                  </a:lnTo>
                  <a:lnTo>
                    <a:pt x="178418" y="63528"/>
                  </a:lnTo>
                  <a:lnTo>
                    <a:pt x="181289" y="61956"/>
                  </a:lnTo>
                  <a:lnTo>
                    <a:pt x="184398" y="60863"/>
                  </a:lnTo>
                  <a:lnTo>
                    <a:pt x="187679" y="60316"/>
                  </a:lnTo>
                  <a:lnTo>
                    <a:pt x="189388" y="60248"/>
                  </a:lnTo>
                  <a:lnTo>
                    <a:pt x="195129" y="60248"/>
                  </a:lnTo>
                  <a:lnTo>
                    <a:pt x="195129" y="0"/>
                  </a:lnTo>
                  <a:lnTo>
                    <a:pt x="127432" y="0"/>
                  </a:lnTo>
                  <a:lnTo>
                    <a:pt x="127432" y="26689"/>
                  </a:lnTo>
                  <a:lnTo>
                    <a:pt x="127398" y="27441"/>
                  </a:lnTo>
                  <a:lnTo>
                    <a:pt x="127090" y="28877"/>
                  </a:lnTo>
                  <a:lnTo>
                    <a:pt x="126543" y="30175"/>
                  </a:lnTo>
                  <a:lnTo>
                    <a:pt x="125757" y="31337"/>
                  </a:lnTo>
                  <a:lnTo>
                    <a:pt x="124766" y="32328"/>
                  </a:lnTo>
                  <a:lnTo>
                    <a:pt x="123604" y="33114"/>
                  </a:lnTo>
                  <a:lnTo>
                    <a:pt x="122306" y="33661"/>
                  </a:lnTo>
                  <a:lnTo>
                    <a:pt x="120870" y="33934"/>
                  </a:lnTo>
                  <a:lnTo>
                    <a:pt x="120119" y="33968"/>
                  </a:lnTo>
                  <a:lnTo>
                    <a:pt x="74156" y="33968"/>
                  </a:lnTo>
                  <a:lnTo>
                    <a:pt x="73438" y="33934"/>
                  </a:lnTo>
                  <a:lnTo>
                    <a:pt x="72003" y="33661"/>
                  </a:lnTo>
                  <a:lnTo>
                    <a:pt x="70704" y="33114"/>
                  </a:lnTo>
                  <a:lnTo>
                    <a:pt x="69542" y="32328"/>
                  </a:lnTo>
                  <a:lnTo>
                    <a:pt x="68551" y="31337"/>
                  </a:lnTo>
                  <a:lnTo>
                    <a:pt x="67765" y="30175"/>
                  </a:lnTo>
                  <a:lnTo>
                    <a:pt x="67219" y="28877"/>
                  </a:lnTo>
                  <a:lnTo>
                    <a:pt x="66911" y="27441"/>
                  </a:lnTo>
                  <a:lnTo>
                    <a:pt x="66877" y="26689"/>
                  </a:lnTo>
                  <a:lnTo>
                    <a:pt x="66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6"/>
            <p:cNvSpPr/>
            <p:nvPr/>
          </p:nvSpPr>
          <p:spPr>
            <a:xfrm>
              <a:off x="4553675" y="245800"/>
              <a:ext cx="1692450" cy="945775"/>
            </a:xfrm>
            <a:custGeom>
              <a:avLst/>
              <a:gdLst/>
              <a:ahLst/>
              <a:cxnLst/>
              <a:rect l="l" t="t" r="r" b="b"/>
              <a:pathLst>
                <a:path w="67698" h="37831" extrusionOk="0">
                  <a:moveTo>
                    <a:pt x="1" y="1"/>
                  </a:moveTo>
                  <a:lnTo>
                    <a:pt x="1" y="37830"/>
                  </a:lnTo>
                  <a:lnTo>
                    <a:pt x="67698" y="37830"/>
                  </a:lnTo>
                  <a:lnTo>
                    <a:pt x="67698" y="10116"/>
                  </a:lnTo>
                  <a:lnTo>
                    <a:pt x="67698" y="9056"/>
                  </a:lnTo>
                  <a:lnTo>
                    <a:pt x="67356" y="7074"/>
                  </a:lnTo>
                  <a:lnTo>
                    <a:pt x="66707" y="5263"/>
                  </a:lnTo>
                  <a:lnTo>
                    <a:pt x="65818" y="3657"/>
                  </a:lnTo>
                  <a:lnTo>
                    <a:pt x="64656" y="2290"/>
                  </a:lnTo>
                  <a:lnTo>
                    <a:pt x="63324" y="1197"/>
                  </a:lnTo>
                  <a:lnTo>
                    <a:pt x="61820" y="445"/>
                  </a:lnTo>
                  <a:lnTo>
                    <a:pt x="60180" y="35"/>
                  </a:lnTo>
                  <a:lnTo>
                    <a:pt x="593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6"/>
            <p:cNvSpPr/>
            <p:nvPr/>
          </p:nvSpPr>
          <p:spPr>
            <a:xfrm>
              <a:off x="5948800" y="3427325"/>
              <a:ext cx="595500" cy="1991475"/>
            </a:xfrm>
            <a:custGeom>
              <a:avLst/>
              <a:gdLst/>
              <a:ahLst/>
              <a:cxnLst/>
              <a:rect l="l" t="t" r="r" b="b"/>
              <a:pathLst>
                <a:path w="23820" h="79659" extrusionOk="0">
                  <a:moveTo>
                    <a:pt x="5502" y="1"/>
                  </a:moveTo>
                  <a:lnTo>
                    <a:pt x="4306" y="308"/>
                  </a:lnTo>
                  <a:lnTo>
                    <a:pt x="3213" y="855"/>
                  </a:lnTo>
                  <a:lnTo>
                    <a:pt x="2222" y="1641"/>
                  </a:lnTo>
                  <a:lnTo>
                    <a:pt x="1402" y="2632"/>
                  </a:lnTo>
                  <a:lnTo>
                    <a:pt x="718" y="3794"/>
                  </a:lnTo>
                  <a:lnTo>
                    <a:pt x="240" y="5092"/>
                  </a:lnTo>
                  <a:lnTo>
                    <a:pt x="0" y="6528"/>
                  </a:lnTo>
                  <a:lnTo>
                    <a:pt x="0" y="7245"/>
                  </a:lnTo>
                  <a:lnTo>
                    <a:pt x="0" y="72379"/>
                  </a:lnTo>
                  <a:lnTo>
                    <a:pt x="0" y="73131"/>
                  </a:lnTo>
                  <a:lnTo>
                    <a:pt x="240" y="74532"/>
                  </a:lnTo>
                  <a:lnTo>
                    <a:pt x="718" y="75831"/>
                  </a:lnTo>
                  <a:lnTo>
                    <a:pt x="1402" y="76993"/>
                  </a:lnTo>
                  <a:lnTo>
                    <a:pt x="2222" y="77984"/>
                  </a:lnTo>
                  <a:lnTo>
                    <a:pt x="3213" y="78770"/>
                  </a:lnTo>
                  <a:lnTo>
                    <a:pt x="4306" y="79316"/>
                  </a:lnTo>
                  <a:lnTo>
                    <a:pt x="5502" y="79624"/>
                  </a:lnTo>
                  <a:lnTo>
                    <a:pt x="6152" y="79658"/>
                  </a:lnTo>
                  <a:lnTo>
                    <a:pt x="17668" y="79658"/>
                  </a:lnTo>
                  <a:lnTo>
                    <a:pt x="18283" y="79624"/>
                  </a:lnTo>
                  <a:lnTo>
                    <a:pt x="19479" y="79316"/>
                  </a:lnTo>
                  <a:lnTo>
                    <a:pt x="20607" y="78770"/>
                  </a:lnTo>
                  <a:lnTo>
                    <a:pt x="21564" y="77984"/>
                  </a:lnTo>
                  <a:lnTo>
                    <a:pt x="22418" y="76993"/>
                  </a:lnTo>
                  <a:lnTo>
                    <a:pt x="23067" y="75831"/>
                  </a:lnTo>
                  <a:lnTo>
                    <a:pt x="23546" y="74532"/>
                  </a:lnTo>
                  <a:lnTo>
                    <a:pt x="23785" y="73131"/>
                  </a:lnTo>
                  <a:lnTo>
                    <a:pt x="23819" y="72379"/>
                  </a:lnTo>
                  <a:lnTo>
                    <a:pt x="23819" y="7245"/>
                  </a:lnTo>
                  <a:lnTo>
                    <a:pt x="23785" y="6528"/>
                  </a:lnTo>
                  <a:lnTo>
                    <a:pt x="23546" y="5092"/>
                  </a:lnTo>
                  <a:lnTo>
                    <a:pt x="23067" y="3794"/>
                  </a:lnTo>
                  <a:lnTo>
                    <a:pt x="22418" y="2632"/>
                  </a:lnTo>
                  <a:lnTo>
                    <a:pt x="21564" y="1641"/>
                  </a:lnTo>
                  <a:lnTo>
                    <a:pt x="20607" y="855"/>
                  </a:lnTo>
                  <a:lnTo>
                    <a:pt x="19479" y="308"/>
                  </a:lnTo>
                  <a:lnTo>
                    <a:pt x="182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6"/>
            <p:cNvSpPr/>
            <p:nvPr/>
          </p:nvSpPr>
          <p:spPr>
            <a:xfrm>
              <a:off x="1367900" y="245800"/>
              <a:ext cx="1671925" cy="945775"/>
            </a:xfrm>
            <a:custGeom>
              <a:avLst/>
              <a:gdLst/>
              <a:ahLst/>
              <a:cxnLst/>
              <a:rect l="l" t="t" r="r" b="b"/>
              <a:pathLst>
                <a:path w="66877" h="37831" extrusionOk="0">
                  <a:moveTo>
                    <a:pt x="6971" y="1"/>
                  </a:moveTo>
                  <a:lnTo>
                    <a:pt x="6254" y="35"/>
                  </a:lnTo>
                  <a:lnTo>
                    <a:pt x="4887" y="376"/>
                  </a:lnTo>
                  <a:lnTo>
                    <a:pt x="3657" y="992"/>
                  </a:lnTo>
                  <a:lnTo>
                    <a:pt x="2529" y="1914"/>
                  </a:lnTo>
                  <a:lnTo>
                    <a:pt x="1572" y="3042"/>
                  </a:lnTo>
                  <a:lnTo>
                    <a:pt x="820" y="4375"/>
                  </a:lnTo>
                  <a:lnTo>
                    <a:pt x="308" y="5878"/>
                  </a:lnTo>
                  <a:lnTo>
                    <a:pt x="34" y="7519"/>
                  </a:lnTo>
                  <a:lnTo>
                    <a:pt x="0" y="8407"/>
                  </a:lnTo>
                  <a:lnTo>
                    <a:pt x="0" y="37830"/>
                  </a:lnTo>
                  <a:lnTo>
                    <a:pt x="66877" y="37830"/>
                  </a:lnTo>
                  <a:lnTo>
                    <a:pt x="668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6"/>
            <p:cNvSpPr/>
            <p:nvPr/>
          </p:nvSpPr>
          <p:spPr>
            <a:xfrm>
              <a:off x="1076575" y="3523875"/>
              <a:ext cx="4507450" cy="1946175"/>
            </a:xfrm>
            <a:custGeom>
              <a:avLst/>
              <a:gdLst/>
              <a:ahLst/>
              <a:cxnLst/>
              <a:rect l="l" t="t" r="r" b="b"/>
              <a:pathLst>
                <a:path w="180298" h="77847" extrusionOk="0">
                  <a:moveTo>
                    <a:pt x="143766" y="0"/>
                  </a:moveTo>
                  <a:lnTo>
                    <a:pt x="138914" y="479"/>
                  </a:lnTo>
                  <a:lnTo>
                    <a:pt x="134130" y="1504"/>
                  </a:lnTo>
                  <a:lnTo>
                    <a:pt x="129448" y="3042"/>
                  </a:lnTo>
                  <a:lnTo>
                    <a:pt x="127158" y="4067"/>
                  </a:lnTo>
                  <a:lnTo>
                    <a:pt x="114207" y="10115"/>
                  </a:lnTo>
                  <a:lnTo>
                    <a:pt x="112737" y="10730"/>
                  </a:lnTo>
                  <a:lnTo>
                    <a:pt x="109764" y="11756"/>
                  </a:lnTo>
                  <a:lnTo>
                    <a:pt x="106654" y="12439"/>
                  </a:lnTo>
                  <a:lnTo>
                    <a:pt x="103510" y="12781"/>
                  </a:lnTo>
                  <a:lnTo>
                    <a:pt x="101939" y="12815"/>
                  </a:lnTo>
                  <a:lnTo>
                    <a:pt x="67697" y="12815"/>
                  </a:lnTo>
                  <a:lnTo>
                    <a:pt x="66569" y="13054"/>
                  </a:lnTo>
                  <a:lnTo>
                    <a:pt x="65578" y="13499"/>
                  </a:lnTo>
                  <a:lnTo>
                    <a:pt x="64656" y="14114"/>
                  </a:lnTo>
                  <a:lnTo>
                    <a:pt x="63870" y="14865"/>
                  </a:lnTo>
                  <a:lnTo>
                    <a:pt x="63255" y="15788"/>
                  </a:lnTo>
                  <a:lnTo>
                    <a:pt x="62844" y="16813"/>
                  </a:lnTo>
                  <a:lnTo>
                    <a:pt x="62605" y="17907"/>
                  </a:lnTo>
                  <a:lnTo>
                    <a:pt x="62571" y="18488"/>
                  </a:lnTo>
                  <a:lnTo>
                    <a:pt x="62571" y="29526"/>
                  </a:lnTo>
                  <a:lnTo>
                    <a:pt x="128013" y="29526"/>
                  </a:lnTo>
                  <a:lnTo>
                    <a:pt x="128730" y="29560"/>
                  </a:lnTo>
                  <a:lnTo>
                    <a:pt x="130166" y="29833"/>
                  </a:lnTo>
                  <a:lnTo>
                    <a:pt x="131464" y="30414"/>
                  </a:lnTo>
                  <a:lnTo>
                    <a:pt x="132626" y="31200"/>
                  </a:lnTo>
                  <a:lnTo>
                    <a:pt x="133617" y="32191"/>
                  </a:lnTo>
                  <a:lnTo>
                    <a:pt x="134403" y="33353"/>
                  </a:lnTo>
                  <a:lnTo>
                    <a:pt x="134950" y="34652"/>
                  </a:lnTo>
                  <a:lnTo>
                    <a:pt x="135257" y="36053"/>
                  </a:lnTo>
                  <a:lnTo>
                    <a:pt x="135292" y="36805"/>
                  </a:lnTo>
                  <a:lnTo>
                    <a:pt x="135257" y="37556"/>
                  </a:lnTo>
                  <a:lnTo>
                    <a:pt x="134950" y="38992"/>
                  </a:lnTo>
                  <a:lnTo>
                    <a:pt x="134403" y="40290"/>
                  </a:lnTo>
                  <a:lnTo>
                    <a:pt x="133617" y="41452"/>
                  </a:lnTo>
                  <a:lnTo>
                    <a:pt x="132626" y="42443"/>
                  </a:lnTo>
                  <a:lnTo>
                    <a:pt x="131464" y="43229"/>
                  </a:lnTo>
                  <a:lnTo>
                    <a:pt x="130166" y="43776"/>
                  </a:lnTo>
                  <a:lnTo>
                    <a:pt x="128730" y="44084"/>
                  </a:lnTo>
                  <a:lnTo>
                    <a:pt x="59735" y="44084"/>
                  </a:lnTo>
                  <a:lnTo>
                    <a:pt x="56488" y="43742"/>
                  </a:lnTo>
                  <a:lnTo>
                    <a:pt x="53173" y="43058"/>
                  </a:lnTo>
                  <a:lnTo>
                    <a:pt x="49927" y="42033"/>
                  </a:lnTo>
                  <a:lnTo>
                    <a:pt x="46749" y="40666"/>
                  </a:lnTo>
                  <a:lnTo>
                    <a:pt x="43707" y="38992"/>
                  </a:lnTo>
                  <a:lnTo>
                    <a:pt x="40871" y="37010"/>
                  </a:lnTo>
                  <a:lnTo>
                    <a:pt x="38274" y="34720"/>
                  </a:lnTo>
                  <a:lnTo>
                    <a:pt x="37112" y="33490"/>
                  </a:lnTo>
                  <a:lnTo>
                    <a:pt x="13054" y="7382"/>
                  </a:lnTo>
                  <a:lnTo>
                    <a:pt x="12439" y="6801"/>
                  </a:lnTo>
                  <a:lnTo>
                    <a:pt x="11175" y="5946"/>
                  </a:lnTo>
                  <a:lnTo>
                    <a:pt x="9808" y="5365"/>
                  </a:lnTo>
                  <a:lnTo>
                    <a:pt x="8407" y="5126"/>
                  </a:lnTo>
                  <a:lnTo>
                    <a:pt x="7040" y="5126"/>
                  </a:lnTo>
                  <a:lnTo>
                    <a:pt x="5707" y="5365"/>
                  </a:lnTo>
                  <a:lnTo>
                    <a:pt x="4443" y="5810"/>
                  </a:lnTo>
                  <a:lnTo>
                    <a:pt x="3246" y="6493"/>
                  </a:lnTo>
                  <a:lnTo>
                    <a:pt x="2221" y="7313"/>
                  </a:lnTo>
                  <a:lnTo>
                    <a:pt x="1333" y="8304"/>
                  </a:lnTo>
                  <a:lnTo>
                    <a:pt x="649" y="9432"/>
                  </a:lnTo>
                  <a:lnTo>
                    <a:pt x="205" y="10662"/>
                  </a:lnTo>
                  <a:lnTo>
                    <a:pt x="0" y="11961"/>
                  </a:lnTo>
                  <a:lnTo>
                    <a:pt x="68" y="13328"/>
                  </a:lnTo>
                  <a:lnTo>
                    <a:pt x="478" y="14729"/>
                  </a:lnTo>
                  <a:lnTo>
                    <a:pt x="1264" y="16130"/>
                  </a:lnTo>
                  <a:lnTo>
                    <a:pt x="1811" y="16847"/>
                  </a:lnTo>
                  <a:lnTo>
                    <a:pt x="34617" y="56625"/>
                  </a:lnTo>
                  <a:lnTo>
                    <a:pt x="35643" y="57855"/>
                  </a:lnTo>
                  <a:lnTo>
                    <a:pt x="37864" y="60282"/>
                  </a:lnTo>
                  <a:lnTo>
                    <a:pt x="40188" y="62537"/>
                  </a:lnTo>
                  <a:lnTo>
                    <a:pt x="42614" y="64622"/>
                  </a:lnTo>
                  <a:lnTo>
                    <a:pt x="45143" y="66604"/>
                  </a:lnTo>
                  <a:lnTo>
                    <a:pt x="47774" y="68415"/>
                  </a:lnTo>
                  <a:lnTo>
                    <a:pt x="50508" y="70089"/>
                  </a:lnTo>
                  <a:lnTo>
                    <a:pt x="53310" y="71593"/>
                  </a:lnTo>
                  <a:lnTo>
                    <a:pt x="56215" y="72960"/>
                  </a:lnTo>
                  <a:lnTo>
                    <a:pt x="59154" y="74156"/>
                  </a:lnTo>
                  <a:lnTo>
                    <a:pt x="62161" y="75215"/>
                  </a:lnTo>
                  <a:lnTo>
                    <a:pt x="65237" y="76070"/>
                  </a:lnTo>
                  <a:lnTo>
                    <a:pt x="68380" y="76787"/>
                  </a:lnTo>
                  <a:lnTo>
                    <a:pt x="71559" y="77300"/>
                  </a:lnTo>
                  <a:lnTo>
                    <a:pt x="74771" y="77676"/>
                  </a:lnTo>
                  <a:lnTo>
                    <a:pt x="78017" y="77847"/>
                  </a:lnTo>
                  <a:lnTo>
                    <a:pt x="116770" y="77847"/>
                  </a:lnTo>
                  <a:lnTo>
                    <a:pt x="121930" y="77812"/>
                  </a:lnTo>
                  <a:lnTo>
                    <a:pt x="132250" y="77197"/>
                  </a:lnTo>
                  <a:lnTo>
                    <a:pt x="142536" y="76001"/>
                  </a:lnTo>
                  <a:lnTo>
                    <a:pt x="152720" y="74190"/>
                  </a:lnTo>
                  <a:lnTo>
                    <a:pt x="157743" y="73062"/>
                  </a:lnTo>
                  <a:lnTo>
                    <a:pt x="180298" y="67663"/>
                  </a:lnTo>
                  <a:lnTo>
                    <a:pt x="180298" y="12439"/>
                  </a:lnTo>
                  <a:lnTo>
                    <a:pt x="165056" y="4682"/>
                  </a:lnTo>
                  <a:lnTo>
                    <a:pt x="162801" y="3588"/>
                  </a:lnTo>
                  <a:lnTo>
                    <a:pt x="158188" y="1880"/>
                  </a:lnTo>
                  <a:lnTo>
                    <a:pt x="153437" y="718"/>
                  </a:lnTo>
                  <a:lnTo>
                    <a:pt x="148619" y="68"/>
                  </a:lnTo>
                  <a:lnTo>
                    <a:pt x="143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8" name="Google Shape;2008;p46"/>
          <p:cNvGrpSpPr/>
          <p:nvPr/>
        </p:nvGrpSpPr>
        <p:grpSpPr>
          <a:xfrm>
            <a:off x="2681194" y="1295250"/>
            <a:ext cx="510314" cy="560111"/>
            <a:chOff x="1423525" y="238125"/>
            <a:chExt cx="4773750" cy="5239575"/>
          </a:xfrm>
        </p:grpSpPr>
        <p:sp>
          <p:nvSpPr>
            <p:cNvPr id="2009" name="Google Shape;2009;p46"/>
            <p:cNvSpPr/>
            <p:nvPr/>
          </p:nvSpPr>
          <p:spPr>
            <a:xfrm>
              <a:off x="3653625" y="238125"/>
              <a:ext cx="331575" cy="425725"/>
            </a:xfrm>
            <a:custGeom>
              <a:avLst/>
              <a:gdLst/>
              <a:ahLst/>
              <a:cxnLst/>
              <a:rect l="l" t="t" r="r" b="b"/>
              <a:pathLst>
                <a:path w="13263" h="17029" extrusionOk="0">
                  <a:moveTo>
                    <a:pt x="0" y="0"/>
                  </a:moveTo>
                  <a:lnTo>
                    <a:pt x="0" y="17029"/>
                  </a:lnTo>
                  <a:lnTo>
                    <a:pt x="13263" y="17029"/>
                  </a:lnTo>
                  <a:lnTo>
                    <a:pt x="132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6"/>
            <p:cNvSpPr/>
            <p:nvPr/>
          </p:nvSpPr>
          <p:spPr>
            <a:xfrm>
              <a:off x="2858675" y="238125"/>
              <a:ext cx="1921475" cy="1846150"/>
            </a:xfrm>
            <a:custGeom>
              <a:avLst/>
              <a:gdLst/>
              <a:ahLst/>
              <a:cxnLst/>
              <a:rect l="l" t="t" r="r" b="b"/>
              <a:pathLst>
                <a:path w="76859" h="73846" extrusionOk="0">
                  <a:moveTo>
                    <a:pt x="4061" y="0"/>
                  </a:moveTo>
                  <a:lnTo>
                    <a:pt x="3177" y="196"/>
                  </a:lnTo>
                  <a:lnTo>
                    <a:pt x="2358" y="524"/>
                  </a:lnTo>
                  <a:lnTo>
                    <a:pt x="1638" y="1015"/>
                  </a:lnTo>
                  <a:lnTo>
                    <a:pt x="1049" y="1637"/>
                  </a:lnTo>
                  <a:lnTo>
                    <a:pt x="557" y="2358"/>
                  </a:lnTo>
                  <a:lnTo>
                    <a:pt x="197" y="3176"/>
                  </a:lnTo>
                  <a:lnTo>
                    <a:pt x="33" y="4061"/>
                  </a:lnTo>
                  <a:lnTo>
                    <a:pt x="1" y="4519"/>
                  </a:lnTo>
                  <a:lnTo>
                    <a:pt x="1" y="73845"/>
                  </a:lnTo>
                  <a:lnTo>
                    <a:pt x="76859" y="73845"/>
                  </a:lnTo>
                  <a:lnTo>
                    <a:pt x="76859" y="5076"/>
                  </a:lnTo>
                  <a:lnTo>
                    <a:pt x="76826" y="4552"/>
                  </a:lnTo>
                  <a:lnTo>
                    <a:pt x="76629" y="3537"/>
                  </a:lnTo>
                  <a:lnTo>
                    <a:pt x="76236" y="2653"/>
                  </a:lnTo>
                  <a:lnTo>
                    <a:pt x="75712" y="1834"/>
                  </a:lnTo>
                  <a:lnTo>
                    <a:pt x="75025" y="1146"/>
                  </a:lnTo>
                  <a:lnTo>
                    <a:pt x="74206" y="589"/>
                  </a:lnTo>
                  <a:lnTo>
                    <a:pt x="73289" y="229"/>
                  </a:lnTo>
                  <a:lnTo>
                    <a:pt x="72307" y="33"/>
                  </a:lnTo>
                  <a:lnTo>
                    <a:pt x="71783" y="0"/>
                  </a:lnTo>
                  <a:lnTo>
                    <a:pt x="57734" y="0"/>
                  </a:lnTo>
                  <a:lnTo>
                    <a:pt x="57734" y="23382"/>
                  </a:lnTo>
                  <a:lnTo>
                    <a:pt x="57701" y="24037"/>
                  </a:lnTo>
                  <a:lnTo>
                    <a:pt x="57439" y="25281"/>
                  </a:lnTo>
                  <a:lnTo>
                    <a:pt x="56981" y="26394"/>
                  </a:lnTo>
                  <a:lnTo>
                    <a:pt x="56293" y="27409"/>
                  </a:lnTo>
                  <a:lnTo>
                    <a:pt x="55442" y="28261"/>
                  </a:lnTo>
                  <a:lnTo>
                    <a:pt x="54427" y="28949"/>
                  </a:lnTo>
                  <a:lnTo>
                    <a:pt x="53280" y="29440"/>
                  </a:lnTo>
                  <a:lnTo>
                    <a:pt x="52036" y="29702"/>
                  </a:lnTo>
                  <a:lnTo>
                    <a:pt x="24823" y="29702"/>
                  </a:lnTo>
                  <a:lnTo>
                    <a:pt x="23579" y="29440"/>
                  </a:lnTo>
                  <a:lnTo>
                    <a:pt x="22433" y="28949"/>
                  </a:lnTo>
                  <a:lnTo>
                    <a:pt x="21450" y="28261"/>
                  </a:lnTo>
                  <a:lnTo>
                    <a:pt x="20566" y="27409"/>
                  </a:lnTo>
                  <a:lnTo>
                    <a:pt x="19878" y="26394"/>
                  </a:lnTo>
                  <a:lnTo>
                    <a:pt x="19420" y="25281"/>
                  </a:lnTo>
                  <a:lnTo>
                    <a:pt x="19158" y="24037"/>
                  </a:lnTo>
                  <a:lnTo>
                    <a:pt x="19125" y="23382"/>
                  </a:lnTo>
                  <a:lnTo>
                    <a:pt x="191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6"/>
            <p:cNvSpPr/>
            <p:nvPr/>
          </p:nvSpPr>
          <p:spPr>
            <a:xfrm>
              <a:off x="2524650" y="2353600"/>
              <a:ext cx="330775" cy="426550"/>
            </a:xfrm>
            <a:custGeom>
              <a:avLst/>
              <a:gdLst/>
              <a:ahLst/>
              <a:cxnLst/>
              <a:rect l="l" t="t" r="r" b="b"/>
              <a:pathLst>
                <a:path w="13231" h="17062" extrusionOk="0">
                  <a:moveTo>
                    <a:pt x="1" y="0"/>
                  </a:moveTo>
                  <a:lnTo>
                    <a:pt x="1" y="17061"/>
                  </a:lnTo>
                  <a:lnTo>
                    <a:pt x="13231" y="17061"/>
                  </a:lnTo>
                  <a:lnTo>
                    <a:pt x="132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6"/>
            <p:cNvSpPr/>
            <p:nvPr/>
          </p:nvSpPr>
          <p:spPr>
            <a:xfrm>
              <a:off x="4762125" y="2353600"/>
              <a:ext cx="331575" cy="426550"/>
            </a:xfrm>
            <a:custGeom>
              <a:avLst/>
              <a:gdLst/>
              <a:ahLst/>
              <a:cxnLst/>
              <a:rect l="l" t="t" r="r" b="b"/>
              <a:pathLst>
                <a:path w="13263" h="17062" extrusionOk="0">
                  <a:moveTo>
                    <a:pt x="0" y="0"/>
                  </a:moveTo>
                  <a:lnTo>
                    <a:pt x="0" y="17061"/>
                  </a:lnTo>
                  <a:lnTo>
                    <a:pt x="13263" y="17061"/>
                  </a:lnTo>
                  <a:lnTo>
                    <a:pt x="132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6"/>
            <p:cNvSpPr/>
            <p:nvPr/>
          </p:nvSpPr>
          <p:spPr>
            <a:xfrm>
              <a:off x="1423525" y="4358550"/>
              <a:ext cx="4773750" cy="323400"/>
            </a:xfrm>
            <a:custGeom>
              <a:avLst/>
              <a:gdLst/>
              <a:ahLst/>
              <a:cxnLst/>
              <a:rect l="l" t="t" r="r" b="b"/>
              <a:pathLst>
                <a:path w="190950" h="12936" extrusionOk="0">
                  <a:moveTo>
                    <a:pt x="1835" y="0"/>
                  </a:moveTo>
                  <a:lnTo>
                    <a:pt x="1474" y="33"/>
                  </a:lnTo>
                  <a:lnTo>
                    <a:pt x="787" y="295"/>
                  </a:lnTo>
                  <a:lnTo>
                    <a:pt x="295" y="786"/>
                  </a:lnTo>
                  <a:lnTo>
                    <a:pt x="33" y="1441"/>
                  </a:lnTo>
                  <a:lnTo>
                    <a:pt x="1" y="1834"/>
                  </a:lnTo>
                  <a:lnTo>
                    <a:pt x="1" y="11102"/>
                  </a:lnTo>
                  <a:lnTo>
                    <a:pt x="33" y="11494"/>
                  </a:lnTo>
                  <a:lnTo>
                    <a:pt x="295" y="12149"/>
                  </a:lnTo>
                  <a:lnTo>
                    <a:pt x="787" y="12641"/>
                  </a:lnTo>
                  <a:lnTo>
                    <a:pt x="1474" y="12935"/>
                  </a:lnTo>
                  <a:lnTo>
                    <a:pt x="189509" y="12935"/>
                  </a:lnTo>
                  <a:lnTo>
                    <a:pt x="190164" y="12641"/>
                  </a:lnTo>
                  <a:lnTo>
                    <a:pt x="190655" y="12149"/>
                  </a:lnTo>
                  <a:lnTo>
                    <a:pt x="190950" y="11494"/>
                  </a:lnTo>
                  <a:lnTo>
                    <a:pt x="190950" y="11102"/>
                  </a:lnTo>
                  <a:lnTo>
                    <a:pt x="190950" y="1834"/>
                  </a:lnTo>
                  <a:lnTo>
                    <a:pt x="190950" y="1441"/>
                  </a:lnTo>
                  <a:lnTo>
                    <a:pt x="190655" y="786"/>
                  </a:lnTo>
                  <a:lnTo>
                    <a:pt x="190164" y="295"/>
                  </a:lnTo>
                  <a:lnTo>
                    <a:pt x="189509" y="33"/>
                  </a:lnTo>
                  <a:lnTo>
                    <a:pt x="1891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6"/>
            <p:cNvSpPr/>
            <p:nvPr/>
          </p:nvSpPr>
          <p:spPr>
            <a:xfrm>
              <a:off x="1567625" y="4998750"/>
              <a:ext cx="915300" cy="478950"/>
            </a:xfrm>
            <a:custGeom>
              <a:avLst/>
              <a:gdLst/>
              <a:ahLst/>
              <a:cxnLst/>
              <a:rect l="l" t="t" r="r" b="b"/>
              <a:pathLst>
                <a:path w="36612" h="19158" extrusionOk="0">
                  <a:moveTo>
                    <a:pt x="0" y="1"/>
                  </a:moveTo>
                  <a:lnTo>
                    <a:pt x="0" y="16014"/>
                  </a:lnTo>
                  <a:lnTo>
                    <a:pt x="66" y="16669"/>
                  </a:lnTo>
                  <a:lnTo>
                    <a:pt x="524" y="17782"/>
                  </a:lnTo>
                  <a:lnTo>
                    <a:pt x="1376" y="18634"/>
                  </a:lnTo>
                  <a:lnTo>
                    <a:pt x="2522" y="19125"/>
                  </a:lnTo>
                  <a:lnTo>
                    <a:pt x="3144" y="19158"/>
                  </a:lnTo>
                  <a:lnTo>
                    <a:pt x="33468" y="19158"/>
                  </a:lnTo>
                  <a:lnTo>
                    <a:pt x="34090" y="19125"/>
                  </a:lnTo>
                  <a:lnTo>
                    <a:pt x="35236" y="18634"/>
                  </a:lnTo>
                  <a:lnTo>
                    <a:pt x="36088" y="17782"/>
                  </a:lnTo>
                  <a:lnTo>
                    <a:pt x="36546" y="16669"/>
                  </a:lnTo>
                  <a:lnTo>
                    <a:pt x="36612" y="16014"/>
                  </a:lnTo>
                  <a:lnTo>
                    <a:pt x="36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6"/>
            <p:cNvSpPr/>
            <p:nvPr/>
          </p:nvSpPr>
          <p:spPr>
            <a:xfrm>
              <a:off x="3361350" y="4998750"/>
              <a:ext cx="914500" cy="478950"/>
            </a:xfrm>
            <a:custGeom>
              <a:avLst/>
              <a:gdLst/>
              <a:ahLst/>
              <a:cxnLst/>
              <a:rect l="l" t="t" r="r" b="b"/>
              <a:pathLst>
                <a:path w="36580" h="19158" extrusionOk="0">
                  <a:moveTo>
                    <a:pt x="1" y="1"/>
                  </a:moveTo>
                  <a:lnTo>
                    <a:pt x="1" y="16014"/>
                  </a:lnTo>
                  <a:lnTo>
                    <a:pt x="66" y="16669"/>
                  </a:lnTo>
                  <a:lnTo>
                    <a:pt x="524" y="17782"/>
                  </a:lnTo>
                  <a:lnTo>
                    <a:pt x="1376" y="18634"/>
                  </a:lnTo>
                  <a:lnTo>
                    <a:pt x="2489" y="19125"/>
                  </a:lnTo>
                  <a:lnTo>
                    <a:pt x="3144" y="19158"/>
                  </a:lnTo>
                  <a:lnTo>
                    <a:pt x="33468" y="19158"/>
                  </a:lnTo>
                  <a:lnTo>
                    <a:pt x="34090" y="19125"/>
                  </a:lnTo>
                  <a:lnTo>
                    <a:pt x="35237" y="18634"/>
                  </a:lnTo>
                  <a:lnTo>
                    <a:pt x="36055" y="17782"/>
                  </a:lnTo>
                  <a:lnTo>
                    <a:pt x="36546" y="16669"/>
                  </a:lnTo>
                  <a:lnTo>
                    <a:pt x="36579" y="16014"/>
                  </a:lnTo>
                  <a:lnTo>
                    <a:pt x="365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6"/>
            <p:cNvSpPr/>
            <p:nvPr/>
          </p:nvSpPr>
          <p:spPr>
            <a:xfrm>
              <a:off x="5116600" y="4998750"/>
              <a:ext cx="914500" cy="478950"/>
            </a:xfrm>
            <a:custGeom>
              <a:avLst/>
              <a:gdLst/>
              <a:ahLst/>
              <a:cxnLst/>
              <a:rect l="l" t="t" r="r" b="b"/>
              <a:pathLst>
                <a:path w="36580" h="19158" extrusionOk="0">
                  <a:moveTo>
                    <a:pt x="1" y="1"/>
                  </a:moveTo>
                  <a:lnTo>
                    <a:pt x="1" y="16014"/>
                  </a:lnTo>
                  <a:lnTo>
                    <a:pt x="33" y="16669"/>
                  </a:lnTo>
                  <a:lnTo>
                    <a:pt x="492" y="17782"/>
                  </a:lnTo>
                  <a:lnTo>
                    <a:pt x="1343" y="18634"/>
                  </a:lnTo>
                  <a:lnTo>
                    <a:pt x="2489" y="19125"/>
                  </a:lnTo>
                  <a:lnTo>
                    <a:pt x="3112" y="19158"/>
                  </a:lnTo>
                  <a:lnTo>
                    <a:pt x="33436" y="19158"/>
                  </a:lnTo>
                  <a:lnTo>
                    <a:pt x="34058" y="19125"/>
                  </a:lnTo>
                  <a:lnTo>
                    <a:pt x="35204" y="18634"/>
                  </a:lnTo>
                  <a:lnTo>
                    <a:pt x="36055" y="17782"/>
                  </a:lnTo>
                  <a:lnTo>
                    <a:pt x="36514" y="16669"/>
                  </a:lnTo>
                  <a:lnTo>
                    <a:pt x="36579" y="16014"/>
                  </a:lnTo>
                  <a:lnTo>
                    <a:pt x="365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6"/>
            <p:cNvSpPr/>
            <p:nvPr/>
          </p:nvSpPr>
          <p:spPr>
            <a:xfrm>
              <a:off x="1729725" y="2353600"/>
              <a:ext cx="1920650" cy="1688125"/>
            </a:xfrm>
            <a:custGeom>
              <a:avLst/>
              <a:gdLst/>
              <a:ahLst/>
              <a:cxnLst/>
              <a:rect l="l" t="t" r="r" b="b"/>
              <a:pathLst>
                <a:path w="76826" h="67525" extrusionOk="0">
                  <a:moveTo>
                    <a:pt x="5043" y="0"/>
                  </a:moveTo>
                  <a:lnTo>
                    <a:pt x="4519" y="33"/>
                  </a:lnTo>
                  <a:lnTo>
                    <a:pt x="3537" y="229"/>
                  </a:lnTo>
                  <a:lnTo>
                    <a:pt x="2620" y="589"/>
                  </a:lnTo>
                  <a:lnTo>
                    <a:pt x="1834" y="1146"/>
                  </a:lnTo>
                  <a:lnTo>
                    <a:pt x="1146" y="1834"/>
                  </a:lnTo>
                  <a:lnTo>
                    <a:pt x="590" y="2620"/>
                  </a:lnTo>
                  <a:lnTo>
                    <a:pt x="229" y="3537"/>
                  </a:lnTo>
                  <a:lnTo>
                    <a:pt x="33" y="4519"/>
                  </a:lnTo>
                  <a:lnTo>
                    <a:pt x="0" y="5043"/>
                  </a:lnTo>
                  <a:lnTo>
                    <a:pt x="0" y="67525"/>
                  </a:lnTo>
                  <a:lnTo>
                    <a:pt x="76825" y="67525"/>
                  </a:lnTo>
                  <a:lnTo>
                    <a:pt x="76825" y="2653"/>
                  </a:lnTo>
                  <a:lnTo>
                    <a:pt x="76793" y="2129"/>
                  </a:lnTo>
                  <a:lnTo>
                    <a:pt x="76400" y="1179"/>
                  </a:lnTo>
                  <a:lnTo>
                    <a:pt x="75679" y="459"/>
                  </a:lnTo>
                  <a:lnTo>
                    <a:pt x="74729" y="33"/>
                  </a:lnTo>
                  <a:lnTo>
                    <a:pt x="74173" y="0"/>
                  </a:lnTo>
                  <a:lnTo>
                    <a:pt x="57701" y="0"/>
                  </a:lnTo>
                  <a:lnTo>
                    <a:pt x="57701" y="23382"/>
                  </a:lnTo>
                  <a:lnTo>
                    <a:pt x="57701" y="24037"/>
                  </a:lnTo>
                  <a:lnTo>
                    <a:pt x="57439" y="25281"/>
                  </a:lnTo>
                  <a:lnTo>
                    <a:pt x="56948" y="26394"/>
                  </a:lnTo>
                  <a:lnTo>
                    <a:pt x="56260" y="27410"/>
                  </a:lnTo>
                  <a:lnTo>
                    <a:pt x="55409" y="28294"/>
                  </a:lnTo>
                  <a:lnTo>
                    <a:pt x="54393" y="28949"/>
                  </a:lnTo>
                  <a:lnTo>
                    <a:pt x="53280" y="29440"/>
                  </a:lnTo>
                  <a:lnTo>
                    <a:pt x="52036" y="29702"/>
                  </a:lnTo>
                  <a:lnTo>
                    <a:pt x="51381" y="29735"/>
                  </a:lnTo>
                  <a:lnTo>
                    <a:pt x="25445" y="29735"/>
                  </a:lnTo>
                  <a:lnTo>
                    <a:pt x="24823" y="29702"/>
                  </a:lnTo>
                  <a:lnTo>
                    <a:pt x="23578" y="29440"/>
                  </a:lnTo>
                  <a:lnTo>
                    <a:pt x="22432" y="28949"/>
                  </a:lnTo>
                  <a:lnTo>
                    <a:pt x="21417" y="28294"/>
                  </a:lnTo>
                  <a:lnTo>
                    <a:pt x="20566" y="27410"/>
                  </a:lnTo>
                  <a:lnTo>
                    <a:pt x="19878" y="26394"/>
                  </a:lnTo>
                  <a:lnTo>
                    <a:pt x="19387" y="25281"/>
                  </a:lnTo>
                  <a:lnTo>
                    <a:pt x="19157" y="24037"/>
                  </a:lnTo>
                  <a:lnTo>
                    <a:pt x="19125" y="23382"/>
                  </a:lnTo>
                  <a:lnTo>
                    <a:pt x="191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6"/>
            <p:cNvSpPr/>
            <p:nvPr/>
          </p:nvSpPr>
          <p:spPr>
            <a:xfrm>
              <a:off x="3967175" y="2353600"/>
              <a:ext cx="1920650" cy="1688125"/>
            </a:xfrm>
            <a:custGeom>
              <a:avLst/>
              <a:gdLst/>
              <a:ahLst/>
              <a:cxnLst/>
              <a:rect l="l" t="t" r="r" b="b"/>
              <a:pathLst>
                <a:path w="76826" h="67525" extrusionOk="0">
                  <a:moveTo>
                    <a:pt x="2489" y="0"/>
                  </a:moveTo>
                  <a:lnTo>
                    <a:pt x="1965" y="33"/>
                  </a:lnTo>
                  <a:lnTo>
                    <a:pt x="1081" y="426"/>
                  </a:lnTo>
                  <a:lnTo>
                    <a:pt x="426" y="1081"/>
                  </a:lnTo>
                  <a:lnTo>
                    <a:pt x="33" y="1965"/>
                  </a:lnTo>
                  <a:lnTo>
                    <a:pt x="0" y="2489"/>
                  </a:lnTo>
                  <a:lnTo>
                    <a:pt x="0" y="67525"/>
                  </a:lnTo>
                  <a:lnTo>
                    <a:pt x="76826" y="67525"/>
                  </a:lnTo>
                  <a:lnTo>
                    <a:pt x="76826" y="4814"/>
                  </a:lnTo>
                  <a:lnTo>
                    <a:pt x="76826" y="4323"/>
                  </a:lnTo>
                  <a:lnTo>
                    <a:pt x="76629" y="3373"/>
                  </a:lnTo>
                  <a:lnTo>
                    <a:pt x="76269" y="2522"/>
                  </a:lnTo>
                  <a:lnTo>
                    <a:pt x="75745" y="1736"/>
                  </a:lnTo>
                  <a:lnTo>
                    <a:pt x="75090" y="1081"/>
                  </a:lnTo>
                  <a:lnTo>
                    <a:pt x="74337" y="589"/>
                  </a:lnTo>
                  <a:lnTo>
                    <a:pt x="73453" y="197"/>
                  </a:lnTo>
                  <a:lnTo>
                    <a:pt x="72536" y="33"/>
                  </a:lnTo>
                  <a:lnTo>
                    <a:pt x="72044" y="0"/>
                  </a:lnTo>
                  <a:lnTo>
                    <a:pt x="57701" y="0"/>
                  </a:lnTo>
                  <a:lnTo>
                    <a:pt x="57701" y="24299"/>
                  </a:lnTo>
                  <a:lnTo>
                    <a:pt x="57701" y="24855"/>
                  </a:lnTo>
                  <a:lnTo>
                    <a:pt x="57472" y="25903"/>
                  </a:lnTo>
                  <a:lnTo>
                    <a:pt x="57079" y="26886"/>
                  </a:lnTo>
                  <a:lnTo>
                    <a:pt x="56489" y="27737"/>
                  </a:lnTo>
                  <a:lnTo>
                    <a:pt x="55736" y="28490"/>
                  </a:lnTo>
                  <a:lnTo>
                    <a:pt x="54885" y="29080"/>
                  </a:lnTo>
                  <a:lnTo>
                    <a:pt x="53902" y="29473"/>
                  </a:lnTo>
                  <a:lnTo>
                    <a:pt x="52855" y="29702"/>
                  </a:lnTo>
                  <a:lnTo>
                    <a:pt x="52298" y="29735"/>
                  </a:lnTo>
                  <a:lnTo>
                    <a:pt x="24528" y="29735"/>
                  </a:lnTo>
                  <a:lnTo>
                    <a:pt x="23971" y="29702"/>
                  </a:lnTo>
                  <a:lnTo>
                    <a:pt x="22924" y="29473"/>
                  </a:lnTo>
                  <a:lnTo>
                    <a:pt x="21974" y="29080"/>
                  </a:lnTo>
                  <a:lnTo>
                    <a:pt x="21090" y="28490"/>
                  </a:lnTo>
                  <a:lnTo>
                    <a:pt x="20369" y="27737"/>
                  </a:lnTo>
                  <a:lnTo>
                    <a:pt x="19780" y="26886"/>
                  </a:lnTo>
                  <a:lnTo>
                    <a:pt x="19354" y="25903"/>
                  </a:lnTo>
                  <a:lnTo>
                    <a:pt x="19158" y="24855"/>
                  </a:lnTo>
                  <a:lnTo>
                    <a:pt x="19125" y="24299"/>
                  </a:lnTo>
                  <a:lnTo>
                    <a:pt x="191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9" name="Google Shape;2019;p46"/>
          <p:cNvGrpSpPr/>
          <p:nvPr/>
        </p:nvGrpSpPr>
        <p:grpSpPr>
          <a:xfrm>
            <a:off x="7637125" y="1289713"/>
            <a:ext cx="519468" cy="553823"/>
            <a:chOff x="1353125" y="238125"/>
            <a:chExt cx="4914550" cy="5239575"/>
          </a:xfrm>
        </p:grpSpPr>
        <p:sp>
          <p:nvSpPr>
            <p:cNvPr id="2020" name="Google Shape;2020;p46"/>
            <p:cNvSpPr/>
            <p:nvPr/>
          </p:nvSpPr>
          <p:spPr>
            <a:xfrm>
              <a:off x="2164425" y="3639750"/>
              <a:ext cx="1192850" cy="1156000"/>
            </a:xfrm>
            <a:custGeom>
              <a:avLst/>
              <a:gdLst/>
              <a:ahLst/>
              <a:cxnLst/>
              <a:rect l="l" t="t" r="r" b="b"/>
              <a:pathLst>
                <a:path w="47714" h="46240" extrusionOk="0">
                  <a:moveTo>
                    <a:pt x="1605" y="0"/>
                  </a:moveTo>
                  <a:lnTo>
                    <a:pt x="1278" y="33"/>
                  </a:lnTo>
                  <a:lnTo>
                    <a:pt x="688" y="262"/>
                  </a:lnTo>
                  <a:lnTo>
                    <a:pt x="263" y="720"/>
                  </a:lnTo>
                  <a:lnTo>
                    <a:pt x="33" y="1277"/>
                  </a:lnTo>
                  <a:lnTo>
                    <a:pt x="1" y="1605"/>
                  </a:lnTo>
                  <a:lnTo>
                    <a:pt x="1" y="46239"/>
                  </a:lnTo>
                  <a:lnTo>
                    <a:pt x="47713" y="46239"/>
                  </a:lnTo>
                  <a:lnTo>
                    <a:pt x="47713" y="1768"/>
                  </a:lnTo>
                  <a:lnTo>
                    <a:pt x="47713" y="1408"/>
                  </a:lnTo>
                  <a:lnTo>
                    <a:pt x="47419" y="786"/>
                  </a:lnTo>
                  <a:lnTo>
                    <a:pt x="46960" y="295"/>
                  </a:lnTo>
                  <a:lnTo>
                    <a:pt x="46305" y="33"/>
                  </a:lnTo>
                  <a:lnTo>
                    <a:pt x="45945" y="0"/>
                  </a:lnTo>
                  <a:lnTo>
                    <a:pt x="30390" y="0"/>
                  </a:lnTo>
                  <a:lnTo>
                    <a:pt x="30390" y="8449"/>
                  </a:lnTo>
                  <a:lnTo>
                    <a:pt x="30390" y="9104"/>
                  </a:lnTo>
                  <a:lnTo>
                    <a:pt x="30128" y="10381"/>
                  </a:lnTo>
                  <a:lnTo>
                    <a:pt x="29670" y="11527"/>
                  </a:lnTo>
                  <a:lnTo>
                    <a:pt x="29015" y="12608"/>
                  </a:lnTo>
                  <a:lnTo>
                    <a:pt x="28163" y="13525"/>
                  </a:lnTo>
                  <a:lnTo>
                    <a:pt x="27181" y="14245"/>
                  </a:lnTo>
                  <a:lnTo>
                    <a:pt x="26067" y="14802"/>
                  </a:lnTo>
                  <a:lnTo>
                    <a:pt x="24823" y="15129"/>
                  </a:lnTo>
                  <a:lnTo>
                    <a:pt x="24168" y="15162"/>
                  </a:lnTo>
                  <a:lnTo>
                    <a:pt x="23480" y="15195"/>
                  </a:lnTo>
                  <a:lnTo>
                    <a:pt x="22138" y="14966"/>
                  </a:lnTo>
                  <a:lnTo>
                    <a:pt x="20926" y="14507"/>
                  </a:lnTo>
                  <a:lnTo>
                    <a:pt x="19813" y="13787"/>
                  </a:lnTo>
                  <a:lnTo>
                    <a:pt x="18896" y="12902"/>
                  </a:lnTo>
                  <a:lnTo>
                    <a:pt x="18143" y="11855"/>
                  </a:lnTo>
                  <a:lnTo>
                    <a:pt x="17619" y="10643"/>
                  </a:lnTo>
                  <a:lnTo>
                    <a:pt x="17324" y="9333"/>
                  </a:lnTo>
                  <a:lnTo>
                    <a:pt x="17324" y="8645"/>
                  </a:lnTo>
                  <a:lnTo>
                    <a:pt x="173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6"/>
            <p:cNvSpPr/>
            <p:nvPr/>
          </p:nvSpPr>
          <p:spPr>
            <a:xfrm>
              <a:off x="1353125" y="5124825"/>
              <a:ext cx="4914550" cy="352875"/>
            </a:xfrm>
            <a:custGeom>
              <a:avLst/>
              <a:gdLst/>
              <a:ahLst/>
              <a:cxnLst/>
              <a:rect l="l" t="t" r="r" b="b"/>
              <a:pathLst>
                <a:path w="196582" h="14115" extrusionOk="0">
                  <a:moveTo>
                    <a:pt x="1998" y="1"/>
                  </a:moveTo>
                  <a:lnTo>
                    <a:pt x="1605" y="33"/>
                  </a:lnTo>
                  <a:lnTo>
                    <a:pt x="884" y="328"/>
                  </a:lnTo>
                  <a:lnTo>
                    <a:pt x="360" y="852"/>
                  </a:lnTo>
                  <a:lnTo>
                    <a:pt x="33" y="1573"/>
                  </a:lnTo>
                  <a:lnTo>
                    <a:pt x="0" y="1998"/>
                  </a:lnTo>
                  <a:lnTo>
                    <a:pt x="0" y="12117"/>
                  </a:lnTo>
                  <a:lnTo>
                    <a:pt x="33" y="12510"/>
                  </a:lnTo>
                  <a:lnTo>
                    <a:pt x="360" y="13231"/>
                  </a:lnTo>
                  <a:lnTo>
                    <a:pt x="884" y="13787"/>
                  </a:lnTo>
                  <a:lnTo>
                    <a:pt x="1605" y="14082"/>
                  </a:lnTo>
                  <a:lnTo>
                    <a:pt x="1998" y="14115"/>
                  </a:lnTo>
                  <a:lnTo>
                    <a:pt x="194584" y="14115"/>
                  </a:lnTo>
                  <a:lnTo>
                    <a:pt x="194977" y="14082"/>
                  </a:lnTo>
                  <a:lnTo>
                    <a:pt x="195697" y="13787"/>
                  </a:lnTo>
                  <a:lnTo>
                    <a:pt x="196254" y="13231"/>
                  </a:lnTo>
                  <a:lnTo>
                    <a:pt x="196549" y="12510"/>
                  </a:lnTo>
                  <a:lnTo>
                    <a:pt x="196582" y="12117"/>
                  </a:lnTo>
                  <a:lnTo>
                    <a:pt x="196582" y="1998"/>
                  </a:lnTo>
                  <a:lnTo>
                    <a:pt x="196549" y="1573"/>
                  </a:lnTo>
                  <a:lnTo>
                    <a:pt x="196254" y="852"/>
                  </a:lnTo>
                  <a:lnTo>
                    <a:pt x="195697" y="328"/>
                  </a:lnTo>
                  <a:lnTo>
                    <a:pt x="194977" y="33"/>
                  </a:lnTo>
                  <a:lnTo>
                    <a:pt x="1945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6"/>
            <p:cNvSpPr/>
            <p:nvPr/>
          </p:nvSpPr>
          <p:spPr>
            <a:xfrm>
              <a:off x="2355175" y="238125"/>
              <a:ext cx="2900625" cy="4559250"/>
            </a:xfrm>
            <a:custGeom>
              <a:avLst/>
              <a:gdLst/>
              <a:ahLst/>
              <a:cxnLst/>
              <a:rect l="l" t="t" r="r" b="b"/>
              <a:pathLst>
                <a:path w="116025" h="182370" extrusionOk="0">
                  <a:moveTo>
                    <a:pt x="72241" y="32158"/>
                  </a:moveTo>
                  <a:lnTo>
                    <a:pt x="73518" y="32420"/>
                  </a:lnTo>
                  <a:lnTo>
                    <a:pt x="74697" y="32944"/>
                  </a:lnTo>
                  <a:lnTo>
                    <a:pt x="75745" y="33631"/>
                  </a:lnTo>
                  <a:lnTo>
                    <a:pt x="76629" y="34516"/>
                  </a:lnTo>
                  <a:lnTo>
                    <a:pt x="77317" y="35564"/>
                  </a:lnTo>
                  <a:lnTo>
                    <a:pt x="77841" y="36742"/>
                  </a:lnTo>
                  <a:lnTo>
                    <a:pt x="78103" y="38020"/>
                  </a:lnTo>
                  <a:lnTo>
                    <a:pt x="78103" y="38707"/>
                  </a:lnTo>
                  <a:lnTo>
                    <a:pt x="78103" y="39362"/>
                  </a:lnTo>
                  <a:lnTo>
                    <a:pt x="77841" y="40639"/>
                  </a:lnTo>
                  <a:lnTo>
                    <a:pt x="77317" y="41818"/>
                  </a:lnTo>
                  <a:lnTo>
                    <a:pt x="76629" y="42866"/>
                  </a:lnTo>
                  <a:lnTo>
                    <a:pt x="75745" y="43750"/>
                  </a:lnTo>
                  <a:lnTo>
                    <a:pt x="74697" y="44471"/>
                  </a:lnTo>
                  <a:lnTo>
                    <a:pt x="73518" y="44962"/>
                  </a:lnTo>
                  <a:lnTo>
                    <a:pt x="72241" y="45224"/>
                  </a:lnTo>
                  <a:lnTo>
                    <a:pt x="43751" y="45224"/>
                  </a:lnTo>
                  <a:lnTo>
                    <a:pt x="42474" y="44962"/>
                  </a:lnTo>
                  <a:lnTo>
                    <a:pt x="41295" y="44471"/>
                  </a:lnTo>
                  <a:lnTo>
                    <a:pt x="40247" y="43750"/>
                  </a:lnTo>
                  <a:lnTo>
                    <a:pt x="39363" y="42866"/>
                  </a:lnTo>
                  <a:lnTo>
                    <a:pt x="38675" y="41818"/>
                  </a:lnTo>
                  <a:lnTo>
                    <a:pt x="38184" y="40639"/>
                  </a:lnTo>
                  <a:lnTo>
                    <a:pt x="37922" y="39362"/>
                  </a:lnTo>
                  <a:lnTo>
                    <a:pt x="37889" y="38707"/>
                  </a:lnTo>
                  <a:lnTo>
                    <a:pt x="37922" y="38020"/>
                  </a:lnTo>
                  <a:lnTo>
                    <a:pt x="38184" y="36742"/>
                  </a:lnTo>
                  <a:lnTo>
                    <a:pt x="38675" y="35564"/>
                  </a:lnTo>
                  <a:lnTo>
                    <a:pt x="39363" y="34516"/>
                  </a:lnTo>
                  <a:lnTo>
                    <a:pt x="40247" y="33631"/>
                  </a:lnTo>
                  <a:lnTo>
                    <a:pt x="41295" y="32944"/>
                  </a:lnTo>
                  <a:lnTo>
                    <a:pt x="42474" y="32420"/>
                  </a:lnTo>
                  <a:lnTo>
                    <a:pt x="43751" y="32158"/>
                  </a:lnTo>
                  <a:close/>
                  <a:moveTo>
                    <a:pt x="90874" y="82327"/>
                  </a:moveTo>
                  <a:lnTo>
                    <a:pt x="91660" y="82359"/>
                  </a:lnTo>
                  <a:lnTo>
                    <a:pt x="93134" y="82654"/>
                  </a:lnTo>
                  <a:lnTo>
                    <a:pt x="94509" y="83244"/>
                  </a:lnTo>
                  <a:lnTo>
                    <a:pt x="95721" y="84062"/>
                  </a:lnTo>
                  <a:lnTo>
                    <a:pt x="96736" y="85078"/>
                  </a:lnTo>
                  <a:lnTo>
                    <a:pt x="97555" y="86289"/>
                  </a:lnTo>
                  <a:lnTo>
                    <a:pt x="98144" y="87632"/>
                  </a:lnTo>
                  <a:lnTo>
                    <a:pt x="98439" y="89138"/>
                  </a:lnTo>
                  <a:lnTo>
                    <a:pt x="98472" y="89891"/>
                  </a:lnTo>
                  <a:lnTo>
                    <a:pt x="98439" y="90677"/>
                  </a:lnTo>
                  <a:lnTo>
                    <a:pt x="98144" y="92151"/>
                  </a:lnTo>
                  <a:lnTo>
                    <a:pt x="97555" y="93526"/>
                  </a:lnTo>
                  <a:lnTo>
                    <a:pt x="96736" y="94738"/>
                  </a:lnTo>
                  <a:lnTo>
                    <a:pt x="95721" y="95753"/>
                  </a:lnTo>
                  <a:lnTo>
                    <a:pt x="94509" y="96572"/>
                  </a:lnTo>
                  <a:lnTo>
                    <a:pt x="93134" y="97129"/>
                  </a:lnTo>
                  <a:lnTo>
                    <a:pt x="91660" y="97456"/>
                  </a:lnTo>
                  <a:lnTo>
                    <a:pt x="90874" y="97489"/>
                  </a:lnTo>
                  <a:lnTo>
                    <a:pt x="90121" y="97456"/>
                  </a:lnTo>
                  <a:lnTo>
                    <a:pt x="88615" y="97129"/>
                  </a:lnTo>
                  <a:lnTo>
                    <a:pt x="87272" y="96572"/>
                  </a:lnTo>
                  <a:lnTo>
                    <a:pt x="86060" y="95753"/>
                  </a:lnTo>
                  <a:lnTo>
                    <a:pt x="85045" y="94738"/>
                  </a:lnTo>
                  <a:lnTo>
                    <a:pt x="84227" y="93526"/>
                  </a:lnTo>
                  <a:lnTo>
                    <a:pt x="83637" y="92151"/>
                  </a:lnTo>
                  <a:lnTo>
                    <a:pt x="83342" y="90677"/>
                  </a:lnTo>
                  <a:lnTo>
                    <a:pt x="83310" y="89891"/>
                  </a:lnTo>
                  <a:lnTo>
                    <a:pt x="83342" y="89138"/>
                  </a:lnTo>
                  <a:lnTo>
                    <a:pt x="83637" y="87632"/>
                  </a:lnTo>
                  <a:lnTo>
                    <a:pt x="84227" y="86289"/>
                  </a:lnTo>
                  <a:lnTo>
                    <a:pt x="85045" y="85078"/>
                  </a:lnTo>
                  <a:lnTo>
                    <a:pt x="86060" y="84062"/>
                  </a:lnTo>
                  <a:lnTo>
                    <a:pt x="87272" y="83244"/>
                  </a:lnTo>
                  <a:lnTo>
                    <a:pt x="88615" y="82654"/>
                  </a:lnTo>
                  <a:lnTo>
                    <a:pt x="90121" y="82359"/>
                  </a:lnTo>
                  <a:lnTo>
                    <a:pt x="90874" y="82327"/>
                  </a:lnTo>
                  <a:close/>
                  <a:moveTo>
                    <a:pt x="4029" y="0"/>
                  </a:moveTo>
                  <a:lnTo>
                    <a:pt x="3144" y="196"/>
                  </a:lnTo>
                  <a:lnTo>
                    <a:pt x="2326" y="524"/>
                  </a:lnTo>
                  <a:lnTo>
                    <a:pt x="1605" y="1015"/>
                  </a:lnTo>
                  <a:lnTo>
                    <a:pt x="1016" y="1637"/>
                  </a:lnTo>
                  <a:lnTo>
                    <a:pt x="525" y="2358"/>
                  </a:lnTo>
                  <a:lnTo>
                    <a:pt x="197" y="3176"/>
                  </a:lnTo>
                  <a:lnTo>
                    <a:pt x="1" y="4028"/>
                  </a:lnTo>
                  <a:lnTo>
                    <a:pt x="1" y="4519"/>
                  </a:lnTo>
                  <a:lnTo>
                    <a:pt x="1" y="122966"/>
                  </a:lnTo>
                  <a:lnTo>
                    <a:pt x="47844" y="122966"/>
                  </a:lnTo>
                  <a:lnTo>
                    <a:pt x="48401" y="122999"/>
                  </a:lnTo>
                  <a:lnTo>
                    <a:pt x="49449" y="123195"/>
                  </a:lnTo>
                  <a:lnTo>
                    <a:pt x="50399" y="123621"/>
                  </a:lnTo>
                  <a:lnTo>
                    <a:pt x="51250" y="124178"/>
                  </a:lnTo>
                  <a:lnTo>
                    <a:pt x="51971" y="124898"/>
                  </a:lnTo>
                  <a:lnTo>
                    <a:pt x="52560" y="125750"/>
                  </a:lnTo>
                  <a:lnTo>
                    <a:pt x="52953" y="126732"/>
                  </a:lnTo>
                  <a:lnTo>
                    <a:pt x="53149" y="127747"/>
                  </a:lnTo>
                  <a:lnTo>
                    <a:pt x="53182" y="128304"/>
                  </a:lnTo>
                  <a:lnTo>
                    <a:pt x="53182" y="182370"/>
                  </a:lnTo>
                  <a:lnTo>
                    <a:pt x="116024" y="182370"/>
                  </a:lnTo>
                  <a:lnTo>
                    <a:pt x="116024" y="4519"/>
                  </a:lnTo>
                  <a:lnTo>
                    <a:pt x="115991" y="4028"/>
                  </a:lnTo>
                  <a:lnTo>
                    <a:pt x="115828" y="3176"/>
                  </a:lnTo>
                  <a:lnTo>
                    <a:pt x="115467" y="2358"/>
                  </a:lnTo>
                  <a:lnTo>
                    <a:pt x="114976" y="1637"/>
                  </a:lnTo>
                  <a:lnTo>
                    <a:pt x="114387" y="1015"/>
                  </a:lnTo>
                  <a:lnTo>
                    <a:pt x="113666" y="524"/>
                  </a:lnTo>
                  <a:lnTo>
                    <a:pt x="112848" y="196"/>
                  </a:lnTo>
                  <a:lnTo>
                    <a:pt x="1119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3" name="Google Shape;2023;p46"/>
          <p:cNvGrpSpPr/>
          <p:nvPr/>
        </p:nvGrpSpPr>
        <p:grpSpPr>
          <a:xfrm>
            <a:off x="1013094" y="1309108"/>
            <a:ext cx="486482" cy="515050"/>
            <a:chOff x="1335925" y="238125"/>
            <a:chExt cx="4948950" cy="5239575"/>
          </a:xfrm>
        </p:grpSpPr>
        <p:sp>
          <p:nvSpPr>
            <p:cNvPr id="2024" name="Google Shape;2024;p46"/>
            <p:cNvSpPr/>
            <p:nvPr/>
          </p:nvSpPr>
          <p:spPr>
            <a:xfrm>
              <a:off x="5631550" y="821825"/>
              <a:ext cx="653325" cy="1061875"/>
            </a:xfrm>
            <a:custGeom>
              <a:avLst/>
              <a:gdLst/>
              <a:ahLst/>
              <a:cxnLst/>
              <a:rect l="l" t="t" r="r" b="b"/>
              <a:pathLst>
                <a:path w="26133" h="42475" extrusionOk="0">
                  <a:moveTo>
                    <a:pt x="12706" y="1"/>
                  </a:moveTo>
                  <a:lnTo>
                    <a:pt x="12018" y="197"/>
                  </a:lnTo>
                  <a:lnTo>
                    <a:pt x="11429" y="590"/>
                  </a:lnTo>
                  <a:lnTo>
                    <a:pt x="10938" y="1147"/>
                  </a:lnTo>
                  <a:lnTo>
                    <a:pt x="10741" y="1507"/>
                  </a:lnTo>
                  <a:lnTo>
                    <a:pt x="229" y="26035"/>
                  </a:lnTo>
                  <a:lnTo>
                    <a:pt x="33" y="26526"/>
                  </a:lnTo>
                  <a:lnTo>
                    <a:pt x="0" y="27050"/>
                  </a:lnTo>
                  <a:lnTo>
                    <a:pt x="0" y="42474"/>
                  </a:lnTo>
                  <a:lnTo>
                    <a:pt x="26133" y="42474"/>
                  </a:lnTo>
                  <a:lnTo>
                    <a:pt x="26133" y="27050"/>
                  </a:lnTo>
                  <a:lnTo>
                    <a:pt x="26100" y="26526"/>
                  </a:lnTo>
                  <a:lnTo>
                    <a:pt x="25903" y="26035"/>
                  </a:lnTo>
                  <a:lnTo>
                    <a:pt x="15391" y="1507"/>
                  </a:lnTo>
                  <a:lnTo>
                    <a:pt x="15195" y="1147"/>
                  </a:lnTo>
                  <a:lnTo>
                    <a:pt x="14704" y="590"/>
                  </a:lnTo>
                  <a:lnTo>
                    <a:pt x="14114" y="197"/>
                  </a:lnTo>
                  <a:lnTo>
                    <a:pt x="134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6"/>
            <p:cNvSpPr/>
            <p:nvPr/>
          </p:nvSpPr>
          <p:spPr>
            <a:xfrm>
              <a:off x="5631550" y="2190675"/>
              <a:ext cx="653325" cy="2335725"/>
            </a:xfrm>
            <a:custGeom>
              <a:avLst/>
              <a:gdLst/>
              <a:ahLst/>
              <a:cxnLst/>
              <a:rect l="l" t="t" r="r" b="b"/>
              <a:pathLst>
                <a:path w="26133" h="93429" extrusionOk="0">
                  <a:moveTo>
                    <a:pt x="0" y="0"/>
                  </a:moveTo>
                  <a:lnTo>
                    <a:pt x="0" y="93428"/>
                  </a:lnTo>
                  <a:lnTo>
                    <a:pt x="26133" y="93428"/>
                  </a:lnTo>
                  <a:lnTo>
                    <a:pt x="26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6"/>
            <p:cNvSpPr/>
            <p:nvPr/>
          </p:nvSpPr>
          <p:spPr>
            <a:xfrm>
              <a:off x="5631550" y="4833375"/>
              <a:ext cx="653325" cy="644325"/>
            </a:xfrm>
            <a:custGeom>
              <a:avLst/>
              <a:gdLst/>
              <a:ahLst/>
              <a:cxnLst/>
              <a:rect l="l" t="t" r="r" b="b"/>
              <a:pathLst>
                <a:path w="26133" h="25773" extrusionOk="0">
                  <a:moveTo>
                    <a:pt x="0" y="1"/>
                  </a:moveTo>
                  <a:lnTo>
                    <a:pt x="0" y="23251"/>
                  </a:lnTo>
                  <a:lnTo>
                    <a:pt x="33" y="23775"/>
                  </a:lnTo>
                  <a:lnTo>
                    <a:pt x="426" y="24659"/>
                  </a:lnTo>
                  <a:lnTo>
                    <a:pt x="1114" y="25347"/>
                  </a:lnTo>
                  <a:lnTo>
                    <a:pt x="2031" y="25740"/>
                  </a:lnTo>
                  <a:lnTo>
                    <a:pt x="2522" y="25773"/>
                  </a:lnTo>
                  <a:lnTo>
                    <a:pt x="23611" y="25773"/>
                  </a:lnTo>
                  <a:lnTo>
                    <a:pt x="24102" y="25740"/>
                  </a:lnTo>
                  <a:lnTo>
                    <a:pt x="25019" y="25347"/>
                  </a:lnTo>
                  <a:lnTo>
                    <a:pt x="25707" y="24659"/>
                  </a:lnTo>
                  <a:lnTo>
                    <a:pt x="26100" y="23775"/>
                  </a:lnTo>
                  <a:lnTo>
                    <a:pt x="26133" y="23251"/>
                  </a:lnTo>
                  <a:lnTo>
                    <a:pt x="26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6"/>
            <p:cNvSpPr/>
            <p:nvPr/>
          </p:nvSpPr>
          <p:spPr>
            <a:xfrm>
              <a:off x="2203725" y="3114975"/>
              <a:ext cx="2157250" cy="894025"/>
            </a:xfrm>
            <a:custGeom>
              <a:avLst/>
              <a:gdLst/>
              <a:ahLst/>
              <a:cxnLst/>
              <a:rect l="l" t="t" r="r" b="b"/>
              <a:pathLst>
                <a:path w="86290" h="35761" extrusionOk="0">
                  <a:moveTo>
                    <a:pt x="0" y="0"/>
                  </a:moveTo>
                  <a:lnTo>
                    <a:pt x="0" y="35760"/>
                  </a:lnTo>
                  <a:lnTo>
                    <a:pt x="86289" y="35760"/>
                  </a:lnTo>
                  <a:lnTo>
                    <a:pt x="86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6"/>
            <p:cNvSpPr/>
            <p:nvPr/>
          </p:nvSpPr>
          <p:spPr>
            <a:xfrm>
              <a:off x="1335925" y="238125"/>
              <a:ext cx="3892850" cy="5239575"/>
            </a:xfrm>
            <a:custGeom>
              <a:avLst/>
              <a:gdLst/>
              <a:ahLst/>
              <a:cxnLst/>
              <a:rect l="l" t="t" r="r" b="b"/>
              <a:pathLst>
                <a:path w="155714" h="209583" extrusionOk="0">
                  <a:moveTo>
                    <a:pt x="89433" y="19386"/>
                  </a:moveTo>
                  <a:lnTo>
                    <a:pt x="90645" y="19648"/>
                  </a:lnTo>
                  <a:lnTo>
                    <a:pt x="91758" y="20107"/>
                  </a:lnTo>
                  <a:lnTo>
                    <a:pt x="92708" y="20762"/>
                  </a:lnTo>
                  <a:lnTo>
                    <a:pt x="93559" y="21613"/>
                  </a:lnTo>
                  <a:lnTo>
                    <a:pt x="94214" y="22596"/>
                  </a:lnTo>
                  <a:lnTo>
                    <a:pt x="94673" y="23676"/>
                  </a:lnTo>
                  <a:lnTo>
                    <a:pt x="94935" y="24888"/>
                  </a:lnTo>
                  <a:lnTo>
                    <a:pt x="94967" y="25510"/>
                  </a:lnTo>
                  <a:lnTo>
                    <a:pt x="94935" y="26165"/>
                  </a:lnTo>
                  <a:lnTo>
                    <a:pt x="94673" y="27344"/>
                  </a:lnTo>
                  <a:lnTo>
                    <a:pt x="94214" y="28457"/>
                  </a:lnTo>
                  <a:lnTo>
                    <a:pt x="93559" y="29440"/>
                  </a:lnTo>
                  <a:lnTo>
                    <a:pt x="92708" y="30259"/>
                  </a:lnTo>
                  <a:lnTo>
                    <a:pt x="91758" y="30946"/>
                  </a:lnTo>
                  <a:lnTo>
                    <a:pt x="90645" y="31405"/>
                  </a:lnTo>
                  <a:lnTo>
                    <a:pt x="89433" y="31634"/>
                  </a:lnTo>
                  <a:lnTo>
                    <a:pt x="88811" y="31667"/>
                  </a:lnTo>
                  <a:lnTo>
                    <a:pt x="66903" y="31667"/>
                  </a:lnTo>
                  <a:lnTo>
                    <a:pt x="66281" y="31634"/>
                  </a:lnTo>
                  <a:lnTo>
                    <a:pt x="65069" y="31405"/>
                  </a:lnTo>
                  <a:lnTo>
                    <a:pt x="63956" y="30946"/>
                  </a:lnTo>
                  <a:lnTo>
                    <a:pt x="62973" y="30259"/>
                  </a:lnTo>
                  <a:lnTo>
                    <a:pt x="62155" y="29440"/>
                  </a:lnTo>
                  <a:lnTo>
                    <a:pt x="61467" y="28457"/>
                  </a:lnTo>
                  <a:lnTo>
                    <a:pt x="61008" y="27344"/>
                  </a:lnTo>
                  <a:lnTo>
                    <a:pt x="60779" y="26165"/>
                  </a:lnTo>
                  <a:lnTo>
                    <a:pt x="60746" y="25510"/>
                  </a:lnTo>
                  <a:lnTo>
                    <a:pt x="60779" y="24888"/>
                  </a:lnTo>
                  <a:lnTo>
                    <a:pt x="61008" y="23676"/>
                  </a:lnTo>
                  <a:lnTo>
                    <a:pt x="61467" y="22596"/>
                  </a:lnTo>
                  <a:lnTo>
                    <a:pt x="62155" y="21613"/>
                  </a:lnTo>
                  <a:lnTo>
                    <a:pt x="62973" y="20762"/>
                  </a:lnTo>
                  <a:lnTo>
                    <a:pt x="63956" y="20107"/>
                  </a:lnTo>
                  <a:lnTo>
                    <a:pt x="65069" y="19648"/>
                  </a:lnTo>
                  <a:lnTo>
                    <a:pt x="66281" y="19386"/>
                  </a:lnTo>
                  <a:close/>
                  <a:moveTo>
                    <a:pt x="55769" y="50562"/>
                  </a:moveTo>
                  <a:lnTo>
                    <a:pt x="56391" y="50595"/>
                  </a:lnTo>
                  <a:lnTo>
                    <a:pt x="57603" y="50824"/>
                  </a:lnTo>
                  <a:lnTo>
                    <a:pt x="58716" y="51315"/>
                  </a:lnTo>
                  <a:lnTo>
                    <a:pt x="59699" y="51970"/>
                  </a:lnTo>
                  <a:lnTo>
                    <a:pt x="60517" y="52789"/>
                  </a:lnTo>
                  <a:lnTo>
                    <a:pt x="61172" y="53771"/>
                  </a:lnTo>
                  <a:lnTo>
                    <a:pt x="61663" y="54884"/>
                  </a:lnTo>
                  <a:lnTo>
                    <a:pt x="61893" y="56096"/>
                  </a:lnTo>
                  <a:lnTo>
                    <a:pt x="61925" y="56718"/>
                  </a:lnTo>
                  <a:lnTo>
                    <a:pt x="61893" y="57341"/>
                  </a:lnTo>
                  <a:lnTo>
                    <a:pt x="61663" y="58552"/>
                  </a:lnTo>
                  <a:lnTo>
                    <a:pt x="61172" y="59666"/>
                  </a:lnTo>
                  <a:lnTo>
                    <a:pt x="60517" y="60648"/>
                  </a:lnTo>
                  <a:lnTo>
                    <a:pt x="59699" y="61467"/>
                  </a:lnTo>
                  <a:lnTo>
                    <a:pt x="58716" y="62122"/>
                  </a:lnTo>
                  <a:lnTo>
                    <a:pt x="57603" y="62613"/>
                  </a:lnTo>
                  <a:lnTo>
                    <a:pt x="56391" y="62842"/>
                  </a:lnTo>
                  <a:lnTo>
                    <a:pt x="55769" y="62875"/>
                  </a:lnTo>
                  <a:lnTo>
                    <a:pt x="28556" y="62875"/>
                  </a:lnTo>
                  <a:lnTo>
                    <a:pt x="27934" y="62842"/>
                  </a:lnTo>
                  <a:lnTo>
                    <a:pt x="26722" y="62613"/>
                  </a:lnTo>
                  <a:lnTo>
                    <a:pt x="25609" y="62122"/>
                  </a:lnTo>
                  <a:lnTo>
                    <a:pt x="24626" y="61467"/>
                  </a:lnTo>
                  <a:lnTo>
                    <a:pt x="23807" y="60648"/>
                  </a:lnTo>
                  <a:lnTo>
                    <a:pt x="23153" y="59666"/>
                  </a:lnTo>
                  <a:lnTo>
                    <a:pt x="22661" y="58552"/>
                  </a:lnTo>
                  <a:lnTo>
                    <a:pt x="22432" y="57341"/>
                  </a:lnTo>
                  <a:lnTo>
                    <a:pt x="22399" y="56718"/>
                  </a:lnTo>
                  <a:lnTo>
                    <a:pt x="22432" y="56096"/>
                  </a:lnTo>
                  <a:lnTo>
                    <a:pt x="22661" y="54884"/>
                  </a:lnTo>
                  <a:lnTo>
                    <a:pt x="23153" y="53771"/>
                  </a:lnTo>
                  <a:lnTo>
                    <a:pt x="23807" y="52789"/>
                  </a:lnTo>
                  <a:lnTo>
                    <a:pt x="24626" y="51970"/>
                  </a:lnTo>
                  <a:lnTo>
                    <a:pt x="25609" y="51315"/>
                  </a:lnTo>
                  <a:lnTo>
                    <a:pt x="26722" y="50824"/>
                  </a:lnTo>
                  <a:lnTo>
                    <a:pt x="27934" y="50595"/>
                  </a:lnTo>
                  <a:lnTo>
                    <a:pt x="28556" y="50562"/>
                  </a:lnTo>
                  <a:close/>
                  <a:moveTo>
                    <a:pt x="56391" y="75188"/>
                  </a:moveTo>
                  <a:lnTo>
                    <a:pt x="57603" y="75450"/>
                  </a:lnTo>
                  <a:lnTo>
                    <a:pt x="58716" y="75908"/>
                  </a:lnTo>
                  <a:lnTo>
                    <a:pt x="59699" y="76563"/>
                  </a:lnTo>
                  <a:lnTo>
                    <a:pt x="60517" y="77415"/>
                  </a:lnTo>
                  <a:lnTo>
                    <a:pt x="61172" y="78397"/>
                  </a:lnTo>
                  <a:lnTo>
                    <a:pt x="61663" y="79478"/>
                  </a:lnTo>
                  <a:lnTo>
                    <a:pt x="61893" y="80689"/>
                  </a:lnTo>
                  <a:lnTo>
                    <a:pt x="61925" y="81312"/>
                  </a:lnTo>
                  <a:lnTo>
                    <a:pt x="61893" y="81967"/>
                  </a:lnTo>
                  <a:lnTo>
                    <a:pt x="61663" y="83145"/>
                  </a:lnTo>
                  <a:lnTo>
                    <a:pt x="61172" y="84259"/>
                  </a:lnTo>
                  <a:lnTo>
                    <a:pt x="60517" y="85241"/>
                  </a:lnTo>
                  <a:lnTo>
                    <a:pt x="59699" y="86093"/>
                  </a:lnTo>
                  <a:lnTo>
                    <a:pt x="58716" y="86748"/>
                  </a:lnTo>
                  <a:lnTo>
                    <a:pt x="57603" y="87206"/>
                  </a:lnTo>
                  <a:lnTo>
                    <a:pt x="56391" y="87468"/>
                  </a:lnTo>
                  <a:lnTo>
                    <a:pt x="27934" y="87468"/>
                  </a:lnTo>
                  <a:lnTo>
                    <a:pt x="26722" y="87206"/>
                  </a:lnTo>
                  <a:lnTo>
                    <a:pt x="25609" y="86748"/>
                  </a:lnTo>
                  <a:lnTo>
                    <a:pt x="24626" y="86093"/>
                  </a:lnTo>
                  <a:lnTo>
                    <a:pt x="23807" y="85241"/>
                  </a:lnTo>
                  <a:lnTo>
                    <a:pt x="23153" y="84259"/>
                  </a:lnTo>
                  <a:lnTo>
                    <a:pt x="22661" y="83145"/>
                  </a:lnTo>
                  <a:lnTo>
                    <a:pt x="22432" y="81967"/>
                  </a:lnTo>
                  <a:lnTo>
                    <a:pt x="22399" y="81312"/>
                  </a:lnTo>
                  <a:lnTo>
                    <a:pt x="22432" y="80689"/>
                  </a:lnTo>
                  <a:lnTo>
                    <a:pt x="22661" y="79478"/>
                  </a:lnTo>
                  <a:lnTo>
                    <a:pt x="23153" y="78397"/>
                  </a:lnTo>
                  <a:lnTo>
                    <a:pt x="23807" y="77415"/>
                  </a:lnTo>
                  <a:lnTo>
                    <a:pt x="24626" y="76563"/>
                  </a:lnTo>
                  <a:lnTo>
                    <a:pt x="25609" y="75908"/>
                  </a:lnTo>
                  <a:lnTo>
                    <a:pt x="26722" y="75450"/>
                  </a:lnTo>
                  <a:lnTo>
                    <a:pt x="27934" y="75188"/>
                  </a:lnTo>
                  <a:close/>
                  <a:moveTo>
                    <a:pt x="127158" y="102761"/>
                  </a:moveTo>
                  <a:lnTo>
                    <a:pt x="127780" y="102794"/>
                  </a:lnTo>
                  <a:lnTo>
                    <a:pt x="128992" y="103056"/>
                  </a:lnTo>
                  <a:lnTo>
                    <a:pt x="130105" y="103514"/>
                  </a:lnTo>
                  <a:lnTo>
                    <a:pt x="131055" y="104169"/>
                  </a:lnTo>
                  <a:lnTo>
                    <a:pt x="131906" y="104988"/>
                  </a:lnTo>
                  <a:lnTo>
                    <a:pt x="132561" y="105970"/>
                  </a:lnTo>
                  <a:lnTo>
                    <a:pt x="133020" y="107084"/>
                  </a:lnTo>
                  <a:lnTo>
                    <a:pt x="133282" y="108295"/>
                  </a:lnTo>
                  <a:lnTo>
                    <a:pt x="133314" y="108918"/>
                  </a:lnTo>
                  <a:lnTo>
                    <a:pt x="133314" y="156991"/>
                  </a:lnTo>
                  <a:lnTo>
                    <a:pt x="133282" y="157613"/>
                  </a:lnTo>
                  <a:lnTo>
                    <a:pt x="133020" y="158824"/>
                  </a:lnTo>
                  <a:lnTo>
                    <a:pt x="132561" y="159938"/>
                  </a:lnTo>
                  <a:lnTo>
                    <a:pt x="131906" y="160920"/>
                  </a:lnTo>
                  <a:lnTo>
                    <a:pt x="131055" y="161739"/>
                  </a:lnTo>
                  <a:lnTo>
                    <a:pt x="130105" y="162394"/>
                  </a:lnTo>
                  <a:lnTo>
                    <a:pt x="128992" y="162852"/>
                  </a:lnTo>
                  <a:lnTo>
                    <a:pt x="127780" y="163114"/>
                  </a:lnTo>
                  <a:lnTo>
                    <a:pt x="127158" y="163147"/>
                  </a:lnTo>
                  <a:lnTo>
                    <a:pt x="28556" y="163147"/>
                  </a:lnTo>
                  <a:lnTo>
                    <a:pt x="27934" y="163114"/>
                  </a:lnTo>
                  <a:lnTo>
                    <a:pt x="26722" y="162852"/>
                  </a:lnTo>
                  <a:lnTo>
                    <a:pt x="25609" y="162394"/>
                  </a:lnTo>
                  <a:lnTo>
                    <a:pt x="24626" y="161739"/>
                  </a:lnTo>
                  <a:lnTo>
                    <a:pt x="23807" y="160920"/>
                  </a:lnTo>
                  <a:lnTo>
                    <a:pt x="23153" y="159938"/>
                  </a:lnTo>
                  <a:lnTo>
                    <a:pt x="22661" y="158824"/>
                  </a:lnTo>
                  <a:lnTo>
                    <a:pt x="22432" y="157613"/>
                  </a:lnTo>
                  <a:lnTo>
                    <a:pt x="22399" y="156991"/>
                  </a:lnTo>
                  <a:lnTo>
                    <a:pt x="22399" y="108918"/>
                  </a:lnTo>
                  <a:lnTo>
                    <a:pt x="22432" y="108295"/>
                  </a:lnTo>
                  <a:lnTo>
                    <a:pt x="22661" y="107084"/>
                  </a:lnTo>
                  <a:lnTo>
                    <a:pt x="23153" y="105970"/>
                  </a:lnTo>
                  <a:lnTo>
                    <a:pt x="23807" y="104988"/>
                  </a:lnTo>
                  <a:lnTo>
                    <a:pt x="24626" y="104169"/>
                  </a:lnTo>
                  <a:lnTo>
                    <a:pt x="25609" y="103514"/>
                  </a:lnTo>
                  <a:lnTo>
                    <a:pt x="26722" y="103056"/>
                  </a:lnTo>
                  <a:lnTo>
                    <a:pt x="27934" y="102794"/>
                  </a:lnTo>
                  <a:lnTo>
                    <a:pt x="28556" y="102761"/>
                  </a:lnTo>
                  <a:close/>
                  <a:moveTo>
                    <a:pt x="77841" y="177621"/>
                  </a:moveTo>
                  <a:lnTo>
                    <a:pt x="78528" y="177654"/>
                  </a:lnTo>
                  <a:lnTo>
                    <a:pt x="79805" y="177916"/>
                  </a:lnTo>
                  <a:lnTo>
                    <a:pt x="80984" y="178407"/>
                  </a:lnTo>
                  <a:lnTo>
                    <a:pt x="82032" y="179095"/>
                  </a:lnTo>
                  <a:lnTo>
                    <a:pt x="82916" y="180012"/>
                  </a:lnTo>
                  <a:lnTo>
                    <a:pt x="83637" y="181060"/>
                  </a:lnTo>
                  <a:lnTo>
                    <a:pt x="84128" y="182239"/>
                  </a:lnTo>
                  <a:lnTo>
                    <a:pt x="84390" y="183516"/>
                  </a:lnTo>
                  <a:lnTo>
                    <a:pt x="84423" y="184171"/>
                  </a:lnTo>
                  <a:lnTo>
                    <a:pt x="84390" y="184859"/>
                  </a:lnTo>
                  <a:lnTo>
                    <a:pt x="84128" y="186136"/>
                  </a:lnTo>
                  <a:lnTo>
                    <a:pt x="83637" y="187315"/>
                  </a:lnTo>
                  <a:lnTo>
                    <a:pt x="82916" y="188363"/>
                  </a:lnTo>
                  <a:lnTo>
                    <a:pt x="82032" y="189247"/>
                  </a:lnTo>
                  <a:lnTo>
                    <a:pt x="80984" y="189967"/>
                  </a:lnTo>
                  <a:lnTo>
                    <a:pt x="79805" y="190458"/>
                  </a:lnTo>
                  <a:lnTo>
                    <a:pt x="78528" y="190720"/>
                  </a:lnTo>
                  <a:lnTo>
                    <a:pt x="77841" y="190753"/>
                  </a:lnTo>
                  <a:lnTo>
                    <a:pt x="77186" y="190720"/>
                  </a:lnTo>
                  <a:lnTo>
                    <a:pt x="75908" y="190458"/>
                  </a:lnTo>
                  <a:lnTo>
                    <a:pt x="74730" y="189967"/>
                  </a:lnTo>
                  <a:lnTo>
                    <a:pt x="73682" y="189247"/>
                  </a:lnTo>
                  <a:lnTo>
                    <a:pt x="72765" y="188363"/>
                  </a:lnTo>
                  <a:lnTo>
                    <a:pt x="72077" y="187315"/>
                  </a:lnTo>
                  <a:lnTo>
                    <a:pt x="71586" y="186136"/>
                  </a:lnTo>
                  <a:lnTo>
                    <a:pt x="71324" y="184859"/>
                  </a:lnTo>
                  <a:lnTo>
                    <a:pt x="71291" y="184171"/>
                  </a:lnTo>
                  <a:lnTo>
                    <a:pt x="71324" y="183516"/>
                  </a:lnTo>
                  <a:lnTo>
                    <a:pt x="71586" y="182239"/>
                  </a:lnTo>
                  <a:lnTo>
                    <a:pt x="72077" y="181060"/>
                  </a:lnTo>
                  <a:lnTo>
                    <a:pt x="72765" y="180012"/>
                  </a:lnTo>
                  <a:lnTo>
                    <a:pt x="73682" y="179095"/>
                  </a:lnTo>
                  <a:lnTo>
                    <a:pt x="74730" y="178407"/>
                  </a:lnTo>
                  <a:lnTo>
                    <a:pt x="75908" y="177916"/>
                  </a:lnTo>
                  <a:lnTo>
                    <a:pt x="77186" y="177654"/>
                  </a:lnTo>
                  <a:lnTo>
                    <a:pt x="77841" y="177621"/>
                  </a:lnTo>
                  <a:close/>
                  <a:moveTo>
                    <a:pt x="13754" y="0"/>
                  </a:moveTo>
                  <a:lnTo>
                    <a:pt x="12346" y="33"/>
                  </a:lnTo>
                  <a:lnTo>
                    <a:pt x="9661" y="557"/>
                  </a:lnTo>
                  <a:lnTo>
                    <a:pt x="7172" y="1572"/>
                  </a:lnTo>
                  <a:lnTo>
                    <a:pt x="4978" y="2980"/>
                  </a:lnTo>
                  <a:lnTo>
                    <a:pt x="3111" y="4781"/>
                  </a:lnTo>
                  <a:lnTo>
                    <a:pt x="1638" y="6877"/>
                  </a:lnTo>
                  <a:lnTo>
                    <a:pt x="590" y="9235"/>
                  </a:lnTo>
                  <a:lnTo>
                    <a:pt x="33" y="11822"/>
                  </a:lnTo>
                  <a:lnTo>
                    <a:pt x="0" y="13164"/>
                  </a:lnTo>
                  <a:lnTo>
                    <a:pt x="0" y="196418"/>
                  </a:lnTo>
                  <a:lnTo>
                    <a:pt x="33" y="197761"/>
                  </a:lnTo>
                  <a:lnTo>
                    <a:pt x="590" y="200348"/>
                  </a:lnTo>
                  <a:lnTo>
                    <a:pt x="1638" y="202706"/>
                  </a:lnTo>
                  <a:lnTo>
                    <a:pt x="3111" y="204802"/>
                  </a:lnTo>
                  <a:lnTo>
                    <a:pt x="4978" y="206570"/>
                  </a:lnTo>
                  <a:lnTo>
                    <a:pt x="7172" y="208011"/>
                  </a:lnTo>
                  <a:lnTo>
                    <a:pt x="9661" y="208993"/>
                  </a:lnTo>
                  <a:lnTo>
                    <a:pt x="12346" y="209517"/>
                  </a:lnTo>
                  <a:lnTo>
                    <a:pt x="13754" y="209583"/>
                  </a:lnTo>
                  <a:lnTo>
                    <a:pt x="141960" y="209583"/>
                  </a:lnTo>
                  <a:lnTo>
                    <a:pt x="143368" y="209517"/>
                  </a:lnTo>
                  <a:lnTo>
                    <a:pt x="146053" y="208993"/>
                  </a:lnTo>
                  <a:lnTo>
                    <a:pt x="148509" y="208011"/>
                  </a:lnTo>
                  <a:lnTo>
                    <a:pt x="150703" y="206570"/>
                  </a:lnTo>
                  <a:lnTo>
                    <a:pt x="152570" y="204802"/>
                  </a:lnTo>
                  <a:lnTo>
                    <a:pt x="154076" y="202706"/>
                  </a:lnTo>
                  <a:lnTo>
                    <a:pt x="155091" y="200348"/>
                  </a:lnTo>
                  <a:lnTo>
                    <a:pt x="155648" y="197761"/>
                  </a:lnTo>
                  <a:lnTo>
                    <a:pt x="155714" y="196418"/>
                  </a:lnTo>
                  <a:lnTo>
                    <a:pt x="155714" y="13164"/>
                  </a:lnTo>
                  <a:lnTo>
                    <a:pt x="155648" y="11822"/>
                  </a:lnTo>
                  <a:lnTo>
                    <a:pt x="155091" y="9235"/>
                  </a:lnTo>
                  <a:lnTo>
                    <a:pt x="154076" y="6877"/>
                  </a:lnTo>
                  <a:lnTo>
                    <a:pt x="152570" y="4781"/>
                  </a:lnTo>
                  <a:lnTo>
                    <a:pt x="150703" y="2980"/>
                  </a:lnTo>
                  <a:lnTo>
                    <a:pt x="148509" y="1572"/>
                  </a:lnTo>
                  <a:lnTo>
                    <a:pt x="146053" y="557"/>
                  </a:lnTo>
                  <a:lnTo>
                    <a:pt x="143368" y="33"/>
                  </a:lnTo>
                  <a:lnTo>
                    <a:pt x="1419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9" name="Google Shape;2029;p46"/>
          <p:cNvSpPr txBox="1">
            <a:spLocks noGrp="1"/>
          </p:cNvSpPr>
          <p:nvPr>
            <p:ph type="title"/>
          </p:nvPr>
        </p:nvSpPr>
        <p:spPr>
          <a:xfrm>
            <a:off x="2839225" y="4412175"/>
            <a:ext cx="3444300" cy="43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000000"/>
                </a:solidFill>
                <a:latin typeface="Fira Sans"/>
                <a:ea typeface="Fira Sans"/>
                <a:cs typeface="Fira Sans"/>
                <a:sym typeface="Fira Sans"/>
              </a:rPr>
              <a:t> Supply Chain </a:t>
            </a:r>
            <a:r>
              <a:rPr lang="en-IN" sz="1800" b="1" dirty="0">
                <a:solidFill>
                  <a:srgbClr val="000000"/>
                </a:solidFill>
                <a:latin typeface="Fira Sans"/>
                <a:ea typeface="Fira Sans"/>
                <a:cs typeface="Fira Sans"/>
                <a:sym typeface="Fira Sans"/>
              </a:rPr>
              <a:t>Conclusion</a:t>
            </a:r>
            <a:endParaRPr sz="1800" b="1" dirty="0">
              <a:solidFill>
                <a:srgbClr val="000000"/>
              </a:solidFill>
              <a:latin typeface="Fira Sans"/>
              <a:ea typeface="Fira Sans"/>
              <a:cs typeface="Fira Sans"/>
              <a:sym typeface="Fira Sans"/>
            </a:endParaRPr>
          </a:p>
        </p:txBody>
      </p:sp>
      <p:sp>
        <p:nvSpPr>
          <p:cNvPr id="63" name="Google Shape;1969;p46">
            <a:extLst>
              <a:ext uri="{FF2B5EF4-FFF2-40B4-BE49-F238E27FC236}">
                <a16:creationId xmlns:a16="http://schemas.microsoft.com/office/drawing/2014/main" id="{09DEA86F-926F-4614-86ED-AF594BA4515C}"/>
              </a:ext>
            </a:extLst>
          </p:cNvPr>
          <p:cNvSpPr txBox="1">
            <a:spLocks/>
          </p:cNvSpPr>
          <p:nvPr/>
        </p:nvSpPr>
        <p:spPr>
          <a:xfrm>
            <a:off x="3653943" y="549745"/>
            <a:ext cx="1814864" cy="47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IN" sz="1400" b="1" dirty="0">
                <a:solidFill>
                  <a:srgbClr val="000000"/>
                </a:solidFill>
                <a:latin typeface="Fira Sans"/>
                <a:ea typeface="Fira Sans"/>
                <a:cs typeface="Fira Sans"/>
                <a:sym typeface="Fira Sans"/>
              </a:rPr>
              <a:t>Conclusion</a:t>
            </a:r>
          </a:p>
        </p:txBody>
      </p:sp>
      <p:pic>
        <p:nvPicPr>
          <p:cNvPr id="74" name="Picture 73">
            <a:extLst>
              <a:ext uri="{FF2B5EF4-FFF2-40B4-BE49-F238E27FC236}">
                <a16:creationId xmlns:a16="http://schemas.microsoft.com/office/drawing/2014/main" id="{93BED597-573F-40F2-BD97-C58B4336DC7F}"/>
              </a:ext>
            </a:extLst>
          </p:cNvPr>
          <p:cNvPicPr>
            <a:picLocks noChangeAspect="1"/>
          </p:cNvPicPr>
          <p:nvPr/>
        </p:nvPicPr>
        <p:blipFill>
          <a:blip r:embed="rId3"/>
          <a:stretch>
            <a:fillRect/>
          </a:stretch>
        </p:blipFill>
        <p:spPr>
          <a:xfrm>
            <a:off x="8458945" y="53287"/>
            <a:ext cx="622095" cy="51273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p:nvPr/>
        </p:nvSpPr>
        <p:spPr>
          <a:xfrm>
            <a:off x="1297445" y="2428032"/>
            <a:ext cx="373835" cy="105306"/>
          </a:xfrm>
          <a:custGeom>
            <a:avLst/>
            <a:gdLst/>
            <a:ahLst/>
            <a:cxnLst/>
            <a:rect l="l" t="t" r="r" b="b"/>
            <a:pathLst>
              <a:path w="10792" h="3040" extrusionOk="0">
                <a:moveTo>
                  <a:pt x="1" y="0"/>
                </a:moveTo>
                <a:lnTo>
                  <a:pt x="5381" y="3040"/>
                </a:lnTo>
                <a:lnTo>
                  <a:pt x="10791" y="0"/>
                </a:ln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p:nvPr/>
        </p:nvSpPr>
        <p:spPr>
          <a:xfrm>
            <a:off x="2885360" y="2393653"/>
            <a:ext cx="373800" cy="105306"/>
          </a:xfrm>
          <a:custGeom>
            <a:avLst/>
            <a:gdLst/>
            <a:ahLst/>
            <a:cxnLst/>
            <a:rect l="l" t="t" r="r" b="b"/>
            <a:pathLst>
              <a:path w="10791" h="3040" extrusionOk="0">
                <a:moveTo>
                  <a:pt x="0" y="0"/>
                </a:moveTo>
                <a:lnTo>
                  <a:pt x="5411" y="3040"/>
                </a:lnTo>
                <a:lnTo>
                  <a:pt x="10791" y="0"/>
                </a:ln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4461384" y="2387300"/>
            <a:ext cx="373835" cy="129352"/>
          </a:xfrm>
          <a:custGeom>
            <a:avLst/>
            <a:gdLst/>
            <a:ahLst/>
            <a:cxnLst/>
            <a:rect l="l" t="t" r="r" b="b"/>
            <a:pathLst>
              <a:path w="10792" h="3040" extrusionOk="0">
                <a:moveTo>
                  <a:pt x="1" y="0"/>
                </a:moveTo>
                <a:lnTo>
                  <a:pt x="5411" y="3040"/>
                </a:lnTo>
                <a:lnTo>
                  <a:pt x="10791" y="0"/>
                </a:ln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6024395" y="2380699"/>
            <a:ext cx="373800" cy="105306"/>
          </a:xfrm>
          <a:custGeom>
            <a:avLst/>
            <a:gdLst/>
            <a:ahLst/>
            <a:cxnLst/>
            <a:rect l="l" t="t" r="r" b="b"/>
            <a:pathLst>
              <a:path w="10791" h="3040" extrusionOk="0">
                <a:moveTo>
                  <a:pt x="0" y="0"/>
                </a:moveTo>
                <a:lnTo>
                  <a:pt x="5411" y="3040"/>
                </a:lnTo>
                <a:lnTo>
                  <a:pt x="10791" y="0"/>
                </a:ln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7633972" y="2401395"/>
            <a:ext cx="373800" cy="105306"/>
          </a:xfrm>
          <a:custGeom>
            <a:avLst/>
            <a:gdLst/>
            <a:ahLst/>
            <a:cxnLst/>
            <a:rect l="l" t="t" r="r" b="b"/>
            <a:pathLst>
              <a:path w="10791" h="3040" extrusionOk="0">
                <a:moveTo>
                  <a:pt x="0" y="0"/>
                </a:moveTo>
                <a:lnTo>
                  <a:pt x="5380" y="3040"/>
                </a:lnTo>
                <a:lnTo>
                  <a:pt x="10791" y="0"/>
                </a:ln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8" name="Google Shape;128;p18"/>
          <p:cNvCxnSpPr>
            <a:cxnSpLocks/>
            <a:stCxn id="129" idx="1"/>
          </p:cNvCxnSpPr>
          <p:nvPr/>
        </p:nvCxnSpPr>
        <p:spPr>
          <a:xfrm rot="10800000" flipV="1">
            <a:off x="1545453" y="827244"/>
            <a:ext cx="781200" cy="1233686"/>
          </a:xfrm>
          <a:prstGeom prst="bentConnector2">
            <a:avLst/>
          </a:prstGeom>
          <a:noFill/>
          <a:ln w="19050" cap="flat" cmpd="sng">
            <a:solidFill>
              <a:srgbClr val="16697A"/>
            </a:solidFill>
            <a:prstDash val="solid"/>
            <a:round/>
            <a:headEnd type="none" w="med" len="med"/>
            <a:tailEnd type="none" w="med" len="med"/>
          </a:ln>
        </p:spPr>
      </p:cxnSp>
      <p:cxnSp>
        <p:nvCxnSpPr>
          <p:cNvPr id="130" name="Google Shape;130;p18"/>
          <p:cNvCxnSpPr>
            <a:cxnSpLocks/>
            <a:stCxn id="129" idx="3"/>
          </p:cNvCxnSpPr>
          <p:nvPr/>
        </p:nvCxnSpPr>
        <p:spPr>
          <a:xfrm>
            <a:off x="6974853" y="827244"/>
            <a:ext cx="819000" cy="1233688"/>
          </a:xfrm>
          <a:prstGeom prst="bentConnector2">
            <a:avLst/>
          </a:prstGeom>
          <a:noFill/>
          <a:ln w="19050" cap="flat" cmpd="sng">
            <a:solidFill>
              <a:srgbClr val="16697A"/>
            </a:solidFill>
            <a:prstDash val="solid"/>
            <a:round/>
            <a:headEnd type="none" w="med" len="med"/>
            <a:tailEnd type="none" w="med" len="med"/>
          </a:ln>
        </p:spPr>
      </p:cxnSp>
      <p:sp>
        <p:nvSpPr>
          <p:cNvPr id="131" name="Google Shape;131;p18"/>
          <p:cNvSpPr/>
          <p:nvPr/>
        </p:nvSpPr>
        <p:spPr>
          <a:xfrm>
            <a:off x="446447" y="2232609"/>
            <a:ext cx="8229600" cy="2395500"/>
          </a:xfrm>
          <a:prstGeom prst="rect">
            <a:avLst/>
          </a:pr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132" name="Google Shape;132;p18"/>
          <p:cNvGrpSpPr/>
          <p:nvPr/>
        </p:nvGrpSpPr>
        <p:grpSpPr>
          <a:xfrm>
            <a:off x="1027106" y="1456156"/>
            <a:ext cx="7256744" cy="965400"/>
            <a:chOff x="1020656" y="1008269"/>
            <a:chExt cx="7256744" cy="965400"/>
          </a:xfrm>
        </p:grpSpPr>
        <p:sp>
          <p:nvSpPr>
            <p:cNvPr id="133" name="Google Shape;133;p18"/>
            <p:cNvSpPr/>
            <p:nvPr/>
          </p:nvSpPr>
          <p:spPr>
            <a:xfrm>
              <a:off x="1020656" y="1008269"/>
              <a:ext cx="928800" cy="965400"/>
            </a:xfrm>
            <a:prstGeom prst="rect">
              <a:avLst/>
            </a:prstGeom>
            <a:solidFill>
              <a:schemeClr val="lt1"/>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8"/>
            <p:cNvSpPr/>
            <p:nvPr/>
          </p:nvSpPr>
          <p:spPr>
            <a:xfrm>
              <a:off x="4183350" y="1035425"/>
              <a:ext cx="928800" cy="890915"/>
            </a:xfrm>
            <a:prstGeom prst="rect">
              <a:avLst/>
            </a:prstGeom>
            <a:solidFill>
              <a:schemeClr val="lt1"/>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18"/>
            <p:cNvSpPr/>
            <p:nvPr/>
          </p:nvSpPr>
          <p:spPr>
            <a:xfrm>
              <a:off x="5747250" y="1040663"/>
              <a:ext cx="928800" cy="885677"/>
            </a:xfrm>
            <a:prstGeom prst="rect">
              <a:avLst/>
            </a:prstGeom>
            <a:solidFill>
              <a:schemeClr val="lt1"/>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18"/>
            <p:cNvSpPr/>
            <p:nvPr/>
          </p:nvSpPr>
          <p:spPr>
            <a:xfrm>
              <a:off x="7348600" y="1035425"/>
              <a:ext cx="928800" cy="903987"/>
            </a:xfrm>
            <a:prstGeom prst="rect">
              <a:avLst/>
            </a:prstGeom>
            <a:solidFill>
              <a:schemeClr val="lt1"/>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18"/>
            <p:cNvSpPr/>
            <p:nvPr/>
          </p:nvSpPr>
          <p:spPr>
            <a:xfrm>
              <a:off x="2622375" y="1010575"/>
              <a:ext cx="928800" cy="928838"/>
            </a:xfrm>
            <a:prstGeom prst="rect">
              <a:avLst/>
            </a:prstGeom>
            <a:solidFill>
              <a:schemeClr val="lt1"/>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 name="Google Shape;138;p18"/>
          <p:cNvGrpSpPr/>
          <p:nvPr/>
        </p:nvGrpSpPr>
        <p:grpSpPr>
          <a:xfrm>
            <a:off x="1036887" y="1456156"/>
            <a:ext cx="7222827" cy="927525"/>
            <a:chOff x="1054573" y="1292327"/>
            <a:chExt cx="7222827" cy="715577"/>
          </a:xfrm>
        </p:grpSpPr>
        <p:sp>
          <p:nvSpPr>
            <p:cNvPr id="139" name="Google Shape;139;p18"/>
            <p:cNvSpPr/>
            <p:nvPr/>
          </p:nvSpPr>
          <p:spPr>
            <a:xfrm>
              <a:off x="1054573" y="1292327"/>
              <a:ext cx="928800" cy="708446"/>
            </a:xfrm>
            <a:prstGeom prst="rect">
              <a:avLst/>
            </a:prstGeom>
            <a:solidFill>
              <a:srgbClr val="82C0CC">
                <a:alpha val="13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4183350" y="1297419"/>
              <a:ext cx="928800" cy="710485"/>
            </a:xfrm>
            <a:prstGeom prst="rect">
              <a:avLst/>
            </a:prstGeom>
            <a:solidFill>
              <a:srgbClr val="82C0CC">
                <a:alpha val="13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5746895" y="1297396"/>
              <a:ext cx="928800" cy="708733"/>
            </a:xfrm>
            <a:prstGeom prst="rect">
              <a:avLst/>
            </a:prstGeom>
            <a:solidFill>
              <a:srgbClr val="82C0CC">
                <a:alpha val="13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7348600" y="1297420"/>
              <a:ext cx="928800" cy="691681"/>
            </a:xfrm>
            <a:prstGeom prst="rect">
              <a:avLst/>
            </a:prstGeom>
            <a:solidFill>
              <a:srgbClr val="82C0CC">
                <a:alpha val="13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18"/>
            <p:cNvSpPr/>
            <p:nvPr/>
          </p:nvSpPr>
          <p:spPr>
            <a:xfrm>
              <a:off x="2622375" y="1297419"/>
              <a:ext cx="928800" cy="708710"/>
            </a:xfrm>
            <a:prstGeom prst="rect">
              <a:avLst/>
            </a:prstGeom>
            <a:solidFill>
              <a:srgbClr val="82C0CC">
                <a:alpha val="13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4" name="Google Shape;144;p18"/>
          <p:cNvSpPr/>
          <p:nvPr/>
        </p:nvSpPr>
        <p:spPr>
          <a:xfrm>
            <a:off x="3447340" y="4302977"/>
            <a:ext cx="62144" cy="90584"/>
          </a:xfrm>
          <a:custGeom>
            <a:avLst/>
            <a:gdLst/>
            <a:ahLst/>
            <a:cxnLst/>
            <a:rect l="l" t="t" r="r" b="b"/>
            <a:pathLst>
              <a:path w="1794" h="2615" extrusionOk="0">
                <a:moveTo>
                  <a:pt x="912" y="1"/>
                </a:moveTo>
                <a:cubicBezTo>
                  <a:pt x="608" y="1"/>
                  <a:pt x="395" y="62"/>
                  <a:pt x="243" y="183"/>
                </a:cubicBezTo>
                <a:cubicBezTo>
                  <a:pt x="91" y="305"/>
                  <a:pt x="0" y="487"/>
                  <a:pt x="0" y="700"/>
                </a:cubicBezTo>
                <a:cubicBezTo>
                  <a:pt x="0" y="913"/>
                  <a:pt x="61" y="1065"/>
                  <a:pt x="183" y="1156"/>
                </a:cubicBezTo>
                <a:cubicBezTo>
                  <a:pt x="304" y="1278"/>
                  <a:pt x="486" y="1338"/>
                  <a:pt x="730" y="1399"/>
                </a:cubicBezTo>
                <a:lnTo>
                  <a:pt x="942" y="1429"/>
                </a:lnTo>
                <a:cubicBezTo>
                  <a:pt x="1125" y="1460"/>
                  <a:pt x="1246" y="1521"/>
                  <a:pt x="1307" y="1581"/>
                </a:cubicBezTo>
                <a:cubicBezTo>
                  <a:pt x="1398" y="1673"/>
                  <a:pt x="1429" y="1764"/>
                  <a:pt x="1429" y="1885"/>
                </a:cubicBezTo>
                <a:cubicBezTo>
                  <a:pt x="1429" y="2037"/>
                  <a:pt x="1368" y="2129"/>
                  <a:pt x="1277" y="2220"/>
                </a:cubicBezTo>
                <a:cubicBezTo>
                  <a:pt x="1155" y="2281"/>
                  <a:pt x="1003" y="2341"/>
                  <a:pt x="821" y="2341"/>
                </a:cubicBezTo>
                <a:cubicBezTo>
                  <a:pt x="699" y="2341"/>
                  <a:pt x="578" y="2311"/>
                  <a:pt x="426" y="2281"/>
                </a:cubicBezTo>
                <a:cubicBezTo>
                  <a:pt x="304" y="2220"/>
                  <a:pt x="152" y="2159"/>
                  <a:pt x="31" y="2098"/>
                </a:cubicBezTo>
                <a:lnTo>
                  <a:pt x="31" y="2433"/>
                </a:lnTo>
                <a:cubicBezTo>
                  <a:pt x="183" y="2493"/>
                  <a:pt x="304" y="2524"/>
                  <a:pt x="456" y="2554"/>
                </a:cubicBezTo>
                <a:cubicBezTo>
                  <a:pt x="578" y="2585"/>
                  <a:pt x="699" y="2615"/>
                  <a:pt x="821" y="2615"/>
                </a:cubicBezTo>
                <a:cubicBezTo>
                  <a:pt x="1125" y="2615"/>
                  <a:pt x="1368" y="2554"/>
                  <a:pt x="1550" y="2402"/>
                </a:cubicBezTo>
                <a:cubicBezTo>
                  <a:pt x="1702" y="2281"/>
                  <a:pt x="1794" y="2098"/>
                  <a:pt x="1794" y="1855"/>
                </a:cubicBezTo>
                <a:cubicBezTo>
                  <a:pt x="1794" y="1642"/>
                  <a:pt x="1733" y="1490"/>
                  <a:pt x="1611" y="1369"/>
                </a:cubicBezTo>
                <a:cubicBezTo>
                  <a:pt x="1490" y="1247"/>
                  <a:pt x="1307" y="1156"/>
                  <a:pt x="1034" y="1126"/>
                </a:cubicBezTo>
                <a:lnTo>
                  <a:pt x="851" y="1065"/>
                </a:lnTo>
                <a:cubicBezTo>
                  <a:pt x="638" y="1034"/>
                  <a:pt x="517" y="1004"/>
                  <a:pt x="456" y="943"/>
                </a:cubicBezTo>
                <a:cubicBezTo>
                  <a:pt x="395" y="882"/>
                  <a:pt x="365" y="791"/>
                  <a:pt x="365" y="670"/>
                </a:cubicBezTo>
                <a:cubicBezTo>
                  <a:pt x="365" y="548"/>
                  <a:pt x="395" y="457"/>
                  <a:pt x="517" y="366"/>
                </a:cubicBezTo>
                <a:cubicBezTo>
                  <a:pt x="608" y="305"/>
                  <a:pt x="760" y="274"/>
                  <a:pt x="942" y="274"/>
                </a:cubicBezTo>
                <a:cubicBezTo>
                  <a:pt x="1034" y="274"/>
                  <a:pt x="1155" y="274"/>
                  <a:pt x="1277" y="305"/>
                </a:cubicBezTo>
                <a:cubicBezTo>
                  <a:pt x="1398" y="335"/>
                  <a:pt x="1520" y="396"/>
                  <a:pt x="1642" y="457"/>
                </a:cubicBezTo>
                <a:lnTo>
                  <a:pt x="1642" y="122"/>
                </a:lnTo>
                <a:cubicBezTo>
                  <a:pt x="1520" y="62"/>
                  <a:pt x="1368" y="31"/>
                  <a:pt x="1246" y="31"/>
                </a:cubicBezTo>
                <a:cubicBezTo>
                  <a:pt x="1125" y="1"/>
                  <a:pt x="1003" y="1"/>
                  <a:pt x="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p:nvPr/>
        </p:nvSpPr>
        <p:spPr>
          <a:xfrm>
            <a:off x="3538925" y="4326150"/>
            <a:ext cx="54800" cy="67409"/>
          </a:xfrm>
          <a:custGeom>
            <a:avLst/>
            <a:gdLst/>
            <a:ahLst/>
            <a:cxnLst/>
            <a:rect l="l" t="t" r="r" b="b"/>
            <a:pathLst>
              <a:path w="1582" h="1946" extrusionOk="0">
                <a:moveTo>
                  <a:pt x="1" y="1"/>
                </a:moveTo>
                <a:lnTo>
                  <a:pt x="1" y="1156"/>
                </a:lnTo>
                <a:cubicBezTo>
                  <a:pt x="1" y="1399"/>
                  <a:pt x="61" y="1612"/>
                  <a:pt x="183" y="1733"/>
                </a:cubicBezTo>
                <a:cubicBezTo>
                  <a:pt x="305" y="1855"/>
                  <a:pt x="457" y="1946"/>
                  <a:pt x="669" y="1946"/>
                </a:cubicBezTo>
                <a:cubicBezTo>
                  <a:pt x="791" y="1946"/>
                  <a:pt x="912" y="1916"/>
                  <a:pt x="1004" y="1855"/>
                </a:cubicBezTo>
                <a:cubicBezTo>
                  <a:pt x="1125" y="1794"/>
                  <a:pt x="1216" y="1703"/>
                  <a:pt x="1277" y="1612"/>
                </a:cubicBezTo>
                <a:lnTo>
                  <a:pt x="1277" y="1885"/>
                </a:lnTo>
                <a:lnTo>
                  <a:pt x="1581" y="1885"/>
                </a:lnTo>
                <a:lnTo>
                  <a:pt x="1581" y="1"/>
                </a:lnTo>
                <a:lnTo>
                  <a:pt x="1277" y="1"/>
                </a:lnTo>
                <a:lnTo>
                  <a:pt x="1277" y="1064"/>
                </a:lnTo>
                <a:cubicBezTo>
                  <a:pt x="1277" y="1247"/>
                  <a:pt x="1247" y="1399"/>
                  <a:pt x="1125" y="1520"/>
                </a:cubicBezTo>
                <a:cubicBezTo>
                  <a:pt x="1034" y="1612"/>
                  <a:pt x="912" y="1672"/>
                  <a:pt x="730" y="1672"/>
                </a:cubicBezTo>
                <a:cubicBezTo>
                  <a:pt x="609" y="1672"/>
                  <a:pt x="487" y="1612"/>
                  <a:pt x="426" y="1520"/>
                </a:cubicBezTo>
                <a:cubicBezTo>
                  <a:pt x="365" y="1429"/>
                  <a:pt x="335" y="1308"/>
                  <a:pt x="335" y="1125"/>
                </a:cubicBez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3629470" y="4324037"/>
            <a:ext cx="57953" cy="92697"/>
          </a:xfrm>
          <a:custGeom>
            <a:avLst/>
            <a:gdLst/>
            <a:ahLst/>
            <a:cxnLst/>
            <a:rect l="l" t="t" r="r" b="b"/>
            <a:pathLst>
              <a:path w="1673" h="2676" extrusionOk="0">
                <a:moveTo>
                  <a:pt x="821" y="274"/>
                </a:moveTo>
                <a:cubicBezTo>
                  <a:pt x="1004" y="274"/>
                  <a:pt x="1125" y="335"/>
                  <a:pt x="1216" y="457"/>
                </a:cubicBezTo>
                <a:cubicBezTo>
                  <a:pt x="1308" y="609"/>
                  <a:pt x="1368" y="791"/>
                  <a:pt x="1368" y="1004"/>
                </a:cubicBezTo>
                <a:cubicBezTo>
                  <a:pt x="1368" y="1247"/>
                  <a:pt x="1308" y="1399"/>
                  <a:pt x="1216" y="1551"/>
                </a:cubicBezTo>
                <a:cubicBezTo>
                  <a:pt x="1125" y="1673"/>
                  <a:pt x="1004" y="1733"/>
                  <a:pt x="821" y="1733"/>
                </a:cubicBezTo>
                <a:cubicBezTo>
                  <a:pt x="669" y="1733"/>
                  <a:pt x="548" y="1673"/>
                  <a:pt x="457" y="1551"/>
                </a:cubicBezTo>
                <a:cubicBezTo>
                  <a:pt x="335" y="1399"/>
                  <a:pt x="305" y="1247"/>
                  <a:pt x="305" y="1004"/>
                </a:cubicBezTo>
                <a:cubicBezTo>
                  <a:pt x="305" y="791"/>
                  <a:pt x="335" y="609"/>
                  <a:pt x="457" y="457"/>
                </a:cubicBezTo>
                <a:cubicBezTo>
                  <a:pt x="548" y="335"/>
                  <a:pt x="669" y="274"/>
                  <a:pt x="821" y="274"/>
                </a:cubicBezTo>
                <a:close/>
                <a:moveTo>
                  <a:pt x="912" y="1"/>
                </a:moveTo>
                <a:cubicBezTo>
                  <a:pt x="761" y="1"/>
                  <a:pt x="639" y="31"/>
                  <a:pt x="548" y="92"/>
                </a:cubicBezTo>
                <a:cubicBezTo>
                  <a:pt x="457" y="153"/>
                  <a:pt x="365" y="244"/>
                  <a:pt x="305" y="335"/>
                </a:cubicBezTo>
                <a:lnTo>
                  <a:pt x="305" y="62"/>
                </a:lnTo>
                <a:lnTo>
                  <a:pt x="1" y="62"/>
                </a:lnTo>
                <a:lnTo>
                  <a:pt x="1" y="2676"/>
                </a:lnTo>
                <a:lnTo>
                  <a:pt x="305" y="2676"/>
                </a:lnTo>
                <a:lnTo>
                  <a:pt x="305" y="1673"/>
                </a:lnTo>
                <a:cubicBezTo>
                  <a:pt x="365" y="1764"/>
                  <a:pt x="457" y="1855"/>
                  <a:pt x="548" y="1916"/>
                </a:cubicBezTo>
                <a:cubicBezTo>
                  <a:pt x="639" y="1977"/>
                  <a:pt x="761" y="2007"/>
                  <a:pt x="912" y="2007"/>
                </a:cubicBezTo>
                <a:cubicBezTo>
                  <a:pt x="1125" y="2007"/>
                  <a:pt x="1308" y="1916"/>
                  <a:pt x="1460" y="1733"/>
                </a:cubicBezTo>
                <a:cubicBezTo>
                  <a:pt x="1612" y="1551"/>
                  <a:pt x="1672" y="1308"/>
                  <a:pt x="1672" y="1004"/>
                </a:cubicBezTo>
                <a:cubicBezTo>
                  <a:pt x="1672" y="700"/>
                  <a:pt x="1612" y="457"/>
                  <a:pt x="1460" y="274"/>
                </a:cubicBezTo>
                <a:cubicBezTo>
                  <a:pt x="1308" y="92"/>
                  <a:pt x="1125" y="1"/>
                  <a:pt x="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3717902" y="4324037"/>
            <a:ext cx="59027" cy="92697"/>
          </a:xfrm>
          <a:custGeom>
            <a:avLst/>
            <a:gdLst/>
            <a:ahLst/>
            <a:cxnLst/>
            <a:rect l="l" t="t" r="r" b="b"/>
            <a:pathLst>
              <a:path w="1704" h="2676" extrusionOk="0">
                <a:moveTo>
                  <a:pt x="852" y="274"/>
                </a:moveTo>
                <a:cubicBezTo>
                  <a:pt x="1004" y="274"/>
                  <a:pt x="1156" y="335"/>
                  <a:pt x="1247" y="457"/>
                </a:cubicBezTo>
                <a:cubicBezTo>
                  <a:pt x="1338" y="609"/>
                  <a:pt x="1369" y="791"/>
                  <a:pt x="1369" y="1004"/>
                </a:cubicBezTo>
                <a:cubicBezTo>
                  <a:pt x="1369" y="1247"/>
                  <a:pt x="1338" y="1399"/>
                  <a:pt x="1247" y="1551"/>
                </a:cubicBezTo>
                <a:cubicBezTo>
                  <a:pt x="1156" y="1673"/>
                  <a:pt x="1004" y="1733"/>
                  <a:pt x="852" y="1733"/>
                </a:cubicBezTo>
                <a:cubicBezTo>
                  <a:pt x="700" y="1733"/>
                  <a:pt x="548" y="1673"/>
                  <a:pt x="457" y="1551"/>
                </a:cubicBezTo>
                <a:cubicBezTo>
                  <a:pt x="366" y="1399"/>
                  <a:pt x="335" y="1247"/>
                  <a:pt x="335" y="1004"/>
                </a:cubicBezTo>
                <a:cubicBezTo>
                  <a:pt x="335" y="791"/>
                  <a:pt x="366" y="609"/>
                  <a:pt x="457" y="457"/>
                </a:cubicBezTo>
                <a:cubicBezTo>
                  <a:pt x="548" y="335"/>
                  <a:pt x="700" y="274"/>
                  <a:pt x="852" y="274"/>
                </a:cubicBezTo>
                <a:close/>
                <a:moveTo>
                  <a:pt x="913" y="1"/>
                </a:moveTo>
                <a:cubicBezTo>
                  <a:pt x="791" y="1"/>
                  <a:pt x="670" y="31"/>
                  <a:pt x="578" y="92"/>
                </a:cubicBezTo>
                <a:cubicBezTo>
                  <a:pt x="457" y="153"/>
                  <a:pt x="396" y="244"/>
                  <a:pt x="335" y="335"/>
                </a:cubicBezTo>
                <a:lnTo>
                  <a:pt x="335" y="62"/>
                </a:lnTo>
                <a:lnTo>
                  <a:pt x="1" y="62"/>
                </a:lnTo>
                <a:lnTo>
                  <a:pt x="1" y="2676"/>
                </a:lnTo>
                <a:lnTo>
                  <a:pt x="335" y="2676"/>
                </a:lnTo>
                <a:lnTo>
                  <a:pt x="335" y="1673"/>
                </a:lnTo>
                <a:cubicBezTo>
                  <a:pt x="396" y="1764"/>
                  <a:pt x="457" y="1855"/>
                  <a:pt x="578" y="1916"/>
                </a:cubicBezTo>
                <a:cubicBezTo>
                  <a:pt x="670" y="1977"/>
                  <a:pt x="791" y="2007"/>
                  <a:pt x="913" y="2007"/>
                </a:cubicBezTo>
                <a:cubicBezTo>
                  <a:pt x="1156" y="2007"/>
                  <a:pt x="1338" y="1916"/>
                  <a:pt x="1490" y="1733"/>
                </a:cubicBezTo>
                <a:cubicBezTo>
                  <a:pt x="1642" y="1551"/>
                  <a:pt x="1703" y="1308"/>
                  <a:pt x="1703" y="1004"/>
                </a:cubicBezTo>
                <a:cubicBezTo>
                  <a:pt x="1703" y="700"/>
                  <a:pt x="1642" y="457"/>
                  <a:pt x="1490" y="274"/>
                </a:cubicBezTo>
                <a:cubicBezTo>
                  <a:pt x="1338" y="92"/>
                  <a:pt x="1156" y="1"/>
                  <a:pt x="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3807408" y="4300899"/>
            <a:ext cx="11604" cy="90584"/>
          </a:xfrm>
          <a:custGeom>
            <a:avLst/>
            <a:gdLst/>
            <a:ahLst/>
            <a:cxnLst/>
            <a:rect l="l" t="t" r="r" b="b"/>
            <a:pathLst>
              <a:path w="335" h="2615" extrusionOk="0">
                <a:moveTo>
                  <a:pt x="0" y="0"/>
                </a:moveTo>
                <a:lnTo>
                  <a:pt x="0" y="2614"/>
                </a:lnTo>
                <a:lnTo>
                  <a:pt x="335" y="2614"/>
                </a:ln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3846376" y="4326150"/>
            <a:ext cx="64257" cy="90584"/>
          </a:xfrm>
          <a:custGeom>
            <a:avLst/>
            <a:gdLst/>
            <a:ahLst/>
            <a:cxnLst/>
            <a:rect l="l" t="t" r="r" b="b"/>
            <a:pathLst>
              <a:path w="1855" h="2615" extrusionOk="0">
                <a:moveTo>
                  <a:pt x="0" y="1"/>
                </a:moveTo>
                <a:lnTo>
                  <a:pt x="760" y="1855"/>
                </a:lnTo>
                <a:lnTo>
                  <a:pt x="699" y="2007"/>
                </a:lnTo>
                <a:cubicBezTo>
                  <a:pt x="638" y="2159"/>
                  <a:pt x="608" y="2250"/>
                  <a:pt x="547" y="2280"/>
                </a:cubicBezTo>
                <a:cubicBezTo>
                  <a:pt x="517" y="2311"/>
                  <a:pt x="426" y="2341"/>
                  <a:pt x="365" y="2341"/>
                </a:cubicBezTo>
                <a:lnTo>
                  <a:pt x="183" y="2341"/>
                </a:lnTo>
                <a:lnTo>
                  <a:pt x="183" y="2615"/>
                </a:lnTo>
                <a:lnTo>
                  <a:pt x="426" y="2615"/>
                </a:lnTo>
                <a:cubicBezTo>
                  <a:pt x="547" y="2615"/>
                  <a:pt x="669" y="2584"/>
                  <a:pt x="760" y="2493"/>
                </a:cubicBezTo>
                <a:cubicBezTo>
                  <a:pt x="851" y="2432"/>
                  <a:pt x="912" y="2280"/>
                  <a:pt x="1003" y="2067"/>
                </a:cubicBezTo>
                <a:lnTo>
                  <a:pt x="1854" y="1"/>
                </a:lnTo>
                <a:lnTo>
                  <a:pt x="1520" y="1"/>
                </a:lnTo>
                <a:lnTo>
                  <a:pt x="912" y="1490"/>
                </a:lnTo>
                <a:lnTo>
                  <a:pt x="3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3985346" y="4302977"/>
            <a:ext cx="69522" cy="90584"/>
          </a:xfrm>
          <a:custGeom>
            <a:avLst/>
            <a:gdLst/>
            <a:ahLst/>
            <a:cxnLst/>
            <a:rect l="l" t="t" r="r" b="b"/>
            <a:pathLst>
              <a:path w="2007" h="2615" extrusionOk="0">
                <a:moveTo>
                  <a:pt x="1216" y="1"/>
                </a:moveTo>
                <a:cubicBezTo>
                  <a:pt x="821" y="1"/>
                  <a:pt x="547" y="122"/>
                  <a:pt x="304" y="335"/>
                </a:cubicBezTo>
                <a:cubicBezTo>
                  <a:pt x="92" y="578"/>
                  <a:pt x="0" y="882"/>
                  <a:pt x="0" y="1308"/>
                </a:cubicBezTo>
                <a:cubicBezTo>
                  <a:pt x="0" y="1703"/>
                  <a:pt x="92" y="2007"/>
                  <a:pt x="304" y="2250"/>
                </a:cubicBezTo>
                <a:cubicBezTo>
                  <a:pt x="547" y="2493"/>
                  <a:pt x="821" y="2615"/>
                  <a:pt x="1216" y="2615"/>
                </a:cubicBezTo>
                <a:cubicBezTo>
                  <a:pt x="1368" y="2615"/>
                  <a:pt x="1520" y="2585"/>
                  <a:pt x="1642" y="2554"/>
                </a:cubicBezTo>
                <a:cubicBezTo>
                  <a:pt x="1763" y="2493"/>
                  <a:pt x="1885" y="2433"/>
                  <a:pt x="2006" y="2372"/>
                </a:cubicBezTo>
                <a:lnTo>
                  <a:pt x="2006" y="2007"/>
                </a:lnTo>
                <a:cubicBezTo>
                  <a:pt x="1915" y="2098"/>
                  <a:pt x="1794" y="2189"/>
                  <a:pt x="1642" y="2250"/>
                </a:cubicBezTo>
                <a:cubicBezTo>
                  <a:pt x="1520" y="2311"/>
                  <a:pt x="1368" y="2311"/>
                  <a:pt x="1247" y="2311"/>
                </a:cubicBezTo>
                <a:cubicBezTo>
                  <a:pt x="943" y="2311"/>
                  <a:pt x="730" y="2250"/>
                  <a:pt x="578" y="2068"/>
                </a:cubicBezTo>
                <a:cubicBezTo>
                  <a:pt x="426" y="1885"/>
                  <a:pt x="335" y="1642"/>
                  <a:pt x="335" y="1308"/>
                </a:cubicBezTo>
                <a:cubicBezTo>
                  <a:pt x="335" y="974"/>
                  <a:pt x="426" y="700"/>
                  <a:pt x="578" y="548"/>
                </a:cubicBezTo>
                <a:cubicBezTo>
                  <a:pt x="730" y="366"/>
                  <a:pt x="943" y="274"/>
                  <a:pt x="1247" y="274"/>
                </a:cubicBezTo>
                <a:cubicBezTo>
                  <a:pt x="1368" y="274"/>
                  <a:pt x="1520" y="305"/>
                  <a:pt x="1642" y="335"/>
                </a:cubicBezTo>
                <a:cubicBezTo>
                  <a:pt x="1794" y="396"/>
                  <a:pt x="1915" y="487"/>
                  <a:pt x="2006" y="578"/>
                </a:cubicBezTo>
                <a:lnTo>
                  <a:pt x="2006" y="244"/>
                </a:lnTo>
                <a:cubicBezTo>
                  <a:pt x="1915" y="153"/>
                  <a:pt x="1763" y="92"/>
                  <a:pt x="1642" y="62"/>
                </a:cubicBezTo>
                <a:cubicBezTo>
                  <a:pt x="1520" y="1"/>
                  <a:pt x="1368" y="1"/>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4085348" y="4300899"/>
            <a:ext cx="55840" cy="90584"/>
          </a:xfrm>
          <a:custGeom>
            <a:avLst/>
            <a:gdLst/>
            <a:ahLst/>
            <a:cxnLst/>
            <a:rect l="l" t="t" r="r" b="b"/>
            <a:pathLst>
              <a:path w="1612" h="2615" extrusionOk="0">
                <a:moveTo>
                  <a:pt x="1" y="0"/>
                </a:moveTo>
                <a:lnTo>
                  <a:pt x="1" y="2614"/>
                </a:lnTo>
                <a:lnTo>
                  <a:pt x="335" y="2614"/>
                </a:lnTo>
                <a:lnTo>
                  <a:pt x="335" y="1550"/>
                </a:lnTo>
                <a:cubicBezTo>
                  <a:pt x="335" y="1368"/>
                  <a:pt x="366" y="1216"/>
                  <a:pt x="487" y="1125"/>
                </a:cubicBezTo>
                <a:cubicBezTo>
                  <a:pt x="578" y="1003"/>
                  <a:pt x="700" y="942"/>
                  <a:pt x="882" y="942"/>
                </a:cubicBezTo>
                <a:cubicBezTo>
                  <a:pt x="1004" y="942"/>
                  <a:pt x="1126" y="1003"/>
                  <a:pt x="1186" y="1094"/>
                </a:cubicBezTo>
                <a:cubicBezTo>
                  <a:pt x="1247" y="1186"/>
                  <a:pt x="1278" y="1307"/>
                  <a:pt x="1278" y="1489"/>
                </a:cubicBezTo>
                <a:lnTo>
                  <a:pt x="1278" y="2614"/>
                </a:lnTo>
                <a:lnTo>
                  <a:pt x="1612" y="2614"/>
                </a:lnTo>
                <a:lnTo>
                  <a:pt x="1612" y="1489"/>
                </a:lnTo>
                <a:cubicBezTo>
                  <a:pt x="1612" y="1216"/>
                  <a:pt x="1551" y="1003"/>
                  <a:pt x="1430" y="882"/>
                </a:cubicBezTo>
                <a:cubicBezTo>
                  <a:pt x="1308" y="760"/>
                  <a:pt x="1156" y="669"/>
                  <a:pt x="943" y="669"/>
                </a:cubicBezTo>
                <a:cubicBezTo>
                  <a:pt x="822" y="669"/>
                  <a:pt x="700" y="699"/>
                  <a:pt x="578" y="760"/>
                </a:cubicBezTo>
                <a:cubicBezTo>
                  <a:pt x="487" y="821"/>
                  <a:pt x="396" y="912"/>
                  <a:pt x="335" y="1034"/>
                </a:cubicBez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4171701" y="4324037"/>
            <a:ext cx="54766" cy="69522"/>
          </a:xfrm>
          <a:custGeom>
            <a:avLst/>
            <a:gdLst/>
            <a:ahLst/>
            <a:cxnLst/>
            <a:rect l="l" t="t" r="r" b="b"/>
            <a:pathLst>
              <a:path w="1581" h="2007" extrusionOk="0">
                <a:moveTo>
                  <a:pt x="1277" y="1004"/>
                </a:moveTo>
                <a:lnTo>
                  <a:pt x="1277" y="1065"/>
                </a:lnTo>
                <a:cubicBezTo>
                  <a:pt x="1277" y="1277"/>
                  <a:pt x="1216" y="1429"/>
                  <a:pt x="1125" y="1551"/>
                </a:cubicBezTo>
                <a:cubicBezTo>
                  <a:pt x="1003" y="1673"/>
                  <a:pt x="882" y="1733"/>
                  <a:pt x="700" y="1733"/>
                </a:cubicBezTo>
                <a:cubicBezTo>
                  <a:pt x="578" y="1733"/>
                  <a:pt x="487" y="1703"/>
                  <a:pt x="396" y="1642"/>
                </a:cubicBezTo>
                <a:cubicBezTo>
                  <a:pt x="335" y="1581"/>
                  <a:pt x="304" y="1490"/>
                  <a:pt x="304" y="1369"/>
                </a:cubicBezTo>
                <a:cubicBezTo>
                  <a:pt x="304" y="1247"/>
                  <a:pt x="335" y="1156"/>
                  <a:pt x="456" y="1095"/>
                </a:cubicBezTo>
                <a:cubicBezTo>
                  <a:pt x="548" y="1034"/>
                  <a:pt x="730" y="1004"/>
                  <a:pt x="973" y="1004"/>
                </a:cubicBezTo>
                <a:close/>
                <a:moveTo>
                  <a:pt x="760" y="1"/>
                </a:moveTo>
                <a:cubicBezTo>
                  <a:pt x="669" y="1"/>
                  <a:pt x="578" y="31"/>
                  <a:pt x="456" y="31"/>
                </a:cubicBezTo>
                <a:cubicBezTo>
                  <a:pt x="365" y="62"/>
                  <a:pt x="244" y="92"/>
                  <a:pt x="122" y="153"/>
                </a:cubicBezTo>
                <a:lnTo>
                  <a:pt x="122" y="426"/>
                </a:lnTo>
                <a:cubicBezTo>
                  <a:pt x="213" y="366"/>
                  <a:pt x="335" y="335"/>
                  <a:pt x="426" y="305"/>
                </a:cubicBezTo>
                <a:cubicBezTo>
                  <a:pt x="517" y="274"/>
                  <a:pt x="639" y="274"/>
                  <a:pt x="730" y="274"/>
                </a:cubicBezTo>
                <a:cubicBezTo>
                  <a:pt x="912" y="274"/>
                  <a:pt x="1034" y="305"/>
                  <a:pt x="1125" y="396"/>
                </a:cubicBezTo>
                <a:cubicBezTo>
                  <a:pt x="1216" y="457"/>
                  <a:pt x="1277" y="578"/>
                  <a:pt x="1277" y="730"/>
                </a:cubicBezTo>
                <a:lnTo>
                  <a:pt x="1277" y="761"/>
                </a:lnTo>
                <a:lnTo>
                  <a:pt x="851" y="761"/>
                </a:lnTo>
                <a:cubicBezTo>
                  <a:pt x="548" y="761"/>
                  <a:pt x="335" y="821"/>
                  <a:pt x="213" y="913"/>
                </a:cubicBezTo>
                <a:cubicBezTo>
                  <a:pt x="61" y="1034"/>
                  <a:pt x="0" y="1186"/>
                  <a:pt x="0" y="1399"/>
                </a:cubicBezTo>
                <a:cubicBezTo>
                  <a:pt x="0" y="1581"/>
                  <a:pt x="61" y="1733"/>
                  <a:pt x="152" y="1825"/>
                </a:cubicBezTo>
                <a:cubicBezTo>
                  <a:pt x="274" y="1946"/>
                  <a:pt x="426" y="2007"/>
                  <a:pt x="608" y="2007"/>
                </a:cubicBezTo>
                <a:cubicBezTo>
                  <a:pt x="760" y="2007"/>
                  <a:pt x="912" y="1977"/>
                  <a:pt x="1003" y="1916"/>
                </a:cubicBezTo>
                <a:cubicBezTo>
                  <a:pt x="1125" y="1855"/>
                  <a:pt x="1216" y="1764"/>
                  <a:pt x="1277" y="1673"/>
                </a:cubicBezTo>
                <a:lnTo>
                  <a:pt x="1277" y="1946"/>
                </a:lnTo>
                <a:lnTo>
                  <a:pt x="1581" y="1946"/>
                </a:lnTo>
                <a:lnTo>
                  <a:pt x="1581" y="882"/>
                </a:lnTo>
                <a:cubicBezTo>
                  <a:pt x="1581" y="578"/>
                  <a:pt x="1520" y="366"/>
                  <a:pt x="1399" y="214"/>
                </a:cubicBezTo>
                <a:cubicBezTo>
                  <a:pt x="1247" y="92"/>
                  <a:pt x="1034"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4262247" y="4300899"/>
            <a:ext cx="10565" cy="90584"/>
          </a:xfrm>
          <a:custGeom>
            <a:avLst/>
            <a:gdLst/>
            <a:ahLst/>
            <a:cxnLst/>
            <a:rect l="l" t="t" r="r" b="b"/>
            <a:pathLst>
              <a:path w="305" h="2615" extrusionOk="0">
                <a:moveTo>
                  <a:pt x="0" y="0"/>
                </a:moveTo>
                <a:lnTo>
                  <a:pt x="0" y="395"/>
                </a:lnTo>
                <a:lnTo>
                  <a:pt x="304" y="395"/>
                </a:lnTo>
                <a:lnTo>
                  <a:pt x="304" y="0"/>
                </a:lnTo>
                <a:close/>
                <a:moveTo>
                  <a:pt x="0" y="730"/>
                </a:moveTo>
                <a:lnTo>
                  <a:pt x="0" y="2614"/>
                </a:lnTo>
                <a:lnTo>
                  <a:pt x="304" y="2614"/>
                </a:lnTo>
                <a:lnTo>
                  <a:pt x="304" y="73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a:off x="4307519" y="4324037"/>
            <a:ext cx="54800" cy="67444"/>
          </a:xfrm>
          <a:custGeom>
            <a:avLst/>
            <a:gdLst/>
            <a:ahLst/>
            <a:cxnLst/>
            <a:rect l="l" t="t" r="r" b="b"/>
            <a:pathLst>
              <a:path w="1582" h="1947" extrusionOk="0">
                <a:moveTo>
                  <a:pt x="943" y="1"/>
                </a:moveTo>
                <a:cubicBezTo>
                  <a:pt x="791" y="1"/>
                  <a:pt x="700" y="31"/>
                  <a:pt x="578" y="92"/>
                </a:cubicBezTo>
                <a:cubicBezTo>
                  <a:pt x="487" y="153"/>
                  <a:pt x="396" y="244"/>
                  <a:pt x="335" y="366"/>
                </a:cubicBezTo>
                <a:lnTo>
                  <a:pt x="335" y="62"/>
                </a:lnTo>
                <a:lnTo>
                  <a:pt x="0" y="62"/>
                </a:lnTo>
                <a:lnTo>
                  <a:pt x="0" y="1946"/>
                </a:lnTo>
                <a:lnTo>
                  <a:pt x="335" y="1946"/>
                </a:lnTo>
                <a:lnTo>
                  <a:pt x="335" y="882"/>
                </a:lnTo>
                <a:cubicBezTo>
                  <a:pt x="335" y="700"/>
                  <a:pt x="365" y="548"/>
                  <a:pt x="456" y="457"/>
                </a:cubicBezTo>
                <a:cubicBezTo>
                  <a:pt x="578" y="335"/>
                  <a:pt x="700" y="274"/>
                  <a:pt x="852" y="274"/>
                </a:cubicBezTo>
                <a:cubicBezTo>
                  <a:pt x="1004" y="274"/>
                  <a:pt x="1125" y="335"/>
                  <a:pt x="1186" y="426"/>
                </a:cubicBezTo>
                <a:cubicBezTo>
                  <a:pt x="1247" y="518"/>
                  <a:pt x="1277" y="639"/>
                  <a:pt x="1277" y="821"/>
                </a:cubicBezTo>
                <a:lnTo>
                  <a:pt x="1277" y="1946"/>
                </a:lnTo>
                <a:lnTo>
                  <a:pt x="1581" y="1946"/>
                </a:lnTo>
                <a:lnTo>
                  <a:pt x="1581" y="821"/>
                </a:lnTo>
                <a:cubicBezTo>
                  <a:pt x="1581" y="548"/>
                  <a:pt x="1551" y="335"/>
                  <a:pt x="1429" y="214"/>
                </a:cubicBezTo>
                <a:cubicBezTo>
                  <a:pt x="1307" y="92"/>
                  <a:pt x="1155" y="1"/>
                  <a:pt x="9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p:nvPr/>
        </p:nvSpPr>
        <p:spPr>
          <a:xfrm>
            <a:off x="4449641" y="4304051"/>
            <a:ext cx="79014" cy="87431"/>
          </a:xfrm>
          <a:custGeom>
            <a:avLst/>
            <a:gdLst/>
            <a:ahLst/>
            <a:cxnLst/>
            <a:rect l="l" t="t" r="r" b="b"/>
            <a:pathLst>
              <a:path w="2281" h="2524" extrusionOk="0">
                <a:moveTo>
                  <a:pt x="1" y="0"/>
                </a:moveTo>
                <a:lnTo>
                  <a:pt x="1" y="2523"/>
                </a:lnTo>
                <a:lnTo>
                  <a:pt x="305" y="2523"/>
                </a:lnTo>
                <a:lnTo>
                  <a:pt x="305" y="304"/>
                </a:lnTo>
                <a:lnTo>
                  <a:pt x="974" y="2037"/>
                </a:lnTo>
                <a:lnTo>
                  <a:pt x="1308" y="2037"/>
                </a:lnTo>
                <a:lnTo>
                  <a:pt x="1946" y="304"/>
                </a:lnTo>
                <a:lnTo>
                  <a:pt x="1946" y="2523"/>
                </a:lnTo>
                <a:lnTo>
                  <a:pt x="2281" y="2523"/>
                </a:lnTo>
                <a:lnTo>
                  <a:pt x="2281" y="0"/>
                </a:lnTo>
                <a:lnTo>
                  <a:pt x="1794" y="0"/>
                </a:lnTo>
                <a:lnTo>
                  <a:pt x="1126" y="1733"/>
                </a:lnTo>
                <a:lnTo>
                  <a:pt x="4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a:off x="4561247" y="4552637"/>
            <a:ext cx="54800" cy="69522"/>
          </a:xfrm>
          <a:custGeom>
            <a:avLst/>
            <a:gdLst/>
            <a:ahLst/>
            <a:cxnLst/>
            <a:rect l="l" t="t" r="r" b="b"/>
            <a:pathLst>
              <a:path w="1582" h="2007" extrusionOk="0">
                <a:moveTo>
                  <a:pt x="1277" y="1004"/>
                </a:moveTo>
                <a:lnTo>
                  <a:pt x="1277" y="1065"/>
                </a:lnTo>
                <a:cubicBezTo>
                  <a:pt x="1277" y="1277"/>
                  <a:pt x="1217" y="1429"/>
                  <a:pt x="1125" y="1551"/>
                </a:cubicBezTo>
                <a:cubicBezTo>
                  <a:pt x="1034" y="1673"/>
                  <a:pt x="882" y="1733"/>
                  <a:pt x="700" y="1733"/>
                </a:cubicBezTo>
                <a:cubicBezTo>
                  <a:pt x="578" y="1733"/>
                  <a:pt x="487" y="1703"/>
                  <a:pt x="426" y="1642"/>
                </a:cubicBezTo>
                <a:cubicBezTo>
                  <a:pt x="335" y="1581"/>
                  <a:pt x="305" y="1490"/>
                  <a:pt x="305" y="1369"/>
                </a:cubicBezTo>
                <a:cubicBezTo>
                  <a:pt x="305" y="1247"/>
                  <a:pt x="366" y="1156"/>
                  <a:pt x="457" y="1095"/>
                </a:cubicBezTo>
                <a:cubicBezTo>
                  <a:pt x="548" y="1034"/>
                  <a:pt x="730" y="1004"/>
                  <a:pt x="973" y="1004"/>
                </a:cubicBezTo>
                <a:close/>
                <a:moveTo>
                  <a:pt x="791" y="1"/>
                </a:moveTo>
                <a:cubicBezTo>
                  <a:pt x="670" y="1"/>
                  <a:pt x="578" y="31"/>
                  <a:pt x="457" y="31"/>
                </a:cubicBezTo>
                <a:cubicBezTo>
                  <a:pt x="366" y="62"/>
                  <a:pt x="244" y="92"/>
                  <a:pt x="122" y="153"/>
                </a:cubicBezTo>
                <a:lnTo>
                  <a:pt x="122" y="426"/>
                </a:lnTo>
                <a:cubicBezTo>
                  <a:pt x="244" y="366"/>
                  <a:pt x="335" y="335"/>
                  <a:pt x="426" y="305"/>
                </a:cubicBezTo>
                <a:cubicBezTo>
                  <a:pt x="548" y="274"/>
                  <a:pt x="639" y="274"/>
                  <a:pt x="761" y="274"/>
                </a:cubicBezTo>
                <a:cubicBezTo>
                  <a:pt x="913" y="274"/>
                  <a:pt x="1034" y="305"/>
                  <a:pt x="1156" y="396"/>
                </a:cubicBezTo>
                <a:cubicBezTo>
                  <a:pt x="1247" y="457"/>
                  <a:pt x="1277" y="578"/>
                  <a:pt x="1277" y="730"/>
                </a:cubicBezTo>
                <a:lnTo>
                  <a:pt x="1277" y="761"/>
                </a:lnTo>
                <a:lnTo>
                  <a:pt x="852" y="761"/>
                </a:lnTo>
                <a:cubicBezTo>
                  <a:pt x="578" y="761"/>
                  <a:pt x="366" y="821"/>
                  <a:pt x="214" y="913"/>
                </a:cubicBezTo>
                <a:cubicBezTo>
                  <a:pt x="62" y="1034"/>
                  <a:pt x="1" y="1186"/>
                  <a:pt x="1" y="1399"/>
                </a:cubicBezTo>
                <a:cubicBezTo>
                  <a:pt x="1" y="1581"/>
                  <a:pt x="62" y="1733"/>
                  <a:pt x="183" y="1825"/>
                </a:cubicBezTo>
                <a:cubicBezTo>
                  <a:pt x="274" y="1946"/>
                  <a:pt x="426" y="2007"/>
                  <a:pt x="639" y="2007"/>
                </a:cubicBezTo>
                <a:cubicBezTo>
                  <a:pt x="791" y="2007"/>
                  <a:pt x="913" y="1977"/>
                  <a:pt x="1034" y="1916"/>
                </a:cubicBezTo>
                <a:cubicBezTo>
                  <a:pt x="1125" y="1855"/>
                  <a:pt x="1217" y="1764"/>
                  <a:pt x="1277" y="1673"/>
                </a:cubicBezTo>
                <a:lnTo>
                  <a:pt x="1277" y="1946"/>
                </a:lnTo>
                <a:lnTo>
                  <a:pt x="1581" y="1946"/>
                </a:lnTo>
                <a:lnTo>
                  <a:pt x="1581" y="882"/>
                </a:lnTo>
                <a:cubicBezTo>
                  <a:pt x="1581" y="578"/>
                  <a:pt x="1521" y="366"/>
                  <a:pt x="1399" y="214"/>
                </a:cubicBezTo>
                <a:cubicBezTo>
                  <a:pt x="1247" y="92"/>
                  <a:pt x="1065" y="1"/>
                  <a:pt x="7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a:off x="4651792" y="4552637"/>
            <a:ext cx="54800" cy="67444"/>
          </a:xfrm>
          <a:custGeom>
            <a:avLst/>
            <a:gdLst/>
            <a:ahLst/>
            <a:cxnLst/>
            <a:rect l="l" t="t" r="r" b="b"/>
            <a:pathLst>
              <a:path w="1582" h="1947" extrusionOk="0">
                <a:moveTo>
                  <a:pt x="913" y="1"/>
                </a:moveTo>
                <a:cubicBezTo>
                  <a:pt x="791" y="1"/>
                  <a:pt x="670" y="31"/>
                  <a:pt x="578" y="92"/>
                </a:cubicBezTo>
                <a:cubicBezTo>
                  <a:pt x="457" y="153"/>
                  <a:pt x="366" y="244"/>
                  <a:pt x="305" y="366"/>
                </a:cubicBezTo>
                <a:lnTo>
                  <a:pt x="305" y="62"/>
                </a:lnTo>
                <a:lnTo>
                  <a:pt x="1" y="62"/>
                </a:lnTo>
                <a:lnTo>
                  <a:pt x="1" y="1946"/>
                </a:lnTo>
                <a:lnTo>
                  <a:pt x="305" y="1946"/>
                </a:lnTo>
                <a:lnTo>
                  <a:pt x="305" y="882"/>
                </a:lnTo>
                <a:cubicBezTo>
                  <a:pt x="305" y="700"/>
                  <a:pt x="366" y="548"/>
                  <a:pt x="457" y="457"/>
                </a:cubicBezTo>
                <a:cubicBezTo>
                  <a:pt x="548" y="335"/>
                  <a:pt x="670" y="274"/>
                  <a:pt x="852" y="274"/>
                </a:cubicBezTo>
                <a:cubicBezTo>
                  <a:pt x="974" y="274"/>
                  <a:pt x="1095" y="335"/>
                  <a:pt x="1156" y="426"/>
                </a:cubicBezTo>
                <a:cubicBezTo>
                  <a:pt x="1217" y="518"/>
                  <a:pt x="1247" y="639"/>
                  <a:pt x="1247" y="821"/>
                </a:cubicBezTo>
                <a:lnTo>
                  <a:pt x="1247" y="1946"/>
                </a:lnTo>
                <a:lnTo>
                  <a:pt x="1581" y="1946"/>
                </a:lnTo>
                <a:lnTo>
                  <a:pt x="1581" y="821"/>
                </a:lnTo>
                <a:cubicBezTo>
                  <a:pt x="1581" y="548"/>
                  <a:pt x="1521" y="335"/>
                  <a:pt x="1399" y="214"/>
                </a:cubicBezTo>
                <a:cubicBezTo>
                  <a:pt x="1308" y="92"/>
                  <a:pt x="1125" y="1"/>
                  <a:pt x="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a:off x="4737072" y="4628837"/>
            <a:ext cx="54800" cy="69522"/>
          </a:xfrm>
          <a:custGeom>
            <a:avLst/>
            <a:gdLst/>
            <a:ahLst/>
            <a:cxnLst/>
            <a:rect l="l" t="t" r="r" b="b"/>
            <a:pathLst>
              <a:path w="1582" h="2007" extrusionOk="0">
                <a:moveTo>
                  <a:pt x="1278" y="1004"/>
                </a:moveTo>
                <a:lnTo>
                  <a:pt x="1278" y="1065"/>
                </a:lnTo>
                <a:cubicBezTo>
                  <a:pt x="1278" y="1277"/>
                  <a:pt x="1217" y="1429"/>
                  <a:pt x="1126" y="1551"/>
                </a:cubicBezTo>
                <a:cubicBezTo>
                  <a:pt x="1034" y="1673"/>
                  <a:pt x="882" y="1733"/>
                  <a:pt x="700" y="1733"/>
                </a:cubicBezTo>
                <a:cubicBezTo>
                  <a:pt x="578" y="1733"/>
                  <a:pt x="487" y="1703"/>
                  <a:pt x="426" y="1642"/>
                </a:cubicBezTo>
                <a:cubicBezTo>
                  <a:pt x="335" y="1581"/>
                  <a:pt x="305" y="1490"/>
                  <a:pt x="305" y="1369"/>
                </a:cubicBezTo>
                <a:cubicBezTo>
                  <a:pt x="305" y="1247"/>
                  <a:pt x="366" y="1156"/>
                  <a:pt x="457" y="1095"/>
                </a:cubicBezTo>
                <a:cubicBezTo>
                  <a:pt x="548" y="1034"/>
                  <a:pt x="730" y="1004"/>
                  <a:pt x="974" y="1004"/>
                </a:cubicBezTo>
                <a:close/>
                <a:moveTo>
                  <a:pt x="791" y="1"/>
                </a:moveTo>
                <a:cubicBezTo>
                  <a:pt x="670" y="1"/>
                  <a:pt x="578" y="31"/>
                  <a:pt x="457" y="31"/>
                </a:cubicBezTo>
                <a:cubicBezTo>
                  <a:pt x="366" y="62"/>
                  <a:pt x="244" y="92"/>
                  <a:pt x="122" y="153"/>
                </a:cubicBezTo>
                <a:lnTo>
                  <a:pt x="122" y="426"/>
                </a:lnTo>
                <a:cubicBezTo>
                  <a:pt x="214" y="366"/>
                  <a:pt x="335" y="335"/>
                  <a:pt x="426" y="305"/>
                </a:cubicBezTo>
                <a:cubicBezTo>
                  <a:pt x="518" y="274"/>
                  <a:pt x="639" y="274"/>
                  <a:pt x="730" y="274"/>
                </a:cubicBezTo>
                <a:cubicBezTo>
                  <a:pt x="913" y="274"/>
                  <a:pt x="1034" y="305"/>
                  <a:pt x="1126" y="396"/>
                </a:cubicBezTo>
                <a:cubicBezTo>
                  <a:pt x="1247" y="457"/>
                  <a:pt x="1278" y="578"/>
                  <a:pt x="1278" y="730"/>
                </a:cubicBezTo>
                <a:lnTo>
                  <a:pt x="1278" y="761"/>
                </a:lnTo>
                <a:lnTo>
                  <a:pt x="852" y="761"/>
                </a:lnTo>
                <a:cubicBezTo>
                  <a:pt x="578" y="761"/>
                  <a:pt x="366" y="821"/>
                  <a:pt x="214" y="913"/>
                </a:cubicBezTo>
                <a:cubicBezTo>
                  <a:pt x="62" y="1034"/>
                  <a:pt x="1" y="1186"/>
                  <a:pt x="1" y="1399"/>
                </a:cubicBezTo>
                <a:cubicBezTo>
                  <a:pt x="1" y="1581"/>
                  <a:pt x="62" y="1733"/>
                  <a:pt x="153" y="1825"/>
                </a:cubicBezTo>
                <a:cubicBezTo>
                  <a:pt x="274" y="1946"/>
                  <a:pt x="426" y="2007"/>
                  <a:pt x="639" y="2007"/>
                </a:cubicBezTo>
                <a:cubicBezTo>
                  <a:pt x="791" y="2007"/>
                  <a:pt x="913" y="1977"/>
                  <a:pt x="1004" y="1916"/>
                </a:cubicBezTo>
                <a:cubicBezTo>
                  <a:pt x="1126" y="1855"/>
                  <a:pt x="1217" y="1764"/>
                  <a:pt x="1278" y="1673"/>
                </a:cubicBezTo>
                <a:lnTo>
                  <a:pt x="1278" y="1946"/>
                </a:lnTo>
                <a:lnTo>
                  <a:pt x="1581" y="1946"/>
                </a:lnTo>
                <a:lnTo>
                  <a:pt x="1581" y="882"/>
                </a:lnTo>
                <a:cubicBezTo>
                  <a:pt x="1581" y="578"/>
                  <a:pt x="1521" y="366"/>
                  <a:pt x="1399" y="214"/>
                </a:cubicBezTo>
                <a:cubicBezTo>
                  <a:pt x="1247" y="92"/>
                  <a:pt x="1065" y="1"/>
                  <a:pt x="7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p:nvPr/>
        </p:nvSpPr>
        <p:spPr>
          <a:xfrm>
            <a:off x="4822352" y="4476437"/>
            <a:ext cx="59027" cy="92697"/>
          </a:xfrm>
          <a:custGeom>
            <a:avLst/>
            <a:gdLst/>
            <a:ahLst/>
            <a:cxnLst/>
            <a:rect l="l" t="t" r="r" b="b"/>
            <a:pathLst>
              <a:path w="1704" h="2676" extrusionOk="0">
                <a:moveTo>
                  <a:pt x="852" y="274"/>
                </a:moveTo>
                <a:cubicBezTo>
                  <a:pt x="1034" y="274"/>
                  <a:pt x="1156" y="335"/>
                  <a:pt x="1247" y="457"/>
                </a:cubicBezTo>
                <a:cubicBezTo>
                  <a:pt x="1338" y="578"/>
                  <a:pt x="1399" y="761"/>
                  <a:pt x="1399" y="973"/>
                </a:cubicBezTo>
                <a:cubicBezTo>
                  <a:pt x="1399" y="1217"/>
                  <a:pt x="1338" y="1369"/>
                  <a:pt x="1247" y="1490"/>
                </a:cubicBezTo>
                <a:cubicBezTo>
                  <a:pt x="1156" y="1612"/>
                  <a:pt x="1034" y="1703"/>
                  <a:pt x="852" y="1703"/>
                </a:cubicBezTo>
                <a:cubicBezTo>
                  <a:pt x="700" y="1703"/>
                  <a:pt x="578" y="1612"/>
                  <a:pt x="487" y="1490"/>
                </a:cubicBezTo>
                <a:cubicBezTo>
                  <a:pt x="396" y="1369"/>
                  <a:pt x="335" y="1217"/>
                  <a:pt x="335" y="973"/>
                </a:cubicBezTo>
                <a:cubicBezTo>
                  <a:pt x="335" y="761"/>
                  <a:pt x="396" y="578"/>
                  <a:pt x="487" y="457"/>
                </a:cubicBezTo>
                <a:cubicBezTo>
                  <a:pt x="578" y="335"/>
                  <a:pt x="700" y="274"/>
                  <a:pt x="852" y="274"/>
                </a:cubicBezTo>
                <a:close/>
                <a:moveTo>
                  <a:pt x="791" y="1"/>
                </a:moveTo>
                <a:cubicBezTo>
                  <a:pt x="548" y="1"/>
                  <a:pt x="366" y="92"/>
                  <a:pt x="214" y="274"/>
                </a:cubicBezTo>
                <a:cubicBezTo>
                  <a:pt x="92" y="457"/>
                  <a:pt x="1" y="700"/>
                  <a:pt x="1" y="973"/>
                </a:cubicBezTo>
                <a:cubicBezTo>
                  <a:pt x="1" y="1277"/>
                  <a:pt x="92" y="1521"/>
                  <a:pt x="214" y="1673"/>
                </a:cubicBezTo>
                <a:cubicBezTo>
                  <a:pt x="366" y="1855"/>
                  <a:pt x="548" y="1946"/>
                  <a:pt x="791" y="1946"/>
                </a:cubicBezTo>
                <a:cubicBezTo>
                  <a:pt x="913" y="1946"/>
                  <a:pt x="1034" y="1916"/>
                  <a:pt x="1156" y="1855"/>
                </a:cubicBezTo>
                <a:cubicBezTo>
                  <a:pt x="1247" y="1825"/>
                  <a:pt x="1338" y="1733"/>
                  <a:pt x="1399" y="1612"/>
                </a:cubicBezTo>
                <a:lnTo>
                  <a:pt x="1399" y="1764"/>
                </a:lnTo>
                <a:cubicBezTo>
                  <a:pt x="1399" y="1977"/>
                  <a:pt x="1338" y="2159"/>
                  <a:pt x="1247" y="2250"/>
                </a:cubicBezTo>
                <a:cubicBezTo>
                  <a:pt x="1156" y="2372"/>
                  <a:pt x="974" y="2402"/>
                  <a:pt x="791" y="2402"/>
                </a:cubicBezTo>
                <a:cubicBezTo>
                  <a:pt x="700" y="2402"/>
                  <a:pt x="609" y="2402"/>
                  <a:pt x="518" y="2372"/>
                </a:cubicBezTo>
                <a:cubicBezTo>
                  <a:pt x="426" y="2341"/>
                  <a:pt x="335" y="2311"/>
                  <a:pt x="244" y="2250"/>
                </a:cubicBezTo>
                <a:lnTo>
                  <a:pt x="244" y="2554"/>
                </a:lnTo>
                <a:cubicBezTo>
                  <a:pt x="335" y="2615"/>
                  <a:pt x="426" y="2615"/>
                  <a:pt x="518" y="2645"/>
                </a:cubicBezTo>
                <a:cubicBezTo>
                  <a:pt x="609" y="2645"/>
                  <a:pt x="730" y="2676"/>
                  <a:pt x="822" y="2676"/>
                </a:cubicBezTo>
                <a:cubicBezTo>
                  <a:pt x="1126" y="2676"/>
                  <a:pt x="1338" y="2584"/>
                  <a:pt x="1490" y="2432"/>
                </a:cubicBezTo>
                <a:cubicBezTo>
                  <a:pt x="1642" y="2280"/>
                  <a:pt x="1703" y="2037"/>
                  <a:pt x="1703" y="1703"/>
                </a:cubicBezTo>
                <a:lnTo>
                  <a:pt x="1703" y="62"/>
                </a:lnTo>
                <a:lnTo>
                  <a:pt x="1399" y="62"/>
                </a:lnTo>
                <a:lnTo>
                  <a:pt x="1399" y="335"/>
                </a:lnTo>
                <a:cubicBezTo>
                  <a:pt x="1338" y="244"/>
                  <a:pt x="1247" y="153"/>
                  <a:pt x="1156" y="92"/>
                </a:cubicBezTo>
                <a:cubicBezTo>
                  <a:pt x="1034" y="31"/>
                  <a:pt x="913" y="1"/>
                  <a:pt x="7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a:off x="4911858" y="4628837"/>
            <a:ext cx="61105" cy="69522"/>
          </a:xfrm>
          <a:custGeom>
            <a:avLst/>
            <a:gdLst/>
            <a:ahLst/>
            <a:cxnLst/>
            <a:rect l="l" t="t" r="r" b="b"/>
            <a:pathLst>
              <a:path w="1764" h="2007" extrusionOk="0">
                <a:moveTo>
                  <a:pt x="943" y="274"/>
                </a:moveTo>
                <a:cubicBezTo>
                  <a:pt x="1095" y="274"/>
                  <a:pt x="1216" y="335"/>
                  <a:pt x="1308" y="426"/>
                </a:cubicBezTo>
                <a:cubicBezTo>
                  <a:pt x="1399" y="518"/>
                  <a:pt x="1429" y="670"/>
                  <a:pt x="1460" y="821"/>
                </a:cubicBezTo>
                <a:lnTo>
                  <a:pt x="335" y="821"/>
                </a:lnTo>
                <a:cubicBezTo>
                  <a:pt x="365" y="670"/>
                  <a:pt x="426" y="518"/>
                  <a:pt x="517" y="426"/>
                </a:cubicBezTo>
                <a:cubicBezTo>
                  <a:pt x="609" y="335"/>
                  <a:pt x="760" y="274"/>
                  <a:pt x="943" y="274"/>
                </a:cubicBezTo>
                <a:close/>
                <a:moveTo>
                  <a:pt x="943" y="1"/>
                </a:moveTo>
                <a:cubicBezTo>
                  <a:pt x="639" y="1"/>
                  <a:pt x="426" y="92"/>
                  <a:pt x="244" y="274"/>
                </a:cubicBezTo>
                <a:cubicBezTo>
                  <a:pt x="92" y="457"/>
                  <a:pt x="1" y="700"/>
                  <a:pt x="1" y="1034"/>
                </a:cubicBezTo>
                <a:cubicBezTo>
                  <a:pt x="1" y="1308"/>
                  <a:pt x="92" y="1551"/>
                  <a:pt x="274" y="1733"/>
                </a:cubicBezTo>
                <a:cubicBezTo>
                  <a:pt x="457" y="1916"/>
                  <a:pt x="669" y="2007"/>
                  <a:pt x="973" y="2007"/>
                </a:cubicBezTo>
                <a:cubicBezTo>
                  <a:pt x="1095" y="2007"/>
                  <a:pt x="1216" y="1977"/>
                  <a:pt x="1338" y="1946"/>
                </a:cubicBezTo>
                <a:cubicBezTo>
                  <a:pt x="1460" y="1946"/>
                  <a:pt x="1581" y="1885"/>
                  <a:pt x="1672" y="1855"/>
                </a:cubicBezTo>
                <a:lnTo>
                  <a:pt x="1672" y="1551"/>
                </a:lnTo>
                <a:cubicBezTo>
                  <a:pt x="1581" y="1612"/>
                  <a:pt x="1460" y="1673"/>
                  <a:pt x="1338" y="1703"/>
                </a:cubicBezTo>
                <a:cubicBezTo>
                  <a:pt x="1247" y="1733"/>
                  <a:pt x="1125" y="1733"/>
                  <a:pt x="1004" y="1733"/>
                </a:cubicBezTo>
                <a:cubicBezTo>
                  <a:pt x="791" y="1733"/>
                  <a:pt x="639" y="1673"/>
                  <a:pt x="517" y="1581"/>
                </a:cubicBezTo>
                <a:cubicBezTo>
                  <a:pt x="396" y="1460"/>
                  <a:pt x="335" y="1277"/>
                  <a:pt x="335" y="1065"/>
                </a:cubicBezTo>
                <a:lnTo>
                  <a:pt x="1764" y="1065"/>
                </a:lnTo>
                <a:lnTo>
                  <a:pt x="1764" y="913"/>
                </a:lnTo>
                <a:cubicBezTo>
                  <a:pt x="1764" y="639"/>
                  <a:pt x="1672" y="426"/>
                  <a:pt x="1520" y="244"/>
                </a:cubicBezTo>
                <a:cubicBezTo>
                  <a:pt x="1399" y="92"/>
                  <a:pt x="1186" y="1"/>
                  <a:pt x="9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a:off x="5003477" y="4628837"/>
            <a:ext cx="54766" cy="67444"/>
          </a:xfrm>
          <a:custGeom>
            <a:avLst/>
            <a:gdLst/>
            <a:ahLst/>
            <a:cxnLst/>
            <a:rect l="l" t="t" r="r" b="b"/>
            <a:pathLst>
              <a:path w="1581" h="1947" extrusionOk="0">
                <a:moveTo>
                  <a:pt x="912" y="1"/>
                </a:moveTo>
                <a:cubicBezTo>
                  <a:pt x="790" y="1"/>
                  <a:pt x="669" y="31"/>
                  <a:pt x="578" y="92"/>
                </a:cubicBezTo>
                <a:cubicBezTo>
                  <a:pt x="456" y="153"/>
                  <a:pt x="365" y="244"/>
                  <a:pt x="304" y="366"/>
                </a:cubicBezTo>
                <a:lnTo>
                  <a:pt x="304" y="62"/>
                </a:lnTo>
                <a:lnTo>
                  <a:pt x="0" y="62"/>
                </a:lnTo>
                <a:lnTo>
                  <a:pt x="0" y="1946"/>
                </a:lnTo>
                <a:lnTo>
                  <a:pt x="304" y="1946"/>
                </a:lnTo>
                <a:lnTo>
                  <a:pt x="304" y="882"/>
                </a:lnTo>
                <a:cubicBezTo>
                  <a:pt x="304" y="700"/>
                  <a:pt x="365" y="548"/>
                  <a:pt x="456" y="457"/>
                </a:cubicBezTo>
                <a:cubicBezTo>
                  <a:pt x="547" y="335"/>
                  <a:pt x="669" y="274"/>
                  <a:pt x="851" y="274"/>
                </a:cubicBezTo>
                <a:cubicBezTo>
                  <a:pt x="973" y="274"/>
                  <a:pt x="1094" y="335"/>
                  <a:pt x="1155" y="426"/>
                </a:cubicBezTo>
                <a:cubicBezTo>
                  <a:pt x="1216" y="518"/>
                  <a:pt x="1277" y="639"/>
                  <a:pt x="1277" y="821"/>
                </a:cubicBezTo>
                <a:lnTo>
                  <a:pt x="1277" y="1946"/>
                </a:lnTo>
                <a:lnTo>
                  <a:pt x="1581" y="1946"/>
                </a:lnTo>
                <a:lnTo>
                  <a:pt x="1581" y="821"/>
                </a:lnTo>
                <a:cubicBezTo>
                  <a:pt x="1581" y="548"/>
                  <a:pt x="1520" y="335"/>
                  <a:pt x="1398" y="214"/>
                </a:cubicBezTo>
                <a:cubicBezTo>
                  <a:pt x="1307" y="92"/>
                  <a:pt x="1125" y="1"/>
                  <a:pt x="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a:off x="5087683" y="4628837"/>
            <a:ext cx="61105" cy="69522"/>
          </a:xfrm>
          <a:custGeom>
            <a:avLst/>
            <a:gdLst/>
            <a:ahLst/>
            <a:cxnLst/>
            <a:rect l="l" t="t" r="r" b="b"/>
            <a:pathLst>
              <a:path w="1764" h="2007" extrusionOk="0">
                <a:moveTo>
                  <a:pt x="943" y="274"/>
                </a:moveTo>
                <a:cubicBezTo>
                  <a:pt x="1095" y="274"/>
                  <a:pt x="1217" y="335"/>
                  <a:pt x="1308" y="426"/>
                </a:cubicBezTo>
                <a:cubicBezTo>
                  <a:pt x="1399" y="518"/>
                  <a:pt x="1460" y="670"/>
                  <a:pt x="1460" y="821"/>
                </a:cubicBezTo>
                <a:lnTo>
                  <a:pt x="335" y="821"/>
                </a:lnTo>
                <a:cubicBezTo>
                  <a:pt x="365" y="670"/>
                  <a:pt x="426" y="518"/>
                  <a:pt x="517" y="426"/>
                </a:cubicBezTo>
                <a:cubicBezTo>
                  <a:pt x="639" y="335"/>
                  <a:pt x="761" y="274"/>
                  <a:pt x="943" y="274"/>
                </a:cubicBezTo>
                <a:close/>
                <a:moveTo>
                  <a:pt x="943" y="1"/>
                </a:moveTo>
                <a:cubicBezTo>
                  <a:pt x="639" y="1"/>
                  <a:pt x="426" y="92"/>
                  <a:pt x="244" y="274"/>
                </a:cubicBezTo>
                <a:cubicBezTo>
                  <a:pt x="92" y="457"/>
                  <a:pt x="1" y="700"/>
                  <a:pt x="1" y="1034"/>
                </a:cubicBezTo>
                <a:cubicBezTo>
                  <a:pt x="1" y="1308"/>
                  <a:pt x="92" y="1551"/>
                  <a:pt x="274" y="1733"/>
                </a:cubicBezTo>
                <a:cubicBezTo>
                  <a:pt x="457" y="1916"/>
                  <a:pt x="700" y="2007"/>
                  <a:pt x="1004" y="2007"/>
                </a:cubicBezTo>
                <a:cubicBezTo>
                  <a:pt x="1095" y="2007"/>
                  <a:pt x="1217" y="1977"/>
                  <a:pt x="1338" y="1946"/>
                </a:cubicBezTo>
                <a:cubicBezTo>
                  <a:pt x="1460" y="1946"/>
                  <a:pt x="1581" y="1885"/>
                  <a:pt x="1703" y="1855"/>
                </a:cubicBezTo>
                <a:lnTo>
                  <a:pt x="1703" y="1551"/>
                </a:lnTo>
                <a:cubicBezTo>
                  <a:pt x="1581" y="1612"/>
                  <a:pt x="1460" y="1673"/>
                  <a:pt x="1368" y="1703"/>
                </a:cubicBezTo>
                <a:cubicBezTo>
                  <a:pt x="1247" y="1733"/>
                  <a:pt x="1125" y="1733"/>
                  <a:pt x="1004" y="1733"/>
                </a:cubicBezTo>
                <a:cubicBezTo>
                  <a:pt x="791" y="1733"/>
                  <a:pt x="639" y="1673"/>
                  <a:pt x="517" y="1581"/>
                </a:cubicBezTo>
                <a:cubicBezTo>
                  <a:pt x="396" y="1460"/>
                  <a:pt x="335" y="1277"/>
                  <a:pt x="335" y="1065"/>
                </a:cubicBezTo>
                <a:lnTo>
                  <a:pt x="1764" y="1065"/>
                </a:lnTo>
                <a:lnTo>
                  <a:pt x="1764" y="913"/>
                </a:lnTo>
                <a:cubicBezTo>
                  <a:pt x="1764" y="639"/>
                  <a:pt x="1672" y="426"/>
                  <a:pt x="1551" y="244"/>
                </a:cubicBezTo>
                <a:cubicBezTo>
                  <a:pt x="1399" y="92"/>
                  <a:pt x="1186" y="1"/>
                  <a:pt x="9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a:off x="5179302" y="4324037"/>
            <a:ext cx="54766" cy="67444"/>
          </a:xfrm>
          <a:custGeom>
            <a:avLst/>
            <a:gdLst/>
            <a:ahLst/>
            <a:cxnLst/>
            <a:rect l="l" t="t" r="r" b="b"/>
            <a:pathLst>
              <a:path w="1581" h="1947" extrusionOk="0">
                <a:moveTo>
                  <a:pt x="912" y="1"/>
                </a:moveTo>
                <a:cubicBezTo>
                  <a:pt x="790" y="1"/>
                  <a:pt x="669" y="31"/>
                  <a:pt x="578" y="92"/>
                </a:cubicBezTo>
                <a:cubicBezTo>
                  <a:pt x="456" y="153"/>
                  <a:pt x="365" y="244"/>
                  <a:pt x="304" y="366"/>
                </a:cubicBezTo>
                <a:lnTo>
                  <a:pt x="304" y="62"/>
                </a:lnTo>
                <a:lnTo>
                  <a:pt x="0" y="62"/>
                </a:lnTo>
                <a:lnTo>
                  <a:pt x="0" y="1946"/>
                </a:lnTo>
                <a:lnTo>
                  <a:pt x="304" y="1946"/>
                </a:lnTo>
                <a:lnTo>
                  <a:pt x="304" y="882"/>
                </a:lnTo>
                <a:cubicBezTo>
                  <a:pt x="304" y="700"/>
                  <a:pt x="365" y="548"/>
                  <a:pt x="456" y="457"/>
                </a:cubicBezTo>
                <a:cubicBezTo>
                  <a:pt x="547" y="335"/>
                  <a:pt x="669" y="274"/>
                  <a:pt x="851" y="274"/>
                </a:cubicBezTo>
                <a:cubicBezTo>
                  <a:pt x="973" y="274"/>
                  <a:pt x="1094" y="335"/>
                  <a:pt x="1155" y="426"/>
                </a:cubicBezTo>
                <a:cubicBezTo>
                  <a:pt x="1216" y="518"/>
                  <a:pt x="1277" y="639"/>
                  <a:pt x="1277" y="821"/>
                </a:cubicBezTo>
                <a:lnTo>
                  <a:pt x="1277" y="1946"/>
                </a:lnTo>
                <a:lnTo>
                  <a:pt x="1581" y="1946"/>
                </a:lnTo>
                <a:lnTo>
                  <a:pt x="1581" y="821"/>
                </a:lnTo>
                <a:cubicBezTo>
                  <a:pt x="1581" y="548"/>
                  <a:pt x="1520" y="335"/>
                  <a:pt x="1398" y="214"/>
                </a:cubicBezTo>
                <a:cubicBezTo>
                  <a:pt x="1307" y="92"/>
                  <a:pt x="1125" y="1"/>
                  <a:pt x="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5260356" y="4307203"/>
            <a:ext cx="41083" cy="84279"/>
          </a:xfrm>
          <a:custGeom>
            <a:avLst/>
            <a:gdLst/>
            <a:ahLst/>
            <a:cxnLst/>
            <a:rect l="l" t="t" r="r" b="b"/>
            <a:pathLst>
              <a:path w="1186" h="2433" extrusionOk="0">
                <a:moveTo>
                  <a:pt x="244" y="0"/>
                </a:moveTo>
                <a:lnTo>
                  <a:pt x="244" y="548"/>
                </a:lnTo>
                <a:lnTo>
                  <a:pt x="1" y="548"/>
                </a:lnTo>
                <a:lnTo>
                  <a:pt x="1" y="791"/>
                </a:lnTo>
                <a:lnTo>
                  <a:pt x="244" y="791"/>
                </a:lnTo>
                <a:lnTo>
                  <a:pt x="244" y="1824"/>
                </a:lnTo>
                <a:cubicBezTo>
                  <a:pt x="244" y="2037"/>
                  <a:pt x="274" y="2219"/>
                  <a:pt x="365" y="2311"/>
                </a:cubicBezTo>
                <a:cubicBezTo>
                  <a:pt x="457" y="2402"/>
                  <a:pt x="639" y="2432"/>
                  <a:pt x="852" y="2432"/>
                </a:cubicBezTo>
                <a:lnTo>
                  <a:pt x="1186" y="2432"/>
                </a:lnTo>
                <a:lnTo>
                  <a:pt x="1186" y="2189"/>
                </a:lnTo>
                <a:lnTo>
                  <a:pt x="852" y="2189"/>
                </a:lnTo>
                <a:cubicBezTo>
                  <a:pt x="730" y="2189"/>
                  <a:pt x="639" y="2159"/>
                  <a:pt x="608" y="2098"/>
                </a:cubicBezTo>
                <a:cubicBezTo>
                  <a:pt x="578" y="2067"/>
                  <a:pt x="548" y="1976"/>
                  <a:pt x="548" y="1824"/>
                </a:cubicBezTo>
                <a:lnTo>
                  <a:pt x="548" y="791"/>
                </a:lnTo>
                <a:lnTo>
                  <a:pt x="1186" y="791"/>
                </a:lnTo>
                <a:lnTo>
                  <a:pt x="1186" y="548"/>
                </a:lnTo>
                <a:lnTo>
                  <a:pt x="548" y="548"/>
                </a:lnTo>
                <a:lnTo>
                  <a:pt x="5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2326653" y="551862"/>
            <a:ext cx="4648200" cy="550764"/>
          </a:xfrm>
          <a:prstGeom prst="rect">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txBox="1">
            <a:spLocks noGrp="1"/>
          </p:cNvSpPr>
          <p:nvPr>
            <p:ph type="title"/>
          </p:nvPr>
        </p:nvSpPr>
        <p:spPr>
          <a:xfrm>
            <a:off x="2907025" y="622376"/>
            <a:ext cx="3444300" cy="39872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rgbClr val="FFFFFF"/>
                </a:solidFill>
                <a:latin typeface="Fira Sans"/>
                <a:ea typeface="Fira Sans"/>
                <a:cs typeface="Fira Sans"/>
                <a:sym typeface="Fira Sans"/>
              </a:rPr>
              <a:t>Introduction</a:t>
            </a:r>
            <a:endParaRPr sz="2200" b="1" dirty="0">
              <a:solidFill>
                <a:srgbClr val="FFFFFF"/>
              </a:solidFill>
              <a:latin typeface="Fira Sans"/>
              <a:ea typeface="Fira Sans"/>
              <a:cs typeface="Fira Sans"/>
              <a:sym typeface="Fira Sans"/>
            </a:endParaRPr>
          </a:p>
        </p:txBody>
      </p:sp>
      <p:sp>
        <p:nvSpPr>
          <p:cNvPr id="166" name="Google Shape;166;p18"/>
          <p:cNvSpPr/>
          <p:nvPr/>
        </p:nvSpPr>
        <p:spPr>
          <a:xfrm>
            <a:off x="3687423" y="4376150"/>
            <a:ext cx="2041786" cy="526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txBox="1">
            <a:spLocks noGrp="1"/>
          </p:cNvSpPr>
          <p:nvPr>
            <p:ph type="body" idx="1"/>
          </p:nvPr>
        </p:nvSpPr>
        <p:spPr>
          <a:xfrm>
            <a:off x="3013121" y="4554488"/>
            <a:ext cx="3356400" cy="3534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200" b="1" dirty="0">
                <a:solidFill>
                  <a:schemeClr val="dk1"/>
                </a:solidFill>
                <a:latin typeface="Fira Sans"/>
                <a:ea typeface="Fira Sans"/>
                <a:cs typeface="Fira Sans"/>
                <a:sym typeface="Fira Sans"/>
              </a:rPr>
              <a:t>Supply Chain </a:t>
            </a:r>
            <a:r>
              <a:rPr lang="en-IN" sz="1200" b="1" dirty="0">
                <a:solidFill>
                  <a:schemeClr val="dk1"/>
                </a:solidFill>
                <a:latin typeface="Fira Sans"/>
                <a:ea typeface="Fira Sans"/>
                <a:cs typeface="Fira Sans"/>
                <a:sym typeface="Fira Sans"/>
              </a:rPr>
              <a:t>Data </a:t>
            </a:r>
            <a:r>
              <a:rPr lang="en" sz="1200" b="1" dirty="0">
                <a:solidFill>
                  <a:schemeClr val="dk1"/>
                </a:solidFill>
                <a:latin typeface="Fira Sans"/>
                <a:ea typeface="Fira Sans"/>
                <a:cs typeface="Fira Sans"/>
                <a:sym typeface="Fira Sans"/>
              </a:rPr>
              <a:t>Analysis</a:t>
            </a:r>
          </a:p>
        </p:txBody>
      </p:sp>
      <p:sp>
        <p:nvSpPr>
          <p:cNvPr id="176" name="Google Shape;176;p18"/>
          <p:cNvSpPr txBox="1">
            <a:spLocks noGrp="1"/>
          </p:cNvSpPr>
          <p:nvPr>
            <p:ph type="body" idx="1"/>
          </p:nvPr>
        </p:nvSpPr>
        <p:spPr>
          <a:xfrm>
            <a:off x="551329" y="2570976"/>
            <a:ext cx="8061511" cy="1870651"/>
          </a:xfrm>
          <a:prstGeom prst="rect">
            <a:avLst/>
          </a:prstGeom>
        </p:spPr>
        <p:txBody>
          <a:bodyPr spcFirstLastPara="1" wrap="square" lIns="91425" tIns="91425" rIns="91425" bIns="91425" anchor="t" anchorCtr="0">
            <a:noAutofit/>
          </a:bodyPr>
          <a:lstStyle/>
          <a:p>
            <a:pPr marL="0" lvl="0" indent="0" algn="ctr">
              <a:lnSpc>
                <a:spcPct val="100000"/>
              </a:lnSpc>
              <a:buNone/>
            </a:pPr>
            <a:r>
              <a:rPr lang="en-US" sz="900" dirty="0">
                <a:solidFill>
                  <a:schemeClr val="dk1"/>
                </a:solidFill>
                <a:latin typeface="Fira Sans"/>
                <a:ea typeface="Fira Sans"/>
                <a:cs typeface="Fira Sans"/>
                <a:sym typeface="Fira Sans"/>
              </a:rPr>
              <a:t>I'll take you on a thorough tour of my most recent supply chain analysis in my presentation today, which will be emphasized by the sophisticated use of SQL queries and Power BI reports. The core of my study is my dataset, which includes a broad range of supply chain characteristics, such as customer demographics and specific order and shipment data.</a:t>
            </a:r>
          </a:p>
          <a:p>
            <a:pPr marL="0" lvl="0" indent="0" algn="ctr">
              <a:lnSpc>
                <a:spcPct val="100000"/>
              </a:lnSpc>
              <a:buNone/>
            </a:pPr>
            <a:endParaRPr lang="en-US" sz="900" dirty="0">
              <a:solidFill>
                <a:schemeClr val="dk1"/>
              </a:solidFill>
              <a:latin typeface="Fira Sans"/>
              <a:ea typeface="Fira Sans"/>
              <a:cs typeface="Fira Sans"/>
              <a:sym typeface="Fira Sans"/>
            </a:endParaRPr>
          </a:p>
          <a:p>
            <a:pPr marL="0" lvl="0" indent="0" algn="ctr">
              <a:lnSpc>
                <a:spcPct val="100000"/>
              </a:lnSpc>
              <a:buNone/>
            </a:pPr>
            <a:r>
              <a:rPr lang="en-US" sz="900" dirty="0">
                <a:solidFill>
                  <a:schemeClr val="dk1"/>
                </a:solidFill>
                <a:latin typeface="Fira Sans"/>
                <a:ea typeface="Fira Sans"/>
                <a:cs typeface="Fira Sans"/>
                <a:sym typeface="Fira Sans"/>
              </a:rPr>
              <a:t>My data was too complex and too big to handle without the use of SQL, a potent tool for data processing and querying. I was able to clean, filter, and aggregate my dataset using well constructed SQL queries, preparing it for further investigation. These searches not only reduced the size of my dataset but also produced early findings that were essential for the later phases of my investigation.</a:t>
            </a:r>
          </a:p>
          <a:p>
            <a:pPr marL="0" lvl="0" indent="0" algn="ctr">
              <a:lnSpc>
                <a:spcPct val="100000"/>
              </a:lnSpc>
              <a:buNone/>
            </a:pPr>
            <a:endParaRPr lang="en-US" sz="900" dirty="0">
              <a:solidFill>
                <a:schemeClr val="dk1"/>
              </a:solidFill>
              <a:latin typeface="Fira Sans"/>
              <a:ea typeface="Fira Sans"/>
              <a:cs typeface="Fira Sans"/>
              <a:sym typeface="Fira Sans"/>
            </a:endParaRPr>
          </a:p>
          <a:p>
            <a:pPr marL="0" lvl="0" indent="0" algn="ctr">
              <a:lnSpc>
                <a:spcPct val="100000"/>
              </a:lnSpc>
              <a:buNone/>
            </a:pPr>
            <a:r>
              <a:rPr lang="en-US" sz="900" dirty="0">
                <a:solidFill>
                  <a:schemeClr val="dk1"/>
                </a:solidFill>
                <a:latin typeface="Fira Sans"/>
                <a:ea typeface="Fira Sans"/>
                <a:cs typeface="Fira Sans"/>
                <a:sym typeface="Fira Sans"/>
              </a:rPr>
              <a:t>I used Power BI to enhance this refined dataset and make my data more visually appealing. Thanks to Power BI's dynamic dashboards and interactive visualizations, which also helped me to identify patterns and trends that were not immediately obvious. Power BI's strong analytical skills were helpful in determining financial potential for greater profitability as well as how efficiently  supply chain operations operated</a:t>
            </a:r>
            <a:r>
              <a:rPr lang="en-US" sz="1200" dirty="0">
                <a:solidFill>
                  <a:schemeClr val="dk1"/>
                </a:solidFill>
                <a:latin typeface="Fira Sans"/>
                <a:ea typeface="Fira Sans"/>
                <a:cs typeface="Fira Sans"/>
                <a:sym typeface="Fira Sans"/>
              </a:rPr>
              <a:t>.</a:t>
            </a:r>
            <a:endParaRPr sz="1200" dirty="0">
              <a:solidFill>
                <a:schemeClr val="dk1"/>
              </a:solidFill>
              <a:latin typeface="Fira Sans"/>
              <a:ea typeface="Fira Sans"/>
              <a:cs typeface="Fira Sans"/>
              <a:sym typeface="Fira Sans"/>
            </a:endParaRPr>
          </a:p>
        </p:txBody>
      </p:sp>
      <p:grpSp>
        <p:nvGrpSpPr>
          <p:cNvPr id="178" name="Google Shape;178;p18"/>
          <p:cNvGrpSpPr/>
          <p:nvPr/>
        </p:nvGrpSpPr>
        <p:grpSpPr>
          <a:xfrm>
            <a:off x="2696352" y="1775672"/>
            <a:ext cx="769183" cy="433835"/>
            <a:chOff x="2689775" y="2037901"/>
            <a:chExt cx="769183" cy="433835"/>
          </a:xfrm>
        </p:grpSpPr>
        <p:sp>
          <p:nvSpPr>
            <p:cNvPr id="179" name="Google Shape;179;p18"/>
            <p:cNvSpPr/>
            <p:nvPr/>
          </p:nvSpPr>
          <p:spPr>
            <a:xfrm>
              <a:off x="2689775" y="2066777"/>
              <a:ext cx="325830" cy="404959"/>
            </a:xfrm>
            <a:custGeom>
              <a:avLst/>
              <a:gdLst/>
              <a:ahLst/>
              <a:cxnLst/>
              <a:rect l="l" t="t" r="r" b="b"/>
              <a:pathLst>
                <a:path w="13428" h="16689" extrusionOk="0">
                  <a:moveTo>
                    <a:pt x="1459" y="1"/>
                  </a:moveTo>
                  <a:cubicBezTo>
                    <a:pt x="644" y="1"/>
                    <a:pt x="0" y="644"/>
                    <a:pt x="0" y="1459"/>
                  </a:cubicBezTo>
                  <a:lnTo>
                    <a:pt x="0" y="15230"/>
                  </a:lnTo>
                  <a:cubicBezTo>
                    <a:pt x="0" y="16045"/>
                    <a:pt x="644" y="16688"/>
                    <a:pt x="1459" y="16688"/>
                  </a:cubicBezTo>
                  <a:lnTo>
                    <a:pt x="11969" y="16688"/>
                  </a:lnTo>
                  <a:cubicBezTo>
                    <a:pt x="12741" y="16688"/>
                    <a:pt x="13385" y="16045"/>
                    <a:pt x="13428" y="15230"/>
                  </a:cubicBezTo>
                  <a:lnTo>
                    <a:pt x="13428" y="1459"/>
                  </a:lnTo>
                  <a:cubicBezTo>
                    <a:pt x="13428" y="644"/>
                    <a:pt x="12784" y="1"/>
                    <a:pt x="11969" y="1"/>
                  </a:cubicBez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18"/>
            <p:cNvSpPr/>
            <p:nvPr/>
          </p:nvSpPr>
          <p:spPr>
            <a:xfrm>
              <a:off x="3098847" y="2066777"/>
              <a:ext cx="324811" cy="404959"/>
            </a:xfrm>
            <a:custGeom>
              <a:avLst/>
              <a:gdLst/>
              <a:ahLst/>
              <a:cxnLst/>
              <a:rect l="l" t="t" r="r" b="b"/>
              <a:pathLst>
                <a:path w="13386" h="16689" extrusionOk="0">
                  <a:moveTo>
                    <a:pt x="1459" y="1"/>
                  </a:moveTo>
                  <a:cubicBezTo>
                    <a:pt x="644" y="1"/>
                    <a:pt x="1" y="644"/>
                    <a:pt x="1" y="1459"/>
                  </a:cubicBezTo>
                  <a:lnTo>
                    <a:pt x="1" y="15230"/>
                  </a:lnTo>
                  <a:cubicBezTo>
                    <a:pt x="1" y="16045"/>
                    <a:pt x="644" y="16688"/>
                    <a:pt x="1459" y="16688"/>
                  </a:cubicBezTo>
                  <a:lnTo>
                    <a:pt x="12012" y="16688"/>
                  </a:lnTo>
                  <a:cubicBezTo>
                    <a:pt x="12742" y="16688"/>
                    <a:pt x="13385" y="16045"/>
                    <a:pt x="13385" y="15230"/>
                  </a:cubicBezTo>
                  <a:lnTo>
                    <a:pt x="13385" y="1459"/>
                  </a:lnTo>
                  <a:cubicBezTo>
                    <a:pt x="13385" y="644"/>
                    <a:pt x="12742" y="1"/>
                    <a:pt x="11969" y="1"/>
                  </a:cubicBez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2878783" y="2177944"/>
              <a:ext cx="110606" cy="189550"/>
            </a:xfrm>
            <a:custGeom>
              <a:avLst/>
              <a:gdLst/>
              <a:ahLst/>
              <a:cxnLst/>
              <a:rect l="l" t="t" r="r" b="b"/>
              <a:pathLst>
                <a:path w="3193" h="5472" fill="none" extrusionOk="0">
                  <a:moveTo>
                    <a:pt x="3192" y="0"/>
                  </a:moveTo>
                  <a:lnTo>
                    <a:pt x="3192" y="3617"/>
                  </a:lnTo>
                  <a:lnTo>
                    <a:pt x="0" y="5471"/>
                  </a:lnTo>
                  <a:lnTo>
                    <a:pt x="0" y="1885"/>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a:off x="2768217" y="2114764"/>
              <a:ext cx="221176" cy="128480"/>
            </a:xfrm>
            <a:custGeom>
              <a:avLst/>
              <a:gdLst/>
              <a:ahLst/>
              <a:cxnLst/>
              <a:rect l="l" t="t" r="r" b="b"/>
              <a:pathLst>
                <a:path w="6385" h="3709" fill="none" extrusionOk="0">
                  <a:moveTo>
                    <a:pt x="6384" y="1824"/>
                  </a:moveTo>
                  <a:lnTo>
                    <a:pt x="3192" y="3709"/>
                  </a:lnTo>
                  <a:lnTo>
                    <a:pt x="1" y="1824"/>
                  </a:lnTo>
                  <a:lnTo>
                    <a:pt x="3192"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2715601" y="2037901"/>
              <a:ext cx="329565" cy="408544"/>
            </a:xfrm>
            <a:custGeom>
              <a:avLst/>
              <a:gdLst/>
              <a:ahLst/>
              <a:cxnLst/>
              <a:rect l="l" t="t" r="r" b="b"/>
              <a:pathLst>
                <a:path w="9514" h="11794" fill="none" extrusionOk="0">
                  <a:moveTo>
                    <a:pt x="8481" y="11794"/>
                  </a:moveTo>
                  <a:lnTo>
                    <a:pt x="1034" y="11794"/>
                  </a:lnTo>
                  <a:cubicBezTo>
                    <a:pt x="456" y="11794"/>
                    <a:pt x="0" y="11338"/>
                    <a:pt x="0" y="10791"/>
                  </a:cubicBezTo>
                  <a:lnTo>
                    <a:pt x="0" y="1004"/>
                  </a:lnTo>
                  <a:cubicBezTo>
                    <a:pt x="0" y="456"/>
                    <a:pt x="456" y="0"/>
                    <a:pt x="1034" y="0"/>
                  </a:cubicBezTo>
                  <a:lnTo>
                    <a:pt x="8481" y="0"/>
                  </a:lnTo>
                  <a:cubicBezTo>
                    <a:pt x="9058" y="0"/>
                    <a:pt x="9514" y="456"/>
                    <a:pt x="9514" y="1004"/>
                  </a:cubicBezTo>
                  <a:lnTo>
                    <a:pt x="9514" y="10791"/>
                  </a:lnTo>
                  <a:cubicBezTo>
                    <a:pt x="9484" y="11338"/>
                    <a:pt x="9028" y="11794"/>
                    <a:pt x="8481" y="11794"/>
                  </a:cubicBez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a:off x="3293614" y="2177944"/>
              <a:ext cx="110571" cy="189550"/>
            </a:xfrm>
            <a:custGeom>
              <a:avLst/>
              <a:gdLst/>
              <a:ahLst/>
              <a:cxnLst/>
              <a:rect l="l" t="t" r="r" b="b"/>
              <a:pathLst>
                <a:path w="3192" h="5472" fill="none" extrusionOk="0">
                  <a:moveTo>
                    <a:pt x="3192" y="0"/>
                  </a:moveTo>
                  <a:lnTo>
                    <a:pt x="3192" y="3617"/>
                  </a:lnTo>
                  <a:lnTo>
                    <a:pt x="0" y="5471"/>
                  </a:lnTo>
                  <a:lnTo>
                    <a:pt x="31" y="1885"/>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p:nvPr/>
          </p:nvSpPr>
          <p:spPr>
            <a:xfrm>
              <a:off x="3183048" y="2177944"/>
              <a:ext cx="111645" cy="189550"/>
            </a:xfrm>
            <a:custGeom>
              <a:avLst/>
              <a:gdLst/>
              <a:ahLst/>
              <a:cxnLst/>
              <a:rect l="l" t="t" r="r" b="b"/>
              <a:pathLst>
                <a:path w="3223" h="5472" fill="none" extrusionOk="0">
                  <a:moveTo>
                    <a:pt x="3223" y="1885"/>
                  </a:moveTo>
                  <a:lnTo>
                    <a:pt x="3192" y="5471"/>
                  </a:lnTo>
                  <a:lnTo>
                    <a:pt x="1" y="3617"/>
                  </a:lnTo>
                  <a:lnTo>
                    <a:pt x="1"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18"/>
            <p:cNvGrpSpPr/>
            <p:nvPr/>
          </p:nvGrpSpPr>
          <p:grpSpPr>
            <a:xfrm>
              <a:off x="2768217" y="2037901"/>
              <a:ext cx="690741" cy="408544"/>
              <a:chOff x="2768217" y="2037901"/>
              <a:chExt cx="690741" cy="408544"/>
            </a:xfrm>
          </p:grpSpPr>
          <p:sp>
            <p:nvSpPr>
              <p:cNvPr id="187" name="Google Shape;187;p18"/>
              <p:cNvSpPr/>
              <p:nvPr/>
            </p:nvSpPr>
            <p:spPr>
              <a:xfrm>
                <a:off x="2768217" y="2177944"/>
                <a:ext cx="110606" cy="189550"/>
              </a:xfrm>
              <a:custGeom>
                <a:avLst/>
                <a:gdLst/>
                <a:ahLst/>
                <a:cxnLst/>
                <a:rect l="l" t="t" r="r" b="b"/>
                <a:pathLst>
                  <a:path w="3193" h="5472" fill="none" extrusionOk="0">
                    <a:moveTo>
                      <a:pt x="3192" y="1885"/>
                    </a:moveTo>
                    <a:lnTo>
                      <a:pt x="3192" y="5471"/>
                    </a:lnTo>
                    <a:lnTo>
                      <a:pt x="1" y="3617"/>
                    </a:lnTo>
                    <a:lnTo>
                      <a:pt x="1"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a:off x="3183048" y="2114764"/>
                <a:ext cx="221142" cy="128480"/>
              </a:xfrm>
              <a:custGeom>
                <a:avLst/>
                <a:gdLst/>
                <a:ahLst/>
                <a:cxnLst/>
                <a:rect l="l" t="t" r="r" b="b"/>
                <a:pathLst>
                  <a:path w="6384" h="3709" fill="none" extrusionOk="0">
                    <a:moveTo>
                      <a:pt x="6384" y="1824"/>
                    </a:moveTo>
                    <a:lnTo>
                      <a:pt x="3223" y="3709"/>
                    </a:lnTo>
                    <a:lnTo>
                      <a:pt x="1" y="1824"/>
                    </a:lnTo>
                    <a:lnTo>
                      <a:pt x="3192"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18"/>
              <p:cNvSpPr/>
              <p:nvPr/>
            </p:nvSpPr>
            <p:spPr>
              <a:xfrm>
                <a:off x="3130432" y="2037901"/>
                <a:ext cx="328526" cy="408544"/>
              </a:xfrm>
              <a:custGeom>
                <a:avLst/>
                <a:gdLst/>
                <a:ahLst/>
                <a:cxnLst/>
                <a:rect l="l" t="t" r="r" b="b"/>
                <a:pathLst>
                  <a:path w="9484" h="11794" fill="none" extrusionOk="0">
                    <a:moveTo>
                      <a:pt x="8480" y="11794"/>
                    </a:moveTo>
                    <a:lnTo>
                      <a:pt x="1034" y="11794"/>
                    </a:lnTo>
                    <a:cubicBezTo>
                      <a:pt x="456" y="11794"/>
                      <a:pt x="0" y="11338"/>
                      <a:pt x="0" y="10791"/>
                    </a:cubicBezTo>
                    <a:lnTo>
                      <a:pt x="0" y="1004"/>
                    </a:lnTo>
                    <a:cubicBezTo>
                      <a:pt x="0" y="456"/>
                      <a:pt x="456" y="0"/>
                      <a:pt x="1034" y="0"/>
                    </a:cubicBezTo>
                    <a:lnTo>
                      <a:pt x="8480" y="0"/>
                    </a:lnTo>
                    <a:cubicBezTo>
                      <a:pt x="9028" y="0"/>
                      <a:pt x="9484" y="456"/>
                      <a:pt x="9484" y="1004"/>
                    </a:cubicBezTo>
                    <a:lnTo>
                      <a:pt x="9484" y="10791"/>
                    </a:lnTo>
                    <a:cubicBezTo>
                      <a:pt x="9453" y="11338"/>
                      <a:pt x="8997" y="11794"/>
                      <a:pt x="8480" y="11794"/>
                    </a:cubicBez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8"/>
            <p:cNvSpPr/>
            <p:nvPr/>
          </p:nvSpPr>
          <p:spPr>
            <a:xfrm>
              <a:off x="3044078" y="2243203"/>
              <a:ext cx="86392" cy="35"/>
            </a:xfrm>
            <a:custGeom>
              <a:avLst/>
              <a:gdLst/>
              <a:ahLst/>
              <a:cxnLst/>
              <a:rect l="l" t="t" r="r" b="b"/>
              <a:pathLst>
                <a:path w="2494" h="1" fill="none" extrusionOk="0">
                  <a:moveTo>
                    <a:pt x="1" y="1"/>
                  </a:moveTo>
                  <a:lnTo>
                    <a:pt x="2493" y="1"/>
                  </a:lnTo>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a:off x="3094950" y="2263100"/>
              <a:ext cx="87975" cy="25"/>
            </a:xfrm>
            <a:custGeom>
              <a:avLst/>
              <a:gdLst/>
              <a:ahLst/>
              <a:cxnLst/>
              <a:rect l="l" t="t" r="r" b="b"/>
              <a:pathLst>
                <a:path w="3519" h="1" extrusionOk="0">
                  <a:moveTo>
                    <a:pt x="1" y="0"/>
                  </a:moveTo>
                  <a:lnTo>
                    <a:pt x="3519" y="0"/>
                  </a:lnTo>
                </a:path>
              </a:pathLst>
            </a:custGeom>
            <a:solidFill>
              <a:srgbClr val="F5C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a:off x="3094950" y="2263100"/>
              <a:ext cx="87975" cy="25"/>
            </a:xfrm>
            <a:custGeom>
              <a:avLst/>
              <a:gdLst/>
              <a:ahLst/>
              <a:cxnLst/>
              <a:rect l="l" t="t" r="r" b="b"/>
              <a:pathLst>
                <a:path w="3519" h="1" fill="none" extrusionOk="0">
                  <a:moveTo>
                    <a:pt x="1" y="0"/>
                  </a:moveTo>
                  <a:lnTo>
                    <a:pt x="3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18"/>
          <p:cNvGrpSpPr/>
          <p:nvPr/>
        </p:nvGrpSpPr>
        <p:grpSpPr>
          <a:xfrm>
            <a:off x="4303251" y="1488550"/>
            <a:ext cx="670776" cy="885677"/>
            <a:chOff x="4303251" y="1865228"/>
            <a:chExt cx="670776" cy="739196"/>
          </a:xfrm>
        </p:grpSpPr>
        <p:grpSp>
          <p:nvGrpSpPr>
            <p:cNvPr id="194" name="Google Shape;194;p18"/>
            <p:cNvGrpSpPr/>
            <p:nvPr/>
          </p:nvGrpSpPr>
          <p:grpSpPr>
            <a:xfrm>
              <a:off x="4303251" y="1896751"/>
              <a:ext cx="644860" cy="707673"/>
              <a:chOff x="4399100" y="1497075"/>
              <a:chExt cx="660650" cy="725000"/>
            </a:xfrm>
          </p:grpSpPr>
          <p:sp>
            <p:nvSpPr>
              <p:cNvPr id="195" name="Google Shape;195;p18"/>
              <p:cNvSpPr/>
              <p:nvPr/>
            </p:nvSpPr>
            <p:spPr>
              <a:xfrm>
                <a:off x="4730475" y="1822025"/>
                <a:ext cx="290675" cy="400050"/>
              </a:xfrm>
              <a:custGeom>
                <a:avLst/>
                <a:gdLst/>
                <a:ahLst/>
                <a:cxnLst/>
                <a:rect l="l" t="t" r="r" b="b"/>
                <a:pathLst>
                  <a:path w="11627" h="16002" extrusionOk="0">
                    <a:moveTo>
                      <a:pt x="11626" y="1"/>
                    </a:moveTo>
                    <a:lnTo>
                      <a:pt x="44" y="6650"/>
                    </a:lnTo>
                    <a:lnTo>
                      <a:pt x="1" y="16002"/>
                    </a:lnTo>
                    <a:lnTo>
                      <a:pt x="11541" y="9310"/>
                    </a:lnTo>
                    <a:lnTo>
                      <a:pt x="11626" y="1"/>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a:off x="4438775" y="1822025"/>
                <a:ext cx="292800" cy="400050"/>
              </a:xfrm>
              <a:custGeom>
                <a:avLst/>
                <a:gdLst/>
                <a:ahLst/>
                <a:cxnLst/>
                <a:rect l="l" t="t" r="r" b="b"/>
                <a:pathLst>
                  <a:path w="11712" h="16002" extrusionOk="0">
                    <a:moveTo>
                      <a:pt x="86" y="1"/>
                    </a:moveTo>
                    <a:lnTo>
                      <a:pt x="0" y="9310"/>
                    </a:lnTo>
                    <a:lnTo>
                      <a:pt x="11669" y="16002"/>
                    </a:lnTo>
                    <a:lnTo>
                      <a:pt x="11712" y="6650"/>
                    </a:lnTo>
                    <a:lnTo>
                      <a:pt x="86" y="1"/>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a:off x="4731550" y="1689050"/>
                <a:ext cx="328200" cy="299250"/>
              </a:xfrm>
              <a:custGeom>
                <a:avLst/>
                <a:gdLst/>
                <a:ahLst/>
                <a:cxnLst/>
                <a:rect l="l" t="t" r="r" b="b"/>
                <a:pathLst>
                  <a:path w="13128" h="11970" extrusionOk="0">
                    <a:moveTo>
                      <a:pt x="13128" y="0"/>
                    </a:moveTo>
                    <a:lnTo>
                      <a:pt x="1" y="7593"/>
                    </a:lnTo>
                    <a:lnTo>
                      <a:pt x="1" y="11969"/>
                    </a:lnTo>
                    <a:lnTo>
                      <a:pt x="13128" y="4333"/>
                    </a:lnTo>
                    <a:lnTo>
                      <a:pt x="13128"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8"/>
              <p:cNvSpPr/>
              <p:nvPr/>
            </p:nvSpPr>
            <p:spPr>
              <a:xfrm>
                <a:off x="4399100" y="1689050"/>
                <a:ext cx="332475" cy="299250"/>
              </a:xfrm>
              <a:custGeom>
                <a:avLst/>
                <a:gdLst/>
                <a:ahLst/>
                <a:cxnLst/>
                <a:rect l="l" t="t" r="r" b="b"/>
                <a:pathLst>
                  <a:path w="13299" h="11970" extrusionOk="0">
                    <a:moveTo>
                      <a:pt x="43" y="0"/>
                    </a:moveTo>
                    <a:lnTo>
                      <a:pt x="0" y="4333"/>
                    </a:lnTo>
                    <a:lnTo>
                      <a:pt x="13299" y="11969"/>
                    </a:lnTo>
                    <a:lnTo>
                      <a:pt x="13299" y="7593"/>
                    </a:lnTo>
                    <a:lnTo>
                      <a:pt x="43"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8"/>
              <p:cNvSpPr/>
              <p:nvPr/>
            </p:nvSpPr>
            <p:spPr>
              <a:xfrm>
                <a:off x="4400150" y="1497075"/>
                <a:ext cx="659600" cy="381825"/>
              </a:xfrm>
              <a:custGeom>
                <a:avLst/>
                <a:gdLst/>
                <a:ahLst/>
                <a:cxnLst/>
                <a:rect l="l" t="t" r="r" b="b"/>
                <a:pathLst>
                  <a:path w="26384" h="15273" extrusionOk="0">
                    <a:moveTo>
                      <a:pt x="13128" y="0"/>
                    </a:moveTo>
                    <a:lnTo>
                      <a:pt x="1" y="7679"/>
                    </a:lnTo>
                    <a:lnTo>
                      <a:pt x="13257" y="15272"/>
                    </a:lnTo>
                    <a:lnTo>
                      <a:pt x="26384" y="7679"/>
                    </a:lnTo>
                    <a:lnTo>
                      <a:pt x="13128"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18"/>
            <p:cNvSpPr/>
            <p:nvPr/>
          </p:nvSpPr>
          <p:spPr>
            <a:xfrm>
              <a:off x="4650753" y="2183209"/>
              <a:ext cx="284325" cy="394861"/>
            </a:xfrm>
            <a:custGeom>
              <a:avLst/>
              <a:gdLst/>
              <a:ahLst/>
              <a:cxnLst/>
              <a:rect l="l" t="t" r="r" b="b"/>
              <a:pathLst>
                <a:path w="8208" h="11399" fill="none" extrusionOk="0">
                  <a:moveTo>
                    <a:pt x="8207" y="0"/>
                  </a:moveTo>
                  <a:lnTo>
                    <a:pt x="8177" y="6626"/>
                  </a:lnTo>
                  <a:lnTo>
                    <a:pt x="0" y="11398"/>
                  </a:lnTo>
                  <a:lnTo>
                    <a:pt x="0" y="4772"/>
                  </a:lnTo>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a:off x="4363322" y="2183209"/>
              <a:ext cx="287477" cy="394861"/>
            </a:xfrm>
            <a:custGeom>
              <a:avLst/>
              <a:gdLst/>
              <a:ahLst/>
              <a:cxnLst/>
              <a:rect l="l" t="t" r="r" b="b"/>
              <a:pathLst>
                <a:path w="8299" h="11399" fill="none" extrusionOk="0">
                  <a:moveTo>
                    <a:pt x="8298" y="4772"/>
                  </a:moveTo>
                  <a:lnTo>
                    <a:pt x="8298" y="11398"/>
                  </a:lnTo>
                  <a:lnTo>
                    <a:pt x="0" y="6626"/>
                  </a:lnTo>
                  <a:lnTo>
                    <a:pt x="61" y="0"/>
                  </a:lnTo>
                </a:path>
              </a:pathLst>
            </a:custGeom>
            <a:solidFill>
              <a:srgbClr val="489FB5"/>
            </a:solid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4414899" y="2325331"/>
              <a:ext cx="184319" cy="223255"/>
            </a:xfrm>
            <a:custGeom>
              <a:avLst/>
              <a:gdLst/>
              <a:ahLst/>
              <a:cxnLst/>
              <a:rect l="l" t="t" r="r" b="b"/>
              <a:pathLst>
                <a:path w="5321" h="6445" fill="none" extrusionOk="0">
                  <a:moveTo>
                    <a:pt x="5320" y="6444"/>
                  </a:moveTo>
                  <a:lnTo>
                    <a:pt x="5320" y="3010"/>
                  </a:lnTo>
                  <a:lnTo>
                    <a:pt x="31" y="0"/>
                  </a:lnTo>
                  <a:lnTo>
                    <a:pt x="1" y="3405"/>
                  </a:lnTo>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a:off x="4650753" y="2053696"/>
              <a:ext cx="323260" cy="294856"/>
            </a:xfrm>
            <a:custGeom>
              <a:avLst/>
              <a:gdLst/>
              <a:ahLst/>
              <a:cxnLst/>
              <a:rect l="l" t="t" r="r" b="b"/>
              <a:pathLst>
                <a:path w="9332" h="8512" fill="none" extrusionOk="0">
                  <a:moveTo>
                    <a:pt x="9332" y="0"/>
                  </a:moveTo>
                  <a:lnTo>
                    <a:pt x="9302" y="3070"/>
                  </a:lnTo>
                  <a:lnTo>
                    <a:pt x="0" y="8511"/>
                  </a:lnTo>
                  <a:lnTo>
                    <a:pt x="0" y="5411"/>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p:nvPr/>
          </p:nvSpPr>
          <p:spPr>
            <a:xfrm>
              <a:off x="4324354" y="2053696"/>
              <a:ext cx="326447" cy="294856"/>
            </a:xfrm>
            <a:custGeom>
              <a:avLst/>
              <a:gdLst/>
              <a:ahLst/>
              <a:cxnLst/>
              <a:rect l="l" t="t" r="r" b="b"/>
              <a:pathLst>
                <a:path w="9424" h="8512" fill="none" extrusionOk="0">
                  <a:moveTo>
                    <a:pt x="9423" y="5411"/>
                  </a:moveTo>
                  <a:lnTo>
                    <a:pt x="9423" y="8511"/>
                  </a:lnTo>
                  <a:lnTo>
                    <a:pt x="1" y="3070"/>
                  </a:lnTo>
                  <a:lnTo>
                    <a:pt x="31"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8"/>
            <p:cNvGrpSpPr/>
            <p:nvPr/>
          </p:nvGrpSpPr>
          <p:grpSpPr>
            <a:xfrm>
              <a:off x="4325427" y="1865228"/>
              <a:ext cx="648599" cy="737847"/>
              <a:chOff x="4325427" y="1865228"/>
              <a:chExt cx="648599" cy="737847"/>
            </a:xfrm>
          </p:grpSpPr>
          <p:sp>
            <p:nvSpPr>
              <p:cNvPr id="206" name="Google Shape;206;p18"/>
              <p:cNvSpPr/>
              <p:nvPr/>
            </p:nvSpPr>
            <p:spPr>
              <a:xfrm>
                <a:off x="4325427" y="1865228"/>
                <a:ext cx="648599" cy="375913"/>
              </a:xfrm>
              <a:custGeom>
                <a:avLst/>
                <a:gdLst/>
                <a:ahLst/>
                <a:cxnLst/>
                <a:rect l="l" t="t" r="r" b="b"/>
                <a:pathLst>
                  <a:path w="18724" h="10852" fill="none" extrusionOk="0">
                    <a:moveTo>
                      <a:pt x="18724" y="5441"/>
                    </a:moveTo>
                    <a:lnTo>
                      <a:pt x="9392" y="10852"/>
                    </a:lnTo>
                    <a:lnTo>
                      <a:pt x="0" y="5441"/>
                    </a:lnTo>
                    <a:lnTo>
                      <a:pt x="9301" y="1"/>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8"/>
              <p:cNvSpPr/>
              <p:nvPr/>
            </p:nvSpPr>
            <p:spPr>
              <a:xfrm>
                <a:off x="4438775" y="2203025"/>
                <a:ext cx="292800" cy="400050"/>
              </a:xfrm>
              <a:custGeom>
                <a:avLst/>
                <a:gdLst/>
                <a:ahLst/>
                <a:cxnLst/>
                <a:rect l="l" t="t" r="r" b="b"/>
                <a:pathLst>
                  <a:path w="11712" h="16002" fill="none" extrusionOk="0">
                    <a:moveTo>
                      <a:pt x="11712" y="6650"/>
                    </a:moveTo>
                    <a:lnTo>
                      <a:pt x="11669" y="16002"/>
                    </a:lnTo>
                    <a:lnTo>
                      <a:pt x="0" y="9310"/>
                    </a:lnTo>
                    <a:lnTo>
                      <a:pt x="8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8" name="Google Shape;208;p18"/>
          <p:cNvGrpSpPr/>
          <p:nvPr/>
        </p:nvGrpSpPr>
        <p:grpSpPr>
          <a:xfrm>
            <a:off x="5844709" y="1714364"/>
            <a:ext cx="733867" cy="628287"/>
            <a:chOff x="5844709" y="2022106"/>
            <a:chExt cx="733867" cy="454098"/>
          </a:xfrm>
        </p:grpSpPr>
        <p:sp>
          <p:nvSpPr>
            <p:cNvPr id="209" name="Google Shape;209;p18"/>
            <p:cNvSpPr/>
            <p:nvPr/>
          </p:nvSpPr>
          <p:spPr>
            <a:xfrm>
              <a:off x="6230808" y="2089469"/>
              <a:ext cx="329429" cy="318173"/>
            </a:xfrm>
            <a:custGeom>
              <a:avLst/>
              <a:gdLst/>
              <a:ahLst/>
              <a:cxnLst/>
              <a:rect l="l" t="t" r="r" b="b"/>
              <a:pathLst>
                <a:path w="13814" h="13342" extrusionOk="0">
                  <a:moveTo>
                    <a:pt x="0" y="0"/>
                  </a:moveTo>
                  <a:lnTo>
                    <a:pt x="0" y="13299"/>
                  </a:lnTo>
                  <a:lnTo>
                    <a:pt x="6221" y="13299"/>
                  </a:lnTo>
                  <a:lnTo>
                    <a:pt x="12055" y="13342"/>
                  </a:lnTo>
                  <a:lnTo>
                    <a:pt x="13814" y="13342"/>
                  </a:lnTo>
                  <a:lnTo>
                    <a:pt x="13814" y="5706"/>
                  </a:lnTo>
                  <a:cubicBezTo>
                    <a:pt x="13814" y="4805"/>
                    <a:pt x="13084" y="4119"/>
                    <a:pt x="12226" y="4119"/>
                  </a:cubicBezTo>
                  <a:lnTo>
                    <a:pt x="9910" y="4119"/>
                  </a:lnTo>
                  <a:lnTo>
                    <a:pt x="5792"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5847173" y="2048547"/>
              <a:ext cx="383659" cy="358094"/>
            </a:xfrm>
            <a:custGeom>
              <a:avLst/>
              <a:gdLst/>
              <a:ahLst/>
              <a:cxnLst/>
              <a:rect l="l" t="t" r="r" b="b"/>
              <a:pathLst>
                <a:path w="16088" h="15016" extrusionOk="0">
                  <a:moveTo>
                    <a:pt x="1287" y="0"/>
                  </a:moveTo>
                  <a:cubicBezTo>
                    <a:pt x="558" y="0"/>
                    <a:pt x="0" y="558"/>
                    <a:pt x="0" y="1287"/>
                  </a:cubicBezTo>
                  <a:lnTo>
                    <a:pt x="0" y="13728"/>
                  </a:lnTo>
                  <a:cubicBezTo>
                    <a:pt x="0" y="14414"/>
                    <a:pt x="558" y="15015"/>
                    <a:pt x="1287" y="15015"/>
                  </a:cubicBezTo>
                  <a:lnTo>
                    <a:pt x="16087" y="15015"/>
                  </a:lnTo>
                  <a:lnTo>
                    <a:pt x="16087" y="1287"/>
                  </a:lnTo>
                  <a:cubicBezTo>
                    <a:pt x="16087" y="558"/>
                    <a:pt x="15487" y="0"/>
                    <a:pt x="14800" y="0"/>
                  </a:cubicBez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18"/>
            <p:cNvSpPr/>
            <p:nvPr/>
          </p:nvSpPr>
          <p:spPr>
            <a:xfrm>
              <a:off x="6230808" y="2089469"/>
              <a:ext cx="329429" cy="318173"/>
            </a:xfrm>
            <a:custGeom>
              <a:avLst/>
              <a:gdLst/>
              <a:ahLst/>
              <a:cxnLst/>
              <a:rect l="l" t="t" r="r" b="b"/>
              <a:pathLst>
                <a:path w="13814" h="13342" fill="none" extrusionOk="0">
                  <a:moveTo>
                    <a:pt x="6221" y="13299"/>
                  </a:moveTo>
                  <a:lnTo>
                    <a:pt x="0" y="13299"/>
                  </a:lnTo>
                  <a:lnTo>
                    <a:pt x="0" y="0"/>
                  </a:lnTo>
                  <a:lnTo>
                    <a:pt x="5792" y="0"/>
                  </a:lnTo>
                  <a:lnTo>
                    <a:pt x="9910" y="4119"/>
                  </a:lnTo>
                  <a:lnTo>
                    <a:pt x="12226" y="4119"/>
                  </a:lnTo>
                  <a:cubicBezTo>
                    <a:pt x="13084" y="4119"/>
                    <a:pt x="13814" y="4805"/>
                    <a:pt x="13814" y="5706"/>
                  </a:cubicBezTo>
                  <a:lnTo>
                    <a:pt x="13814" y="13342"/>
                  </a:lnTo>
                  <a:lnTo>
                    <a:pt x="12055" y="13342"/>
                  </a:lnTo>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a:off x="5907531" y="2336029"/>
              <a:ext cx="141201" cy="140176"/>
            </a:xfrm>
            <a:custGeom>
              <a:avLst/>
              <a:gdLst/>
              <a:ahLst/>
              <a:cxnLst/>
              <a:rect l="l" t="t" r="r" b="b"/>
              <a:pathLst>
                <a:path w="5921" h="5878" extrusionOk="0">
                  <a:moveTo>
                    <a:pt x="2960" y="0"/>
                  </a:moveTo>
                  <a:cubicBezTo>
                    <a:pt x="1330" y="0"/>
                    <a:pt x="0" y="1330"/>
                    <a:pt x="0" y="2917"/>
                  </a:cubicBezTo>
                  <a:cubicBezTo>
                    <a:pt x="0" y="4547"/>
                    <a:pt x="1330" y="5877"/>
                    <a:pt x="2960" y="5877"/>
                  </a:cubicBezTo>
                  <a:cubicBezTo>
                    <a:pt x="4590" y="5877"/>
                    <a:pt x="5920" y="4547"/>
                    <a:pt x="5920" y="2917"/>
                  </a:cubicBezTo>
                  <a:cubicBezTo>
                    <a:pt x="5920" y="1330"/>
                    <a:pt x="4590" y="0"/>
                    <a:pt x="2960" y="0"/>
                  </a:cubicBez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6379139" y="2336029"/>
              <a:ext cx="140176" cy="140176"/>
            </a:xfrm>
            <a:custGeom>
              <a:avLst/>
              <a:gdLst/>
              <a:ahLst/>
              <a:cxnLst/>
              <a:rect l="l" t="t" r="r" b="b"/>
              <a:pathLst>
                <a:path w="5878" h="5878" extrusionOk="0">
                  <a:moveTo>
                    <a:pt x="2918" y="0"/>
                  </a:moveTo>
                  <a:cubicBezTo>
                    <a:pt x="1288" y="0"/>
                    <a:pt x="1" y="1330"/>
                    <a:pt x="1" y="2917"/>
                  </a:cubicBezTo>
                  <a:cubicBezTo>
                    <a:pt x="1" y="4547"/>
                    <a:pt x="1288" y="5877"/>
                    <a:pt x="2918" y="5877"/>
                  </a:cubicBezTo>
                  <a:cubicBezTo>
                    <a:pt x="4548" y="5877"/>
                    <a:pt x="5878" y="4547"/>
                    <a:pt x="5878" y="2917"/>
                  </a:cubicBezTo>
                  <a:cubicBezTo>
                    <a:pt x="5878" y="1330"/>
                    <a:pt x="4548" y="0"/>
                    <a:pt x="2918" y="0"/>
                  </a:cubicBez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18"/>
            <p:cNvGrpSpPr/>
            <p:nvPr/>
          </p:nvGrpSpPr>
          <p:grpSpPr>
            <a:xfrm>
              <a:off x="5844709" y="2022106"/>
              <a:ext cx="733867" cy="439084"/>
              <a:chOff x="5844709" y="1641106"/>
              <a:chExt cx="733867" cy="439084"/>
            </a:xfrm>
          </p:grpSpPr>
          <p:sp>
            <p:nvSpPr>
              <p:cNvPr id="215" name="Google Shape;215;p18"/>
              <p:cNvSpPr/>
              <p:nvPr/>
            </p:nvSpPr>
            <p:spPr>
              <a:xfrm>
                <a:off x="6051050" y="1751672"/>
                <a:ext cx="93736" cy="158998"/>
              </a:xfrm>
              <a:custGeom>
                <a:avLst/>
                <a:gdLst/>
                <a:ahLst/>
                <a:cxnLst/>
                <a:rect l="l" t="t" r="r" b="b"/>
                <a:pathLst>
                  <a:path w="2706" h="4590" fill="none" extrusionOk="0">
                    <a:moveTo>
                      <a:pt x="2706" y="0"/>
                    </a:moveTo>
                    <a:lnTo>
                      <a:pt x="2706" y="3040"/>
                    </a:lnTo>
                    <a:lnTo>
                      <a:pt x="1" y="4590"/>
                    </a:lnTo>
                    <a:lnTo>
                      <a:pt x="31" y="155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5958392" y="1751672"/>
                <a:ext cx="93770" cy="158998"/>
              </a:xfrm>
              <a:custGeom>
                <a:avLst/>
                <a:gdLst/>
                <a:ahLst/>
                <a:cxnLst/>
                <a:rect l="l" t="t" r="r" b="b"/>
                <a:pathLst>
                  <a:path w="2707" h="4590" fill="none" extrusionOk="0">
                    <a:moveTo>
                      <a:pt x="2706" y="1550"/>
                    </a:moveTo>
                    <a:lnTo>
                      <a:pt x="2676" y="4590"/>
                    </a:lnTo>
                    <a:lnTo>
                      <a:pt x="1" y="3040"/>
                    </a:lnTo>
                    <a:lnTo>
                      <a:pt x="1"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5958392" y="1696908"/>
                <a:ext cx="186398" cy="108492"/>
              </a:xfrm>
              <a:custGeom>
                <a:avLst/>
                <a:gdLst/>
                <a:ahLst/>
                <a:cxnLst/>
                <a:rect l="l" t="t" r="r" b="b"/>
                <a:pathLst>
                  <a:path w="5381" h="3132" fill="none" extrusionOk="0">
                    <a:moveTo>
                      <a:pt x="5381" y="1581"/>
                    </a:moveTo>
                    <a:lnTo>
                      <a:pt x="2706" y="3131"/>
                    </a:lnTo>
                    <a:lnTo>
                      <a:pt x="1" y="1581"/>
                    </a:lnTo>
                    <a:lnTo>
                      <a:pt x="2676"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5907855" y="1934840"/>
                <a:ext cx="144310" cy="145349"/>
              </a:xfrm>
              <a:custGeom>
                <a:avLst/>
                <a:gdLst/>
                <a:ahLst/>
                <a:cxnLst/>
                <a:rect l="l" t="t" r="r" b="b"/>
                <a:pathLst>
                  <a:path w="4166" h="4196" fill="none" extrusionOk="0">
                    <a:moveTo>
                      <a:pt x="4165" y="2098"/>
                    </a:moveTo>
                    <a:cubicBezTo>
                      <a:pt x="4165" y="3253"/>
                      <a:pt x="3223" y="4195"/>
                      <a:pt x="2068" y="4195"/>
                    </a:cubicBezTo>
                    <a:cubicBezTo>
                      <a:pt x="913" y="4195"/>
                      <a:pt x="1" y="3253"/>
                      <a:pt x="1" y="2098"/>
                    </a:cubicBezTo>
                    <a:cubicBezTo>
                      <a:pt x="1" y="943"/>
                      <a:pt x="913" y="1"/>
                      <a:pt x="2068" y="1"/>
                    </a:cubicBezTo>
                    <a:cubicBezTo>
                      <a:pt x="3223" y="1"/>
                      <a:pt x="4165" y="943"/>
                      <a:pt x="4165" y="2098"/>
                    </a:cubicBez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6392171" y="1934840"/>
                <a:ext cx="144310" cy="145349"/>
              </a:xfrm>
              <a:custGeom>
                <a:avLst/>
                <a:gdLst/>
                <a:ahLst/>
                <a:cxnLst/>
                <a:rect l="l" t="t" r="r" b="b"/>
                <a:pathLst>
                  <a:path w="4166" h="4196" fill="none" extrusionOk="0">
                    <a:moveTo>
                      <a:pt x="4165" y="2098"/>
                    </a:moveTo>
                    <a:cubicBezTo>
                      <a:pt x="4165" y="3253"/>
                      <a:pt x="3223" y="4195"/>
                      <a:pt x="2068" y="4195"/>
                    </a:cubicBezTo>
                    <a:cubicBezTo>
                      <a:pt x="913" y="4195"/>
                      <a:pt x="1" y="3253"/>
                      <a:pt x="1" y="2098"/>
                    </a:cubicBezTo>
                    <a:cubicBezTo>
                      <a:pt x="1" y="943"/>
                      <a:pt x="913" y="1"/>
                      <a:pt x="2068" y="1"/>
                    </a:cubicBezTo>
                    <a:cubicBezTo>
                      <a:pt x="3223" y="1"/>
                      <a:pt x="4165" y="943"/>
                      <a:pt x="4165" y="2098"/>
                    </a:cubicBez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5844709" y="1641106"/>
                <a:ext cx="394861" cy="368535"/>
              </a:xfrm>
              <a:custGeom>
                <a:avLst/>
                <a:gdLst/>
                <a:ahLst/>
                <a:cxnLst/>
                <a:rect l="l" t="t" r="r" b="b"/>
                <a:pathLst>
                  <a:path w="11399" h="10639" fill="none" extrusionOk="0">
                    <a:moveTo>
                      <a:pt x="1824" y="10578"/>
                    </a:moveTo>
                    <a:lnTo>
                      <a:pt x="912" y="10578"/>
                    </a:lnTo>
                    <a:cubicBezTo>
                      <a:pt x="395" y="10578"/>
                      <a:pt x="0" y="10183"/>
                      <a:pt x="0" y="9666"/>
                    </a:cubicBezTo>
                    <a:lnTo>
                      <a:pt x="0" y="912"/>
                    </a:lnTo>
                    <a:cubicBezTo>
                      <a:pt x="0" y="396"/>
                      <a:pt x="395" y="1"/>
                      <a:pt x="912" y="1"/>
                    </a:cubicBezTo>
                    <a:lnTo>
                      <a:pt x="10487" y="1"/>
                    </a:lnTo>
                    <a:cubicBezTo>
                      <a:pt x="10973" y="1"/>
                      <a:pt x="11399" y="396"/>
                      <a:pt x="11399" y="912"/>
                    </a:cubicBezTo>
                    <a:lnTo>
                      <a:pt x="11399" y="10639"/>
                    </a:lnTo>
                    <a:lnTo>
                      <a:pt x="5958" y="10639"/>
                    </a:lnTo>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6238480" y="1681113"/>
                <a:ext cx="340096" cy="327487"/>
              </a:xfrm>
              <a:custGeom>
                <a:avLst/>
                <a:gdLst/>
                <a:ahLst/>
                <a:cxnLst/>
                <a:rect l="l" t="t" r="r" b="b"/>
                <a:pathLst>
                  <a:path w="9818" h="9454" fill="none" extrusionOk="0">
                    <a:moveTo>
                      <a:pt x="4438" y="9423"/>
                    </a:moveTo>
                    <a:lnTo>
                      <a:pt x="0" y="9423"/>
                    </a:lnTo>
                    <a:lnTo>
                      <a:pt x="0" y="1"/>
                    </a:lnTo>
                    <a:lnTo>
                      <a:pt x="4134" y="1"/>
                    </a:lnTo>
                    <a:lnTo>
                      <a:pt x="7052" y="2949"/>
                    </a:lnTo>
                    <a:lnTo>
                      <a:pt x="8663" y="2949"/>
                    </a:lnTo>
                    <a:cubicBezTo>
                      <a:pt x="9271" y="2949"/>
                      <a:pt x="9818" y="3435"/>
                      <a:pt x="9818" y="4074"/>
                    </a:cubicBezTo>
                    <a:lnTo>
                      <a:pt x="9818" y="9454"/>
                    </a:lnTo>
                    <a:lnTo>
                      <a:pt x="8572" y="9454"/>
                    </a:lnTo>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6294282" y="1726386"/>
                <a:ext cx="158998" cy="117949"/>
              </a:xfrm>
              <a:custGeom>
                <a:avLst/>
                <a:gdLst/>
                <a:ahLst/>
                <a:cxnLst/>
                <a:rect l="l" t="t" r="r" b="b"/>
                <a:pathLst>
                  <a:path w="4590" h="3405" fill="none" extrusionOk="0">
                    <a:moveTo>
                      <a:pt x="0" y="1"/>
                    </a:moveTo>
                    <a:lnTo>
                      <a:pt x="0" y="3405"/>
                    </a:lnTo>
                    <a:lnTo>
                      <a:pt x="4590" y="3405"/>
                    </a:lnTo>
                    <a:lnTo>
                      <a:pt x="1186" y="1"/>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18"/>
            <p:cNvSpPr/>
            <p:nvPr/>
          </p:nvSpPr>
          <p:spPr>
            <a:xfrm>
              <a:off x="5947750" y="2036800"/>
              <a:ext cx="402200" cy="375400"/>
            </a:xfrm>
            <a:custGeom>
              <a:avLst/>
              <a:gdLst/>
              <a:ahLst/>
              <a:cxnLst/>
              <a:rect l="l" t="t" r="r" b="b"/>
              <a:pathLst>
                <a:path w="16088" h="15016" fill="none" extrusionOk="0">
                  <a:moveTo>
                    <a:pt x="2574" y="15015"/>
                  </a:moveTo>
                  <a:lnTo>
                    <a:pt x="1287" y="15015"/>
                  </a:lnTo>
                  <a:cubicBezTo>
                    <a:pt x="558" y="15015"/>
                    <a:pt x="0" y="14414"/>
                    <a:pt x="0" y="13728"/>
                  </a:cubicBezTo>
                  <a:lnTo>
                    <a:pt x="0" y="1287"/>
                  </a:lnTo>
                  <a:cubicBezTo>
                    <a:pt x="0" y="558"/>
                    <a:pt x="558" y="0"/>
                    <a:pt x="1287" y="0"/>
                  </a:cubicBezTo>
                  <a:lnTo>
                    <a:pt x="14800" y="0"/>
                  </a:lnTo>
                  <a:cubicBezTo>
                    <a:pt x="15487" y="0"/>
                    <a:pt x="16087" y="558"/>
                    <a:pt x="16087" y="1287"/>
                  </a:cubicBezTo>
                  <a:lnTo>
                    <a:pt x="16087" y="15015"/>
                  </a:lnTo>
                  <a:lnTo>
                    <a:pt x="8408" y="150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18"/>
          <p:cNvGrpSpPr/>
          <p:nvPr/>
        </p:nvGrpSpPr>
        <p:grpSpPr>
          <a:xfrm>
            <a:off x="1211913" y="1704074"/>
            <a:ext cx="561736" cy="624547"/>
            <a:chOff x="1248484" y="1894763"/>
            <a:chExt cx="561736" cy="624547"/>
          </a:xfrm>
        </p:grpSpPr>
        <p:grpSp>
          <p:nvGrpSpPr>
            <p:cNvPr id="225" name="Google Shape;225;p18"/>
            <p:cNvGrpSpPr/>
            <p:nvPr/>
          </p:nvGrpSpPr>
          <p:grpSpPr>
            <a:xfrm>
              <a:off x="1248484" y="1916713"/>
              <a:ext cx="526961" cy="602598"/>
              <a:chOff x="1323225" y="1623625"/>
              <a:chExt cx="448325" cy="512675"/>
            </a:xfrm>
          </p:grpSpPr>
          <p:sp>
            <p:nvSpPr>
              <p:cNvPr id="226" name="Google Shape;226;p18"/>
              <p:cNvSpPr/>
              <p:nvPr/>
            </p:nvSpPr>
            <p:spPr>
              <a:xfrm>
                <a:off x="1547375" y="1753400"/>
                <a:ext cx="224175" cy="382900"/>
              </a:xfrm>
              <a:custGeom>
                <a:avLst/>
                <a:gdLst/>
                <a:ahLst/>
                <a:cxnLst/>
                <a:rect l="l" t="t" r="r" b="b"/>
                <a:pathLst>
                  <a:path w="8967" h="15316" extrusionOk="0">
                    <a:moveTo>
                      <a:pt x="8967" y="0"/>
                    </a:moveTo>
                    <a:lnTo>
                      <a:pt x="44" y="5191"/>
                    </a:lnTo>
                    <a:lnTo>
                      <a:pt x="1" y="15315"/>
                    </a:lnTo>
                    <a:lnTo>
                      <a:pt x="8967" y="10124"/>
                    </a:lnTo>
                    <a:lnTo>
                      <a:pt x="8967"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1323225" y="1753400"/>
                <a:ext cx="225250" cy="382900"/>
              </a:xfrm>
              <a:custGeom>
                <a:avLst/>
                <a:gdLst/>
                <a:ahLst/>
                <a:cxnLst/>
                <a:rect l="l" t="t" r="r" b="b"/>
                <a:pathLst>
                  <a:path w="9010" h="15316" extrusionOk="0">
                    <a:moveTo>
                      <a:pt x="1" y="0"/>
                    </a:moveTo>
                    <a:lnTo>
                      <a:pt x="1" y="10124"/>
                    </a:lnTo>
                    <a:lnTo>
                      <a:pt x="8967" y="15315"/>
                    </a:lnTo>
                    <a:lnTo>
                      <a:pt x="9010" y="5191"/>
                    </a:lnTo>
                    <a:lnTo>
                      <a:pt x="1"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1323225" y="1623625"/>
                <a:ext cx="448325" cy="259550"/>
              </a:xfrm>
              <a:custGeom>
                <a:avLst/>
                <a:gdLst/>
                <a:ahLst/>
                <a:cxnLst/>
                <a:rect l="l" t="t" r="r" b="b"/>
                <a:pathLst>
                  <a:path w="17933" h="10382" extrusionOk="0">
                    <a:moveTo>
                      <a:pt x="8967" y="1"/>
                    </a:moveTo>
                    <a:lnTo>
                      <a:pt x="1" y="5191"/>
                    </a:lnTo>
                    <a:lnTo>
                      <a:pt x="9010" y="10382"/>
                    </a:lnTo>
                    <a:lnTo>
                      <a:pt x="17933" y="5191"/>
                    </a:lnTo>
                    <a:lnTo>
                      <a:pt x="8967" y="1"/>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8"/>
            <p:cNvGrpSpPr/>
            <p:nvPr/>
          </p:nvGrpSpPr>
          <p:grpSpPr>
            <a:xfrm>
              <a:off x="1265853" y="1894763"/>
              <a:ext cx="544368" cy="623827"/>
              <a:chOff x="1304753" y="1487963"/>
              <a:chExt cx="544368" cy="623827"/>
            </a:xfrm>
          </p:grpSpPr>
          <p:sp>
            <p:nvSpPr>
              <p:cNvPr id="230" name="Google Shape;230;p18"/>
              <p:cNvSpPr/>
              <p:nvPr/>
            </p:nvSpPr>
            <p:spPr>
              <a:xfrm>
                <a:off x="1576907" y="1646863"/>
                <a:ext cx="272205" cy="464927"/>
              </a:xfrm>
              <a:custGeom>
                <a:avLst/>
                <a:gdLst/>
                <a:ahLst/>
                <a:cxnLst/>
                <a:rect l="l" t="t" r="r" b="b"/>
                <a:pathLst>
                  <a:path w="6354" h="10852" fill="none" extrusionOk="0">
                    <a:moveTo>
                      <a:pt x="6353" y="0"/>
                    </a:moveTo>
                    <a:lnTo>
                      <a:pt x="6353" y="7204"/>
                    </a:lnTo>
                    <a:lnTo>
                      <a:pt x="1" y="10851"/>
                    </a:lnTo>
                    <a:lnTo>
                      <a:pt x="31" y="3678"/>
                    </a:lnTo>
                    <a:close/>
                  </a:path>
                </a:pathLst>
              </a:custGeom>
              <a:solidFill>
                <a:srgbClr val="FFC84C"/>
              </a:solid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1304753" y="1646863"/>
                <a:ext cx="273533" cy="464927"/>
              </a:xfrm>
              <a:custGeom>
                <a:avLst/>
                <a:gdLst/>
                <a:ahLst/>
                <a:cxnLst/>
                <a:rect l="l" t="t" r="r" b="b"/>
                <a:pathLst>
                  <a:path w="6385" h="10852" fill="none" extrusionOk="0">
                    <a:moveTo>
                      <a:pt x="6384" y="3678"/>
                    </a:moveTo>
                    <a:lnTo>
                      <a:pt x="6354" y="10851"/>
                    </a:lnTo>
                    <a:lnTo>
                      <a:pt x="1" y="7204"/>
                    </a:lnTo>
                    <a:lnTo>
                      <a:pt x="1" y="0"/>
                    </a:lnTo>
                    <a:close/>
                  </a:path>
                </a:pathLst>
              </a:custGeom>
              <a:solidFill>
                <a:srgbClr val="FFC84C"/>
              </a:solid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1304753" y="1487963"/>
                <a:ext cx="544368" cy="316478"/>
              </a:xfrm>
              <a:custGeom>
                <a:avLst/>
                <a:gdLst/>
                <a:ahLst/>
                <a:cxnLst/>
                <a:rect l="l" t="t" r="r" b="b"/>
                <a:pathLst>
                  <a:path w="12707" h="7387" fill="none" extrusionOk="0">
                    <a:moveTo>
                      <a:pt x="12706" y="3709"/>
                    </a:moveTo>
                    <a:lnTo>
                      <a:pt x="6384" y="7387"/>
                    </a:lnTo>
                    <a:lnTo>
                      <a:pt x="1" y="3709"/>
                    </a:lnTo>
                    <a:lnTo>
                      <a:pt x="6354" y="1"/>
                    </a:lnTo>
                    <a:close/>
                  </a:path>
                </a:pathLst>
              </a:custGeom>
              <a:solidFill>
                <a:srgbClr val="FFC84C"/>
              </a:solid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18"/>
          <p:cNvGrpSpPr/>
          <p:nvPr/>
        </p:nvGrpSpPr>
        <p:grpSpPr>
          <a:xfrm>
            <a:off x="7491823" y="1675912"/>
            <a:ext cx="667577" cy="668615"/>
            <a:chOff x="7488229" y="1900386"/>
            <a:chExt cx="667577" cy="668615"/>
          </a:xfrm>
        </p:grpSpPr>
        <p:grpSp>
          <p:nvGrpSpPr>
            <p:cNvPr id="234" name="Google Shape;234;p18"/>
            <p:cNvGrpSpPr/>
            <p:nvPr/>
          </p:nvGrpSpPr>
          <p:grpSpPr>
            <a:xfrm>
              <a:off x="7625652" y="2043605"/>
              <a:ext cx="361829" cy="413963"/>
              <a:chOff x="7725900" y="1667600"/>
              <a:chExt cx="372175" cy="425800"/>
            </a:xfrm>
          </p:grpSpPr>
          <p:sp>
            <p:nvSpPr>
              <p:cNvPr id="235" name="Google Shape;235;p18"/>
              <p:cNvSpPr/>
              <p:nvPr/>
            </p:nvSpPr>
            <p:spPr>
              <a:xfrm>
                <a:off x="7911450" y="1774850"/>
                <a:ext cx="186625" cy="318550"/>
              </a:xfrm>
              <a:custGeom>
                <a:avLst/>
                <a:gdLst/>
                <a:ahLst/>
                <a:cxnLst/>
                <a:rect l="l" t="t" r="r" b="b"/>
                <a:pathLst>
                  <a:path w="7465" h="12742" extrusionOk="0">
                    <a:moveTo>
                      <a:pt x="7465" y="0"/>
                    </a:moveTo>
                    <a:lnTo>
                      <a:pt x="43" y="4333"/>
                    </a:lnTo>
                    <a:lnTo>
                      <a:pt x="0" y="12741"/>
                    </a:lnTo>
                    <a:lnTo>
                      <a:pt x="7379" y="8408"/>
                    </a:lnTo>
                    <a:lnTo>
                      <a:pt x="7465"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7725900" y="1774850"/>
                <a:ext cx="186625" cy="318550"/>
              </a:xfrm>
              <a:custGeom>
                <a:avLst/>
                <a:gdLst/>
                <a:ahLst/>
                <a:cxnLst/>
                <a:rect l="l" t="t" r="r" b="b"/>
                <a:pathLst>
                  <a:path w="7465" h="12742" extrusionOk="0">
                    <a:moveTo>
                      <a:pt x="1" y="0"/>
                    </a:moveTo>
                    <a:lnTo>
                      <a:pt x="1" y="8408"/>
                    </a:lnTo>
                    <a:lnTo>
                      <a:pt x="7422" y="12741"/>
                    </a:lnTo>
                    <a:lnTo>
                      <a:pt x="7465" y="4333"/>
                    </a:lnTo>
                    <a:lnTo>
                      <a:pt x="1"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a:off x="7725900" y="1667600"/>
                <a:ext cx="372175" cy="215575"/>
              </a:xfrm>
              <a:custGeom>
                <a:avLst/>
                <a:gdLst/>
                <a:ahLst/>
                <a:cxnLst/>
                <a:rect l="l" t="t" r="r" b="b"/>
                <a:pathLst>
                  <a:path w="14887" h="8623" extrusionOk="0">
                    <a:moveTo>
                      <a:pt x="7422" y="0"/>
                    </a:moveTo>
                    <a:lnTo>
                      <a:pt x="1" y="4290"/>
                    </a:lnTo>
                    <a:lnTo>
                      <a:pt x="7465" y="8623"/>
                    </a:lnTo>
                    <a:lnTo>
                      <a:pt x="14887" y="4290"/>
                    </a:lnTo>
                    <a:lnTo>
                      <a:pt x="7422" y="0"/>
                    </a:lnTo>
                    <a:close/>
                  </a:path>
                </a:pathLst>
              </a:custGeom>
              <a:solidFill>
                <a:srgbClr val="489FB5">
                  <a:alpha val="5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8"/>
            <p:cNvSpPr/>
            <p:nvPr/>
          </p:nvSpPr>
          <p:spPr>
            <a:xfrm>
              <a:off x="7583450" y="1935850"/>
              <a:ext cx="65325" cy="64400"/>
            </a:xfrm>
            <a:custGeom>
              <a:avLst/>
              <a:gdLst/>
              <a:ahLst/>
              <a:cxnLst/>
              <a:rect l="l" t="t" r="r" b="b"/>
              <a:pathLst>
                <a:path w="2613" h="2576" extrusionOk="0">
                  <a:moveTo>
                    <a:pt x="758" y="1"/>
                  </a:moveTo>
                  <a:cubicBezTo>
                    <a:pt x="629" y="1"/>
                    <a:pt x="511" y="107"/>
                    <a:pt x="511" y="252"/>
                  </a:cubicBezTo>
                  <a:lnTo>
                    <a:pt x="39" y="2225"/>
                  </a:lnTo>
                  <a:cubicBezTo>
                    <a:pt x="0" y="2417"/>
                    <a:pt x="100" y="2575"/>
                    <a:pt x="275" y="2575"/>
                  </a:cubicBezTo>
                  <a:cubicBezTo>
                    <a:pt x="295" y="2575"/>
                    <a:pt x="317" y="2573"/>
                    <a:pt x="339" y="2568"/>
                  </a:cubicBezTo>
                  <a:lnTo>
                    <a:pt x="2355" y="2054"/>
                  </a:lnTo>
                  <a:cubicBezTo>
                    <a:pt x="2570" y="2011"/>
                    <a:pt x="2613" y="1753"/>
                    <a:pt x="2441" y="1582"/>
                  </a:cubicBezTo>
                  <a:lnTo>
                    <a:pt x="940" y="80"/>
                  </a:lnTo>
                  <a:cubicBezTo>
                    <a:pt x="884" y="25"/>
                    <a:pt x="820" y="1"/>
                    <a:pt x="758" y="1"/>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8011375" y="2446450"/>
              <a:ext cx="66250" cy="63625"/>
            </a:xfrm>
            <a:custGeom>
              <a:avLst/>
              <a:gdLst/>
              <a:ahLst/>
              <a:cxnLst/>
              <a:rect l="l" t="t" r="r" b="b"/>
              <a:pathLst>
                <a:path w="2650" h="2545" extrusionOk="0">
                  <a:moveTo>
                    <a:pt x="2355" y="0"/>
                  </a:moveTo>
                  <a:cubicBezTo>
                    <a:pt x="2329" y="0"/>
                    <a:pt x="2302" y="3"/>
                    <a:pt x="2274" y="8"/>
                  </a:cubicBezTo>
                  <a:lnTo>
                    <a:pt x="301" y="480"/>
                  </a:lnTo>
                  <a:cubicBezTo>
                    <a:pt x="44" y="523"/>
                    <a:pt x="1" y="823"/>
                    <a:pt x="172" y="952"/>
                  </a:cubicBezTo>
                  <a:lnTo>
                    <a:pt x="1674" y="2454"/>
                  </a:lnTo>
                  <a:cubicBezTo>
                    <a:pt x="1737" y="2517"/>
                    <a:pt x="1811" y="2545"/>
                    <a:pt x="1880" y="2545"/>
                  </a:cubicBezTo>
                  <a:cubicBezTo>
                    <a:pt x="2000" y="2545"/>
                    <a:pt x="2103" y="2461"/>
                    <a:pt x="2103" y="2325"/>
                  </a:cubicBezTo>
                  <a:lnTo>
                    <a:pt x="2575" y="309"/>
                  </a:lnTo>
                  <a:cubicBezTo>
                    <a:pt x="2649" y="122"/>
                    <a:pt x="2529" y="0"/>
                    <a:pt x="2355" y="0"/>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0;p18"/>
            <p:cNvGrpSpPr/>
            <p:nvPr/>
          </p:nvGrpSpPr>
          <p:grpSpPr>
            <a:xfrm>
              <a:off x="7488229" y="1900386"/>
              <a:ext cx="667577" cy="668615"/>
              <a:chOff x="7439779" y="1528461"/>
              <a:chExt cx="667577" cy="668615"/>
            </a:xfrm>
          </p:grpSpPr>
          <p:sp>
            <p:nvSpPr>
              <p:cNvPr id="241" name="Google Shape;241;p18"/>
              <p:cNvSpPr/>
              <p:nvPr/>
            </p:nvSpPr>
            <p:spPr>
              <a:xfrm>
                <a:off x="7773556" y="1757976"/>
                <a:ext cx="182172" cy="311691"/>
              </a:xfrm>
              <a:custGeom>
                <a:avLst/>
                <a:gdLst/>
                <a:ahLst/>
                <a:cxnLst/>
                <a:rect l="l" t="t" r="r" b="b"/>
                <a:pathLst>
                  <a:path w="5259" h="8998" fill="none" extrusionOk="0">
                    <a:moveTo>
                      <a:pt x="5259" y="0"/>
                    </a:moveTo>
                    <a:lnTo>
                      <a:pt x="5198" y="5958"/>
                    </a:lnTo>
                    <a:lnTo>
                      <a:pt x="0" y="8998"/>
                    </a:lnTo>
                    <a:lnTo>
                      <a:pt x="0" y="304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7590353" y="1757976"/>
                <a:ext cx="183246" cy="311691"/>
              </a:xfrm>
              <a:custGeom>
                <a:avLst/>
                <a:gdLst/>
                <a:ahLst/>
                <a:cxnLst/>
                <a:rect l="l" t="t" r="r" b="b"/>
                <a:pathLst>
                  <a:path w="5290" h="8998" fill="none" extrusionOk="0">
                    <a:moveTo>
                      <a:pt x="5289" y="3040"/>
                    </a:moveTo>
                    <a:lnTo>
                      <a:pt x="5289" y="8998"/>
                    </a:lnTo>
                    <a:lnTo>
                      <a:pt x="0" y="5958"/>
                    </a:lnTo>
                    <a:lnTo>
                      <a:pt x="0"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7590353" y="1651636"/>
                <a:ext cx="365383" cy="211650"/>
              </a:xfrm>
              <a:custGeom>
                <a:avLst/>
                <a:gdLst/>
                <a:ahLst/>
                <a:cxnLst/>
                <a:rect l="l" t="t" r="r" b="b"/>
                <a:pathLst>
                  <a:path w="10548" h="6110" fill="none" extrusionOk="0">
                    <a:moveTo>
                      <a:pt x="10548" y="3070"/>
                    </a:moveTo>
                    <a:lnTo>
                      <a:pt x="5289" y="6110"/>
                    </a:lnTo>
                    <a:lnTo>
                      <a:pt x="0" y="3070"/>
                    </a:lnTo>
                    <a:lnTo>
                      <a:pt x="5259" y="0"/>
                    </a:ln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p:nvPr/>
            </p:nvSpPr>
            <p:spPr>
              <a:xfrm>
                <a:off x="7439779" y="1670583"/>
                <a:ext cx="549668" cy="526493"/>
              </a:xfrm>
              <a:custGeom>
                <a:avLst/>
                <a:gdLst/>
                <a:ahLst/>
                <a:cxnLst/>
                <a:rect l="l" t="t" r="r" b="b"/>
                <a:pathLst>
                  <a:path w="15868" h="15199" fill="none" extrusionOk="0">
                    <a:moveTo>
                      <a:pt x="15867" y="12919"/>
                    </a:moveTo>
                    <a:cubicBezTo>
                      <a:pt x="14195" y="14378"/>
                      <a:pt x="11977" y="15198"/>
                      <a:pt x="9636" y="15198"/>
                    </a:cubicBezTo>
                    <a:cubicBezTo>
                      <a:pt x="4286" y="15198"/>
                      <a:pt x="1" y="10882"/>
                      <a:pt x="1" y="5563"/>
                    </a:cubicBezTo>
                    <a:cubicBezTo>
                      <a:pt x="1" y="3496"/>
                      <a:pt x="639" y="1612"/>
                      <a:pt x="1733" y="1"/>
                    </a:cubicBezTo>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7571405" y="1528461"/>
                <a:ext cx="535950" cy="473841"/>
              </a:xfrm>
              <a:custGeom>
                <a:avLst/>
                <a:gdLst/>
                <a:ahLst/>
                <a:cxnLst/>
                <a:rect l="l" t="t" r="r" b="b"/>
                <a:pathLst>
                  <a:path w="15472" h="13679" fill="none" extrusionOk="0">
                    <a:moveTo>
                      <a:pt x="0" y="1946"/>
                    </a:moveTo>
                    <a:cubicBezTo>
                      <a:pt x="790" y="1338"/>
                      <a:pt x="1672" y="882"/>
                      <a:pt x="2614" y="547"/>
                    </a:cubicBezTo>
                    <a:cubicBezTo>
                      <a:pt x="3648" y="213"/>
                      <a:pt x="4711" y="0"/>
                      <a:pt x="5836" y="0"/>
                    </a:cubicBezTo>
                    <a:cubicBezTo>
                      <a:pt x="11186" y="0"/>
                      <a:pt x="15472" y="4347"/>
                      <a:pt x="15472" y="9666"/>
                    </a:cubicBezTo>
                    <a:cubicBezTo>
                      <a:pt x="15472" y="11095"/>
                      <a:pt x="15198" y="12462"/>
                      <a:pt x="14620" y="13678"/>
                    </a:cubicBezTo>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7533476" y="1565317"/>
                <a:ext cx="65331" cy="65296"/>
              </a:xfrm>
              <a:custGeom>
                <a:avLst/>
                <a:gdLst/>
                <a:ahLst/>
                <a:cxnLst/>
                <a:rect l="l" t="t" r="r" b="b"/>
                <a:pathLst>
                  <a:path w="1886" h="1885" fill="none" extrusionOk="0">
                    <a:moveTo>
                      <a:pt x="700" y="91"/>
                    </a:moveTo>
                    <a:lnTo>
                      <a:pt x="1764" y="1155"/>
                    </a:lnTo>
                    <a:cubicBezTo>
                      <a:pt x="1885" y="1277"/>
                      <a:pt x="1855" y="1459"/>
                      <a:pt x="1673" y="1489"/>
                    </a:cubicBezTo>
                    <a:lnTo>
                      <a:pt x="274" y="1824"/>
                    </a:lnTo>
                    <a:cubicBezTo>
                      <a:pt x="122" y="1885"/>
                      <a:pt x="1" y="1763"/>
                      <a:pt x="62" y="1611"/>
                    </a:cubicBezTo>
                    <a:lnTo>
                      <a:pt x="396" y="213"/>
                    </a:lnTo>
                    <a:cubicBezTo>
                      <a:pt x="396" y="61"/>
                      <a:pt x="578" y="0"/>
                      <a:pt x="700" y="91"/>
                    </a:cubicBez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7964103" y="2075922"/>
                <a:ext cx="65331" cy="66370"/>
              </a:xfrm>
              <a:custGeom>
                <a:avLst/>
                <a:gdLst/>
                <a:ahLst/>
                <a:cxnLst/>
                <a:rect l="l" t="t" r="r" b="b"/>
                <a:pathLst>
                  <a:path w="1886" h="1916" fill="none" extrusionOk="0">
                    <a:moveTo>
                      <a:pt x="1186" y="1794"/>
                    </a:moveTo>
                    <a:lnTo>
                      <a:pt x="122" y="730"/>
                    </a:lnTo>
                    <a:cubicBezTo>
                      <a:pt x="1" y="609"/>
                      <a:pt x="62" y="426"/>
                      <a:pt x="214" y="396"/>
                    </a:cubicBezTo>
                    <a:lnTo>
                      <a:pt x="1612" y="62"/>
                    </a:lnTo>
                    <a:cubicBezTo>
                      <a:pt x="1764" y="1"/>
                      <a:pt x="1885" y="122"/>
                      <a:pt x="1824" y="274"/>
                    </a:cubicBezTo>
                    <a:lnTo>
                      <a:pt x="1490" y="1673"/>
                    </a:lnTo>
                    <a:cubicBezTo>
                      <a:pt x="1490" y="1885"/>
                      <a:pt x="1308" y="1916"/>
                      <a:pt x="1186" y="1794"/>
                    </a:cubicBezTo>
                    <a:close/>
                  </a:path>
                </a:pathLst>
              </a:custGeom>
              <a:noFill/>
              <a:ln w="190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8" name="Google Shape;248;p18"/>
          <p:cNvSpPr txBox="1">
            <a:spLocks noGrp="1"/>
          </p:cNvSpPr>
          <p:nvPr>
            <p:ph type="title"/>
          </p:nvPr>
        </p:nvSpPr>
        <p:spPr>
          <a:xfrm>
            <a:off x="2849850" y="140276"/>
            <a:ext cx="3444300" cy="4740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rgbClr val="000000"/>
                </a:solidFill>
                <a:latin typeface="Fira Sans"/>
                <a:ea typeface="Fira Sans"/>
                <a:cs typeface="Fira Sans"/>
                <a:sym typeface="Fira Sans"/>
              </a:rPr>
              <a:t>Supply Chain </a:t>
            </a:r>
            <a:r>
              <a:rPr lang="en-IN" sz="2000" b="1" dirty="0">
                <a:solidFill>
                  <a:srgbClr val="000000"/>
                </a:solidFill>
                <a:latin typeface="Fira Sans"/>
                <a:ea typeface="Fira Sans"/>
                <a:cs typeface="Fira Sans"/>
                <a:sym typeface="Fira Sans"/>
              </a:rPr>
              <a:t>Data</a:t>
            </a:r>
            <a:r>
              <a:rPr lang="en" sz="2000" b="1" dirty="0">
                <a:solidFill>
                  <a:srgbClr val="000000"/>
                </a:solidFill>
                <a:latin typeface="Fira Sans"/>
                <a:ea typeface="Fira Sans"/>
                <a:cs typeface="Fira Sans"/>
                <a:sym typeface="Fira Sans"/>
              </a:rPr>
              <a:t> </a:t>
            </a:r>
            <a:r>
              <a:rPr lang="en-IN" sz="2000" b="1" dirty="0">
                <a:solidFill>
                  <a:srgbClr val="000000"/>
                </a:solidFill>
                <a:latin typeface="Fira Sans"/>
                <a:ea typeface="Fira Sans"/>
                <a:cs typeface="Fira Sans"/>
                <a:sym typeface="Fira Sans"/>
              </a:rPr>
              <a:t>Analysis</a:t>
            </a:r>
            <a:endParaRPr sz="2000" b="1" dirty="0">
              <a:solidFill>
                <a:srgbClr val="000000"/>
              </a:solidFill>
              <a:latin typeface="Fira Sans"/>
              <a:ea typeface="Fira Sans"/>
              <a:cs typeface="Fira Sans"/>
              <a:sym typeface="Fira Sans"/>
            </a:endParaRPr>
          </a:p>
        </p:txBody>
      </p:sp>
      <p:pic>
        <p:nvPicPr>
          <p:cNvPr id="119" name="Picture 118">
            <a:extLst>
              <a:ext uri="{FF2B5EF4-FFF2-40B4-BE49-F238E27FC236}">
                <a16:creationId xmlns:a16="http://schemas.microsoft.com/office/drawing/2014/main" id="{F854C6AE-5326-45DC-B9D5-93877A78AC25}"/>
              </a:ext>
            </a:extLst>
          </p:cNvPr>
          <p:cNvPicPr>
            <a:picLocks noChangeAspect="1"/>
          </p:cNvPicPr>
          <p:nvPr/>
        </p:nvPicPr>
        <p:blipFill>
          <a:blip r:embed="rId3"/>
          <a:stretch>
            <a:fillRect/>
          </a:stretch>
        </p:blipFill>
        <p:spPr>
          <a:xfrm>
            <a:off x="8458945" y="69196"/>
            <a:ext cx="622095" cy="51273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9"/>
          <p:cNvSpPr txBox="1">
            <a:spLocks noGrp="1"/>
          </p:cNvSpPr>
          <p:nvPr>
            <p:ph type="title"/>
          </p:nvPr>
        </p:nvSpPr>
        <p:spPr>
          <a:xfrm>
            <a:off x="2835133" y="192508"/>
            <a:ext cx="3444300" cy="471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000" b="1" dirty="0">
                <a:solidFill>
                  <a:srgbClr val="000000"/>
                </a:solidFill>
                <a:latin typeface="Fira Sans"/>
                <a:ea typeface="Fira Sans"/>
                <a:cs typeface="Fira Sans"/>
                <a:sym typeface="Fira Sans"/>
              </a:rPr>
              <a:t>Supply Chain </a:t>
            </a:r>
            <a:r>
              <a:rPr lang="en-IN" sz="2000" b="1" dirty="0">
                <a:solidFill>
                  <a:srgbClr val="000000"/>
                </a:solidFill>
                <a:latin typeface="Fira Sans"/>
                <a:ea typeface="Fira Sans"/>
                <a:cs typeface="Fira Sans"/>
                <a:sym typeface="Fira Sans"/>
              </a:rPr>
              <a:t>Data</a:t>
            </a:r>
            <a:r>
              <a:rPr lang="en" sz="2000" b="1" dirty="0">
                <a:solidFill>
                  <a:srgbClr val="000000"/>
                </a:solidFill>
                <a:latin typeface="Fira Sans"/>
                <a:ea typeface="Fira Sans"/>
                <a:cs typeface="Fira Sans"/>
                <a:sym typeface="Fira Sans"/>
              </a:rPr>
              <a:t> Analysis</a:t>
            </a:r>
            <a:br>
              <a:rPr lang="en" sz="2200" b="1" dirty="0">
                <a:solidFill>
                  <a:srgbClr val="000000"/>
                </a:solidFill>
                <a:latin typeface="Fira Sans"/>
                <a:ea typeface="Fira Sans"/>
                <a:cs typeface="Fira Sans"/>
                <a:sym typeface="Fira Sans"/>
              </a:rPr>
            </a:br>
            <a:r>
              <a:rPr lang="en" sz="2200" dirty="0">
                <a:solidFill>
                  <a:srgbClr val="000000"/>
                </a:solidFill>
                <a:latin typeface="Fira Sans"/>
                <a:ea typeface="Fira Sans"/>
                <a:cs typeface="Fira Sans"/>
                <a:sym typeface="Fira Sans"/>
              </a:rPr>
              <a:t>Overview</a:t>
            </a:r>
            <a:endParaRPr sz="2200" b="1" dirty="0">
              <a:solidFill>
                <a:srgbClr val="000000"/>
              </a:solidFill>
              <a:latin typeface="Fira Sans"/>
              <a:ea typeface="Fira Sans"/>
              <a:cs typeface="Fira Sans"/>
              <a:sym typeface="Fira Sans"/>
            </a:endParaRPr>
          </a:p>
        </p:txBody>
      </p:sp>
      <p:sp>
        <p:nvSpPr>
          <p:cNvPr id="254" name="Google Shape;254;p19"/>
          <p:cNvSpPr/>
          <p:nvPr/>
        </p:nvSpPr>
        <p:spPr>
          <a:xfrm>
            <a:off x="701883" y="1508734"/>
            <a:ext cx="1112729" cy="963118"/>
          </a:xfrm>
          <a:custGeom>
            <a:avLst/>
            <a:gdLst/>
            <a:ahLst/>
            <a:cxnLst/>
            <a:rect l="l" t="t" r="r" b="b"/>
            <a:pathLst>
              <a:path w="38623" h="33430" extrusionOk="0">
                <a:moveTo>
                  <a:pt x="9665" y="1"/>
                </a:moveTo>
                <a:lnTo>
                  <a:pt x="1" y="16733"/>
                </a:lnTo>
                <a:lnTo>
                  <a:pt x="9665" y="33430"/>
                </a:lnTo>
                <a:lnTo>
                  <a:pt x="28958" y="33430"/>
                </a:lnTo>
                <a:lnTo>
                  <a:pt x="38622" y="16733"/>
                </a:lnTo>
                <a:lnTo>
                  <a:pt x="28958" y="1"/>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5893652" y="1685002"/>
            <a:ext cx="964675" cy="835750"/>
          </a:xfrm>
          <a:custGeom>
            <a:avLst/>
            <a:gdLst/>
            <a:ahLst/>
            <a:cxnLst/>
            <a:rect l="l" t="t" r="r" b="b"/>
            <a:pathLst>
              <a:path w="38587" h="33430" extrusionOk="0">
                <a:moveTo>
                  <a:pt x="9629" y="1"/>
                </a:moveTo>
                <a:lnTo>
                  <a:pt x="0" y="16697"/>
                </a:lnTo>
                <a:lnTo>
                  <a:pt x="9629" y="33429"/>
                </a:lnTo>
                <a:lnTo>
                  <a:pt x="28958" y="33429"/>
                </a:lnTo>
                <a:lnTo>
                  <a:pt x="38586" y="16697"/>
                </a:lnTo>
                <a:lnTo>
                  <a:pt x="28958" y="1"/>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19"/>
          <p:cNvSpPr/>
          <p:nvPr/>
        </p:nvSpPr>
        <p:spPr>
          <a:xfrm>
            <a:off x="7207523" y="1393601"/>
            <a:ext cx="466237" cy="404177"/>
          </a:xfrm>
          <a:custGeom>
            <a:avLst/>
            <a:gdLst/>
            <a:ahLst/>
            <a:cxnLst/>
            <a:rect l="l" t="t" r="r" b="b"/>
            <a:pathLst>
              <a:path w="22215" h="19258" extrusionOk="0">
                <a:moveTo>
                  <a:pt x="5554" y="1"/>
                </a:moveTo>
                <a:lnTo>
                  <a:pt x="0" y="9629"/>
                </a:lnTo>
                <a:lnTo>
                  <a:pt x="5554" y="19258"/>
                </a:lnTo>
                <a:lnTo>
                  <a:pt x="16661" y="19258"/>
                </a:lnTo>
                <a:lnTo>
                  <a:pt x="22214" y="9629"/>
                </a:lnTo>
                <a:lnTo>
                  <a:pt x="166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19"/>
          <p:cNvSpPr/>
          <p:nvPr/>
        </p:nvSpPr>
        <p:spPr>
          <a:xfrm>
            <a:off x="845806" y="4340652"/>
            <a:ext cx="556250" cy="481425"/>
          </a:xfrm>
          <a:custGeom>
            <a:avLst/>
            <a:gdLst/>
            <a:ahLst/>
            <a:cxnLst/>
            <a:rect l="l" t="t" r="r" b="b"/>
            <a:pathLst>
              <a:path w="22250" h="19257" extrusionOk="0">
                <a:moveTo>
                  <a:pt x="5554" y="0"/>
                </a:moveTo>
                <a:lnTo>
                  <a:pt x="0" y="9628"/>
                </a:lnTo>
                <a:lnTo>
                  <a:pt x="5554" y="19257"/>
                </a:lnTo>
                <a:lnTo>
                  <a:pt x="16697" y="19257"/>
                </a:lnTo>
                <a:lnTo>
                  <a:pt x="22250" y="9628"/>
                </a:lnTo>
                <a:lnTo>
                  <a:pt x="166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19"/>
          <p:cNvSpPr/>
          <p:nvPr/>
        </p:nvSpPr>
        <p:spPr>
          <a:xfrm>
            <a:off x="208429" y="2548222"/>
            <a:ext cx="1749868" cy="1518324"/>
          </a:xfrm>
          <a:custGeom>
            <a:avLst/>
            <a:gdLst/>
            <a:ahLst/>
            <a:cxnLst/>
            <a:rect l="l" t="t" r="r" b="b"/>
            <a:pathLst>
              <a:path w="67940" h="58817" extrusionOk="0">
                <a:moveTo>
                  <a:pt x="16985" y="0"/>
                </a:moveTo>
                <a:lnTo>
                  <a:pt x="0" y="29426"/>
                </a:lnTo>
                <a:lnTo>
                  <a:pt x="16985" y="58816"/>
                </a:lnTo>
                <a:lnTo>
                  <a:pt x="50955" y="58816"/>
                </a:lnTo>
                <a:lnTo>
                  <a:pt x="67940" y="29426"/>
                </a:lnTo>
                <a:lnTo>
                  <a:pt x="50955" y="0"/>
                </a:lnTo>
                <a:close/>
              </a:path>
            </a:pathLst>
          </a:custGeom>
          <a:solidFill>
            <a:srgbClr val="85BCD1">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1584550" y="1777965"/>
            <a:ext cx="1698525" cy="1470425"/>
          </a:xfrm>
          <a:custGeom>
            <a:avLst/>
            <a:gdLst/>
            <a:ahLst/>
            <a:cxnLst/>
            <a:rect l="l" t="t" r="r" b="b"/>
            <a:pathLst>
              <a:path w="67941" h="58817" extrusionOk="0">
                <a:moveTo>
                  <a:pt x="16950" y="0"/>
                </a:moveTo>
                <a:lnTo>
                  <a:pt x="1" y="29426"/>
                </a:lnTo>
                <a:lnTo>
                  <a:pt x="16950" y="58816"/>
                </a:lnTo>
                <a:lnTo>
                  <a:pt x="50956" y="58816"/>
                </a:lnTo>
                <a:lnTo>
                  <a:pt x="67940" y="29426"/>
                </a:lnTo>
                <a:lnTo>
                  <a:pt x="50956" y="0"/>
                </a:lnTo>
                <a:close/>
              </a:path>
            </a:pathLst>
          </a:custGeom>
          <a:solidFill>
            <a:srgbClr val="85BCD1">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19"/>
          <p:cNvSpPr/>
          <p:nvPr/>
        </p:nvSpPr>
        <p:spPr>
          <a:xfrm>
            <a:off x="2914228" y="2546325"/>
            <a:ext cx="1698500" cy="1471325"/>
          </a:xfrm>
          <a:custGeom>
            <a:avLst/>
            <a:gdLst/>
            <a:ahLst/>
            <a:cxnLst/>
            <a:rect l="l" t="t" r="r" b="b"/>
            <a:pathLst>
              <a:path w="67940" h="58853" extrusionOk="0">
                <a:moveTo>
                  <a:pt x="16985" y="0"/>
                </a:moveTo>
                <a:lnTo>
                  <a:pt x="0" y="29426"/>
                </a:lnTo>
                <a:lnTo>
                  <a:pt x="16985" y="58852"/>
                </a:lnTo>
                <a:lnTo>
                  <a:pt x="50955" y="58852"/>
                </a:lnTo>
                <a:lnTo>
                  <a:pt x="67940" y="29426"/>
                </a:lnTo>
                <a:lnTo>
                  <a:pt x="50955" y="0"/>
                </a:lnTo>
                <a:close/>
              </a:path>
            </a:pathLst>
          </a:custGeom>
          <a:solidFill>
            <a:srgbClr val="85BCD1">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4239006" y="1777722"/>
            <a:ext cx="1808026" cy="1547162"/>
          </a:xfrm>
          <a:custGeom>
            <a:avLst/>
            <a:gdLst/>
            <a:ahLst/>
            <a:cxnLst/>
            <a:rect l="l" t="t" r="r" b="b"/>
            <a:pathLst>
              <a:path w="67940" h="58817" extrusionOk="0">
                <a:moveTo>
                  <a:pt x="16985" y="1"/>
                </a:moveTo>
                <a:lnTo>
                  <a:pt x="0" y="29391"/>
                </a:lnTo>
                <a:lnTo>
                  <a:pt x="16985" y="58817"/>
                </a:lnTo>
                <a:lnTo>
                  <a:pt x="50955" y="58817"/>
                </a:lnTo>
                <a:lnTo>
                  <a:pt x="67940" y="29391"/>
                </a:lnTo>
                <a:lnTo>
                  <a:pt x="50955" y="1"/>
                </a:lnTo>
                <a:close/>
              </a:path>
            </a:pathLst>
          </a:custGeom>
          <a:solidFill>
            <a:srgbClr val="85BCD1">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5628968" y="2628188"/>
            <a:ext cx="1698525" cy="1471325"/>
          </a:xfrm>
          <a:custGeom>
            <a:avLst/>
            <a:gdLst/>
            <a:ahLst/>
            <a:cxnLst/>
            <a:rect l="l" t="t" r="r" b="b"/>
            <a:pathLst>
              <a:path w="67941" h="58853" extrusionOk="0">
                <a:moveTo>
                  <a:pt x="16985" y="0"/>
                </a:moveTo>
                <a:lnTo>
                  <a:pt x="1" y="29426"/>
                </a:lnTo>
                <a:lnTo>
                  <a:pt x="16985" y="58852"/>
                </a:lnTo>
                <a:lnTo>
                  <a:pt x="50955" y="58852"/>
                </a:lnTo>
                <a:lnTo>
                  <a:pt x="67940" y="29426"/>
                </a:lnTo>
                <a:lnTo>
                  <a:pt x="50955" y="0"/>
                </a:lnTo>
                <a:close/>
              </a:path>
            </a:pathLst>
          </a:custGeom>
          <a:solidFill>
            <a:srgbClr val="85BCD1">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19"/>
          <p:cNvSpPr/>
          <p:nvPr/>
        </p:nvSpPr>
        <p:spPr>
          <a:xfrm>
            <a:off x="2907725" y="997192"/>
            <a:ext cx="1698525" cy="1471300"/>
          </a:xfrm>
          <a:custGeom>
            <a:avLst/>
            <a:gdLst/>
            <a:ahLst/>
            <a:cxnLst/>
            <a:rect l="l" t="t" r="r" b="b"/>
            <a:pathLst>
              <a:path w="67941" h="58852" extrusionOk="0">
                <a:moveTo>
                  <a:pt x="16986" y="0"/>
                </a:moveTo>
                <a:lnTo>
                  <a:pt x="1" y="29426"/>
                </a:lnTo>
                <a:lnTo>
                  <a:pt x="16986" y="58852"/>
                </a:lnTo>
                <a:lnTo>
                  <a:pt x="50955" y="58852"/>
                </a:lnTo>
                <a:lnTo>
                  <a:pt x="67940" y="29426"/>
                </a:lnTo>
                <a:lnTo>
                  <a:pt x="50955"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4239763" y="3397261"/>
            <a:ext cx="1698500" cy="1425073"/>
          </a:xfrm>
          <a:custGeom>
            <a:avLst/>
            <a:gdLst/>
            <a:ahLst/>
            <a:cxnLst/>
            <a:rect l="l" t="t" r="r" b="b"/>
            <a:pathLst>
              <a:path w="67940" h="58853" extrusionOk="0">
                <a:moveTo>
                  <a:pt x="16985" y="1"/>
                </a:moveTo>
                <a:lnTo>
                  <a:pt x="0" y="29427"/>
                </a:lnTo>
                <a:lnTo>
                  <a:pt x="16985" y="58853"/>
                </a:lnTo>
                <a:lnTo>
                  <a:pt x="50955" y="58853"/>
                </a:lnTo>
                <a:lnTo>
                  <a:pt x="67940" y="29427"/>
                </a:lnTo>
                <a:lnTo>
                  <a:pt x="50955" y="1"/>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19"/>
          <p:cNvSpPr/>
          <p:nvPr/>
        </p:nvSpPr>
        <p:spPr>
          <a:xfrm>
            <a:off x="1590220" y="3335263"/>
            <a:ext cx="1698525" cy="1471325"/>
          </a:xfrm>
          <a:custGeom>
            <a:avLst/>
            <a:gdLst/>
            <a:ahLst/>
            <a:cxnLst/>
            <a:rect l="l" t="t" r="r" b="b"/>
            <a:pathLst>
              <a:path w="67941" h="58853" extrusionOk="0">
                <a:moveTo>
                  <a:pt x="16986" y="0"/>
                </a:moveTo>
                <a:lnTo>
                  <a:pt x="1" y="29426"/>
                </a:lnTo>
                <a:lnTo>
                  <a:pt x="16986" y="58852"/>
                </a:lnTo>
                <a:lnTo>
                  <a:pt x="50955" y="58852"/>
                </a:lnTo>
                <a:lnTo>
                  <a:pt x="67940" y="29426"/>
                </a:lnTo>
                <a:lnTo>
                  <a:pt x="50955" y="0"/>
                </a:lnTo>
                <a:close/>
              </a:path>
            </a:pathLst>
          </a:custGeom>
          <a:solidFill>
            <a:srgbClr val="82C0CC">
              <a:alpha val="1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txBox="1"/>
          <p:nvPr/>
        </p:nvSpPr>
        <p:spPr>
          <a:xfrm>
            <a:off x="425797" y="2927308"/>
            <a:ext cx="1302900" cy="438900"/>
          </a:xfrm>
          <a:prstGeom prst="rect">
            <a:avLst/>
          </a:prstGeom>
          <a:noFill/>
          <a:ln>
            <a:noFill/>
          </a:ln>
        </p:spPr>
        <p:txBody>
          <a:bodyPr spcFirstLastPara="1" wrap="square" lIns="0" tIns="9275" rIns="0" bIns="0" anchor="t" anchorCtr="0">
            <a:noAutofit/>
          </a:bodyPr>
          <a:lstStyle/>
          <a:p>
            <a:pPr lvl="0" algn="ctr">
              <a:lnSpc>
                <a:spcPct val="115000"/>
              </a:lnSpc>
              <a:spcBef>
                <a:spcPts val="500"/>
              </a:spcBef>
            </a:pPr>
            <a:r>
              <a:rPr lang="en-US" sz="800" dirty="0">
                <a:latin typeface="Fira Sans"/>
                <a:ea typeface="Fira Sans"/>
                <a:cs typeface="Fira Sans"/>
                <a:sym typeface="Fira Sans"/>
              </a:rPr>
              <a:t>days for shipment(scheduled) ,days for shipping (real), order date, shipping date, order year, shipping year, order month, shipping month</a:t>
            </a:r>
            <a:endParaRPr sz="800" dirty="0">
              <a:latin typeface="Fira Sans"/>
              <a:ea typeface="Fira Sans"/>
              <a:cs typeface="Fira Sans"/>
              <a:sym typeface="Fira Sans"/>
            </a:endParaRPr>
          </a:p>
        </p:txBody>
      </p:sp>
      <p:sp>
        <p:nvSpPr>
          <p:cNvPr id="267" name="Google Shape;267;p19"/>
          <p:cNvSpPr txBox="1"/>
          <p:nvPr/>
        </p:nvSpPr>
        <p:spPr>
          <a:xfrm>
            <a:off x="4479102" y="2122072"/>
            <a:ext cx="1298400" cy="438900"/>
          </a:xfrm>
          <a:prstGeom prst="rect">
            <a:avLst/>
          </a:prstGeom>
          <a:noFill/>
          <a:ln>
            <a:noFill/>
          </a:ln>
        </p:spPr>
        <p:txBody>
          <a:bodyPr spcFirstLastPara="1" wrap="square" lIns="0" tIns="9275" rIns="0" bIns="0" anchor="t" anchorCtr="0">
            <a:noAutofit/>
          </a:bodyPr>
          <a:lstStyle/>
          <a:p>
            <a:pPr lvl="0" algn="ctr">
              <a:lnSpc>
                <a:spcPct val="115000"/>
              </a:lnSpc>
              <a:spcBef>
                <a:spcPts val="500"/>
              </a:spcBef>
            </a:pPr>
            <a:r>
              <a:rPr lang="en-US" sz="800">
                <a:solidFill>
                  <a:srgbClr val="040000"/>
                </a:solidFill>
                <a:latin typeface="Fira Sans"/>
                <a:ea typeface="Fira Sans"/>
                <a:cs typeface="Fira Sans"/>
                <a:sym typeface="Fira Sans"/>
              </a:rPr>
              <a:t>delivery status, late divery risk, order customer id, order id , order item cardpord id, order item discount rate, order item id, order item profit ratio,order status</a:t>
            </a:r>
          </a:p>
          <a:p>
            <a:pPr lvl="0" algn="ctr">
              <a:lnSpc>
                <a:spcPct val="115000"/>
              </a:lnSpc>
              <a:spcBef>
                <a:spcPts val="500"/>
              </a:spcBef>
            </a:pPr>
            <a:r>
              <a:rPr lang="en-US" sz="800">
                <a:solidFill>
                  <a:srgbClr val="040000"/>
                </a:solidFill>
                <a:latin typeface="Fira Sans"/>
                <a:ea typeface="Fira Sans"/>
                <a:cs typeface="Fira Sans"/>
                <a:sym typeface="Fira Sans"/>
              </a:rPr>
              <a:t> </a:t>
            </a:r>
            <a:endParaRPr sz="800" dirty="0">
              <a:solidFill>
                <a:srgbClr val="040000"/>
              </a:solidFill>
              <a:latin typeface="Fira Sans"/>
              <a:ea typeface="Fira Sans"/>
              <a:cs typeface="Fira Sans"/>
              <a:sym typeface="Fira Sans"/>
            </a:endParaRPr>
          </a:p>
        </p:txBody>
      </p:sp>
      <p:sp>
        <p:nvSpPr>
          <p:cNvPr id="268" name="Google Shape;268;p19"/>
          <p:cNvSpPr txBox="1"/>
          <p:nvPr/>
        </p:nvSpPr>
        <p:spPr>
          <a:xfrm>
            <a:off x="1784612" y="2239286"/>
            <a:ext cx="1298400" cy="438900"/>
          </a:xfrm>
          <a:prstGeom prst="rect">
            <a:avLst/>
          </a:prstGeom>
          <a:noFill/>
          <a:ln>
            <a:noFill/>
          </a:ln>
        </p:spPr>
        <p:txBody>
          <a:bodyPr spcFirstLastPara="1" wrap="square" lIns="0" tIns="9275" rIns="0" bIns="0" anchor="t" anchorCtr="0">
            <a:noAutofit/>
          </a:bodyPr>
          <a:lstStyle/>
          <a:p>
            <a:pPr lvl="0" algn="ctr">
              <a:lnSpc>
                <a:spcPct val="115000"/>
              </a:lnSpc>
              <a:spcBef>
                <a:spcPts val="500"/>
              </a:spcBef>
            </a:pPr>
            <a:r>
              <a:rPr lang="en-US" sz="800" dirty="0">
                <a:latin typeface="Fira Sans"/>
                <a:ea typeface="Fira Sans"/>
                <a:cs typeface="Fira Sans"/>
                <a:sym typeface="Fira Sans"/>
              </a:rPr>
              <a:t>category id, category name, product card id, product category id, product image, product name, department name </a:t>
            </a:r>
            <a:endParaRPr sz="800" dirty="0">
              <a:latin typeface="Fira Sans"/>
              <a:ea typeface="Fira Sans"/>
              <a:cs typeface="Fira Sans"/>
              <a:sym typeface="Fira Sans"/>
            </a:endParaRPr>
          </a:p>
        </p:txBody>
      </p:sp>
      <p:sp>
        <p:nvSpPr>
          <p:cNvPr id="269" name="Google Shape;269;p19"/>
          <p:cNvSpPr txBox="1"/>
          <p:nvPr/>
        </p:nvSpPr>
        <p:spPr>
          <a:xfrm>
            <a:off x="3108330" y="3087507"/>
            <a:ext cx="1298400" cy="438600"/>
          </a:xfrm>
          <a:prstGeom prst="rect">
            <a:avLst/>
          </a:prstGeom>
          <a:noFill/>
          <a:ln>
            <a:noFill/>
          </a:ln>
        </p:spPr>
        <p:txBody>
          <a:bodyPr spcFirstLastPara="1" wrap="square" lIns="0" tIns="9275" rIns="0" bIns="0" anchor="t" anchorCtr="0">
            <a:noAutofit/>
          </a:bodyPr>
          <a:lstStyle/>
          <a:p>
            <a:pPr lvl="0" algn="ctr">
              <a:lnSpc>
                <a:spcPct val="115000"/>
              </a:lnSpc>
              <a:spcBef>
                <a:spcPts val="500"/>
              </a:spcBef>
            </a:pPr>
            <a:r>
              <a:rPr lang="en-US" sz="800" dirty="0">
                <a:latin typeface="Fira Sans"/>
                <a:ea typeface="Fira Sans"/>
                <a:cs typeface="Fira Sans"/>
                <a:sym typeface="Fira Sans"/>
              </a:rPr>
              <a:t>customer name(full, first, last), customer segment, </a:t>
            </a:r>
            <a:r>
              <a:rPr lang="en-US" sz="800" dirty="0" err="1">
                <a:latin typeface="Fira Sans"/>
                <a:ea typeface="Fira Sans"/>
                <a:cs typeface="Fira Sans"/>
                <a:sym typeface="Fira Sans"/>
              </a:rPr>
              <a:t>customer_zipcode</a:t>
            </a:r>
            <a:r>
              <a:rPr lang="en-US" sz="800" dirty="0">
                <a:latin typeface="Fira Sans"/>
                <a:ea typeface="Fira Sans"/>
                <a:cs typeface="Fira Sans"/>
                <a:sym typeface="Fira Sans"/>
              </a:rPr>
              <a:t> , customer id </a:t>
            </a:r>
            <a:endParaRPr sz="800" dirty="0">
              <a:latin typeface="Fira Sans"/>
              <a:ea typeface="Fira Sans"/>
              <a:cs typeface="Fira Sans"/>
              <a:sym typeface="Fira Sans"/>
            </a:endParaRPr>
          </a:p>
        </p:txBody>
      </p:sp>
      <p:sp>
        <p:nvSpPr>
          <p:cNvPr id="270" name="Google Shape;270;p19"/>
          <p:cNvSpPr txBox="1"/>
          <p:nvPr/>
        </p:nvSpPr>
        <p:spPr>
          <a:xfrm>
            <a:off x="5826248" y="3084591"/>
            <a:ext cx="1298400" cy="438900"/>
          </a:xfrm>
          <a:prstGeom prst="rect">
            <a:avLst/>
          </a:prstGeom>
          <a:noFill/>
          <a:ln>
            <a:noFill/>
          </a:ln>
        </p:spPr>
        <p:txBody>
          <a:bodyPr spcFirstLastPara="1" wrap="square" lIns="0" tIns="7150" rIns="0" bIns="0" anchor="t" anchorCtr="0">
            <a:noAutofit/>
          </a:bodyPr>
          <a:lstStyle/>
          <a:p>
            <a:pPr lvl="0" algn="ctr">
              <a:lnSpc>
                <a:spcPct val="115000"/>
              </a:lnSpc>
              <a:spcBef>
                <a:spcPts val="300"/>
              </a:spcBef>
            </a:pPr>
            <a:r>
              <a:rPr lang="en-US" sz="800" dirty="0">
                <a:latin typeface="Fira Sans"/>
                <a:ea typeface="Fira Sans"/>
                <a:cs typeface="Fira Sans"/>
                <a:sym typeface="Fira Sans"/>
              </a:rPr>
              <a:t>Amount, Cost Price, discount, payment type, product selling price, profit per order, total selling price</a:t>
            </a:r>
            <a:endParaRPr sz="800" dirty="0">
              <a:latin typeface="Fira Sans"/>
              <a:ea typeface="Fira Sans"/>
              <a:cs typeface="Fira Sans"/>
              <a:sym typeface="Fira Sans"/>
            </a:endParaRPr>
          </a:p>
        </p:txBody>
      </p:sp>
      <p:sp>
        <p:nvSpPr>
          <p:cNvPr id="271" name="Google Shape;271;p19"/>
          <p:cNvSpPr txBox="1"/>
          <p:nvPr/>
        </p:nvSpPr>
        <p:spPr>
          <a:xfrm>
            <a:off x="630819" y="2499278"/>
            <a:ext cx="940800" cy="395700"/>
          </a:xfrm>
          <a:prstGeom prst="rect">
            <a:avLst/>
          </a:prstGeom>
          <a:noFill/>
          <a:ln>
            <a:noFill/>
          </a:ln>
        </p:spPr>
        <p:txBody>
          <a:bodyPr spcFirstLastPara="1" wrap="square" lIns="0" tIns="81800" rIns="0" bIns="0" anchor="t" anchorCtr="0">
            <a:noAutofit/>
          </a:bodyPr>
          <a:lstStyle/>
          <a:p>
            <a:pPr lvl="0" algn="ctr"/>
            <a:r>
              <a:rPr lang="en" sz="800" b="1" dirty="0">
                <a:solidFill>
                  <a:schemeClr val="dk1"/>
                </a:solidFill>
                <a:latin typeface="Tahoma"/>
                <a:ea typeface="Tahoma"/>
                <a:cs typeface="Tahoma"/>
                <a:sym typeface="Tahoma"/>
              </a:rPr>
              <a:t>01 </a:t>
            </a:r>
          </a:p>
          <a:p>
            <a:pPr lvl="0" algn="ctr"/>
            <a:r>
              <a:rPr lang="en" sz="800" b="1" dirty="0">
                <a:solidFill>
                  <a:schemeClr val="dk1"/>
                </a:solidFill>
                <a:latin typeface="Tahoma"/>
                <a:ea typeface="Tahoma"/>
                <a:cs typeface="Tahoma"/>
                <a:sym typeface="Tahoma"/>
              </a:rPr>
              <a:t>Date related </a:t>
            </a:r>
            <a:r>
              <a:rPr lang="en-IN" sz="800" b="1" dirty="0">
                <a:solidFill>
                  <a:schemeClr val="dk1"/>
                </a:solidFill>
                <a:latin typeface="Tahoma"/>
                <a:ea typeface="Tahoma"/>
                <a:cs typeface="Tahoma"/>
                <a:sym typeface="Tahoma"/>
              </a:rPr>
              <a:t>features</a:t>
            </a:r>
            <a:endParaRPr sz="800" b="1" dirty="0">
              <a:solidFill>
                <a:schemeClr val="dk1"/>
              </a:solidFill>
              <a:latin typeface="Tahoma"/>
              <a:ea typeface="Tahoma"/>
              <a:cs typeface="Tahoma"/>
              <a:sym typeface="Tahoma"/>
            </a:endParaRPr>
          </a:p>
        </p:txBody>
      </p:sp>
      <p:sp>
        <p:nvSpPr>
          <p:cNvPr id="272" name="Google Shape;272;p19"/>
          <p:cNvSpPr txBox="1"/>
          <p:nvPr/>
        </p:nvSpPr>
        <p:spPr>
          <a:xfrm>
            <a:off x="1915152" y="1741297"/>
            <a:ext cx="940800" cy="424800"/>
          </a:xfrm>
          <a:prstGeom prst="rect">
            <a:avLst/>
          </a:prstGeom>
          <a:noFill/>
          <a:ln>
            <a:noFill/>
          </a:ln>
        </p:spPr>
        <p:txBody>
          <a:bodyPr spcFirstLastPara="1" wrap="square" lIns="0" tIns="81800" rIns="0" bIns="0" anchor="t" anchorCtr="0">
            <a:noAutofit/>
          </a:bodyPr>
          <a:lstStyle/>
          <a:p>
            <a:pPr marL="0" marR="0" lvl="0" indent="0" algn="ctr" rtl="0">
              <a:lnSpc>
                <a:spcPct val="100000"/>
              </a:lnSpc>
              <a:spcBef>
                <a:spcPts val="0"/>
              </a:spcBef>
              <a:spcAft>
                <a:spcPts val="0"/>
              </a:spcAft>
              <a:buNone/>
            </a:pPr>
            <a:r>
              <a:rPr lang="en" sz="800" b="1" dirty="0">
                <a:solidFill>
                  <a:schemeClr val="dk1"/>
                </a:solidFill>
                <a:latin typeface="Tahoma"/>
                <a:ea typeface="Tahoma"/>
                <a:cs typeface="Tahoma"/>
                <a:sym typeface="Tahoma"/>
              </a:rPr>
              <a:t>02 </a:t>
            </a:r>
          </a:p>
          <a:p>
            <a:pPr lvl="0" algn="ctr"/>
            <a:r>
              <a:rPr lang="en-IN" sz="800" b="1" dirty="0">
                <a:solidFill>
                  <a:schemeClr val="dk1"/>
                </a:solidFill>
                <a:latin typeface="Tahoma"/>
                <a:ea typeface="Tahoma"/>
                <a:cs typeface="Tahoma"/>
                <a:sym typeface="Tahoma"/>
              </a:rPr>
              <a:t>Products related</a:t>
            </a:r>
          </a:p>
          <a:p>
            <a:pPr lvl="0" algn="ctr"/>
            <a:r>
              <a:rPr lang="en-IN" sz="800" b="1" dirty="0">
                <a:solidFill>
                  <a:schemeClr val="dk1"/>
                </a:solidFill>
                <a:latin typeface="Tahoma"/>
                <a:ea typeface="Tahoma"/>
                <a:cs typeface="Tahoma"/>
                <a:sym typeface="Tahoma"/>
              </a:rPr>
              <a:t>features</a:t>
            </a:r>
            <a:endParaRPr sz="800" b="1" dirty="0">
              <a:solidFill>
                <a:schemeClr val="dk1"/>
              </a:solidFill>
              <a:latin typeface="Tahoma"/>
              <a:ea typeface="Tahoma"/>
              <a:cs typeface="Tahoma"/>
              <a:sym typeface="Tahoma"/>
            </a:endParaRPr>
          </a:p>
        </p:txBody>
      </p:sp>
      <p:sp>
        <p:nvSpPr>
          <p:cNvPr id="273" name="Google Shape;273;p19"/>
          <p:cNvSpPr txBox="1"/>
          <p:nvPr/>
        </p:nvSpPr>
        <p:spPr>
          <a:xfrm>
            <a:off x="3188585" y="2506777"/>
            <a:ext cx="1112700" cy="395700"/>
          </a:xfrm>
          <a:prstGeom prst="rect">
            <a:avLst/>
          </a:prstGeom>
          <a:noFill/>
          <a:ln>
            <a:noFill/>
          </a:ln>
        </p:spPr>
        <p:txBody>
          <a:bodyPr spcFirstLastPara="1" wrap="square" lIns="0" tIns="81800" rIns="0" bIns="0" anchor="t" anchorCtr="0">
            <a:noAutofit/>
          </a:bodyPr>
          <a:lstStyle/>
          <a:p>
            <a:pPr marL="0" marR="0" lvl="0" indent="0" algn="ctr" rtl="0">
              <a:lnSpc>
                <a:spcPct val="100000"/>
              </a:lnSpc>
              <a:spcBef>
                <a:spcPts val="0"/>
              </a:spcBef>
              <a:spcAft>
                <a:spcPts val="0"/>
              </a:spcAft>
              <a:buNone/>
            </a:pPr>
            <a:r>
              <a:rPr lang="en" sz="800" b="1" dirty="0">
                <a:latin typeface="Tahoma"/>
                <a:ea typeface="Tahoma"/>
                <a:cs typeface="Tahoma"/>
                <a:sym typeface="Tahoma"/>
              </a:rPr>
              <a:t>03</a:t>
            </a:r>
          </a:p>
          <a:p>
            <a:pPr marL="0" marR="0" lvl="0" indent="0" algn="ctr" rtl="0">
              <a:lnSpc>
                <a:spcPct val="100000"/>
              </a:lnSpc>
              <a:spcBef>
                <a:spcPts val="0"/>
              </a:spcBef>
              <a:spcAft>
                <a:spcPts val="0"/>
              </a:spcAft>
              <a:buNone/>
            </a:pPr>
            <a:r>
              <a:rPr lang="en" sz="800" b="1" dirty="0">
                <a:latin typeface="Tahoma"/>
                <a:ea typeface="Tahoma"/>
                <a:cs typeface="Tahoma"/>
                <a:sym typeface="Tahoma"/>
              </a:rPr>
              <a:t>Customer related</a:t>
            </a:r>
          </a:p>
          <a:p>
            <a:pPr marL="0" marR="0" lvl="0" indent="0" algn="ctr" rtl="0">
              <a:lnSpc>
                <a:spcPct val="100000"/>
              </a:lnSpc>
              <a:spcBef>
                <a:spcPts val="0"/>
              </a:spcBef>
              <a:spcAft>
                <a:spcPts val="0"/>
              </a:spcAft>
              <a:buNone/>
            </a:pPr>
            <a:r>
              <a:rPr lang="en" sz="800" b="1" dirty="0">
                <a:latin typeface="Tahoma"/>
                <a:ea typeface="Tahoma"/>
                <a:cs typeface="Tahoma"/>
                <a:sym typeface="Tahoma"/>
              </a:rPr>
              <a:t>features</a:t>
            </a:r>
            <a:endParaRPr sz="800" b="1" dirty="0">
              <a:latin typeface="Tahoma"/>
              <a:ea typeface="Tahoma"/>
              <a:cs typeface="Tahoma"/>
              <a:sym typeface="Tahoma"/>
            </a:endParaRPr>
          </a:p>
        </p:txBody>
      </p:sp>
      <p:sp>
        <p:nvSpPr>
          <p:cNvPr id="274" name="Google Shape;274;p19"/>
          <p:cNvSpPr txBox="1"/>
          <p:nvPr/>
        </p:nvSpPr>
        <p:spPr>
          <a:xfrm>
            <a:off x="4632675" y="1705345"/>
            <a:ext cx="954300" cy="395700"/>
          </a:xfrm>
          <a:prstGeom prst="rect">
            <a:avLst/>
          </a:prstGeom>
          <a:noFill/>
          <a:ln>
            <a:noFill/>
          </a:ln>
        </p:spPr>
        <p:txBody>
          <a:bodyPr spcFirstLastPara="1" wrap="square" lIns="0" tIns="81425" rIns="0" bIns="0" anchor="t" anchorCtr="0">
            <a:noAutofit/>
          </a:bodyPr>
          <a:lstStyle/>
          <a:p>
            <a:pPr marL="0" marR="0" lvl="0" indent="0" algn="ctr" rtl="0">
              <a:lnSpc>
                <a:spcPct val="100000"/>
              </a:lnSpc>
              <a:spcBef>
                <a:spcPts val="0"/>
              </a:spcBef>
              <a:spcAft>
                <a:spcPts val="0"/>
              </a:spcAft>
              <a:buNone/>
            </a:pPr>
            <a:r>
              <a:rPr lang="en" sz="800" b="1" dirty="0">
                <a:latin typeface="Tahoma"/>
                <a:ea typeface="Tahoma"/>
                <a:cs typeface="Tahoma"/>
                <a:sym typeface="Tahoma"/>
              </a:rPr>
              <a:t>04 </a:t>
            </a:r>
          </a:p>
          <a:p>
            <a:pPr lvl="0" algn="ctr"/>
            <a:r>
              <a:rPr lang="en" sz="800" b="1" dirty="0">
                <a:latin typeface="Tahoma"/>
                <a:ea typeface="Tahoma"/>
                <a:cs typeface="Tahoma"/>
                <a:sym typeface="Tahoma"/>
              </a:rPr>
              <a:t>Order </a:t>
            </a:r>
            <a:r>
              <a:rPr lang="en-IN" sz="800" b="1" dirty="0">
                <a:latin typeface="Tahoma"/>
                <a:ea typeface="Tahoma"/>
                <a:cs typeface="Tahoma"/>
                <a:sym typeface="Tahoma"/>
              </a:rPr>
              <a:t>related</a:t>
            </a:r>
          </a:p>
          <a:p>
            <a:pPr marL="0" marR="0" lvl="0" indent="0" algn="ctr" rtl="0">
              <a:lnSpc>
                <a:spcPct val="100000"/>
              </a:lnSpc>
              <a:spcBef>
                <a:spcPts val="0"/>
              </a:spcBef>
              <a:spcAft>
                <a:spcPts val="0"/>
              </a:spcAft>
              <a:buNone/>
            </a:pPr>
            <a:r>
              <a:rPr lang="en-US" sz="800" b="1" dirty="0">
                <a:latin typeface="Tahoma"/>
                <a:ea typeface="Tahoma"/>
                <a:cs typeface="Tahoma"/>
                <a:sym typeface="Tahoma"/>
              </a:rPr>
              <a:t>features</a:t>
            </a:r>
          </a:p>
          <a:p>
            <a:pPr marL="0" marR="0" lvl="0" indent="0" algn="ctr" rtl="0">
              <a:lnSpc>
                <a:spcPct val="100000"/>
              </a:lnSpc>
              <a:spcBef>
                <a:spcPts val="0"/>
              </a:spcBef>
              <a:spcAft>
                <a:spcPts val="0"/>
              </a:spcAft>
              <a:buNone/>
            </a:pPr>
            <a:endParaRPr lang="en-IN" sz="800" b="1" dirty="0">
              <a:latin typeface="Tahoma"/>
              <a:ea typeface="Tahoma"/>
              <a:cs typeface="Tahoma"/>
              <a:sym typeface="Tahoma"/>
            </a:endParaRPr>
          </a:p>
          <a:p>
            <a:pPr marL="0" marR="0" lvl="0" indent="0" algn="ctr" rtl="0">
              <a:lnSpc>
                <a:spcPct val="100000"/>
              </a:lnSpc>
              <a:spcBef>
                <a:spcPts val="0"/>
              </a:spcBef>
              <a:spcAft>
                <a:spcPts val="0"/>
              </a:spcAft>
              <a:buNone/>
            </a:pPr>
            <a:endParaRPr lang="en-IN" sz="800" b="1" dirty="0">
              <a:latin typeface="Tahoma"/>
              <a:ea typeface="Tahoma"/>
              <a:cs typeface="Tahoma"/>
              <a:sym typeface="Tahoma"/>
            </a:endParaRPr>
          </a:p>
        </p:txBody>
      </p:sp>
      <p:sp>
        <p:nvSpPr>
          <p:cNvPr id="275" name="Google Shape;275;p19"/>
          <p:cNvSpPr txBox="1"/>
          <p:nvPr/>
        </p:nvSpPr>
        <p:spPr>
          <a:xfrm>
            <a:off x="5977416" y="2560972"/>
            <a:ext cx="940800" cy="424800"/>
          </a:xfrm>
          <a:prstGeom prst="rect">
            <a:avLst/>
          </a:prstGeom>
          <a:noFill/>
          <a:ln>
            <a:noFill/>
          </a:ln>
        </p:spPr>
        <p:txBody>
          <a:bodyPr spcFirstLastPara="1" wrap="square" lIns="0" tIns="81800" rIns="0" bIns="0" anchor="t" anchorCtr="0">
            <a:noAutofit/>
          </a:bodyPr>
          <a:lstStyle/>
          <a:p>
            <a:pPr marL="0" marR="0" lvl="0" indent="0" algn="ctr" rtl="0">
              <a:lnSpc>
                <a:spcPct val="100000"/>
              </a:lnSpc>
              <a:spcBef>
                <a:spcPts val="0"/>
              </a:spcBef>
              <a:spcAft>
                <a:spcPts val="0"/>
              </a:spcAft>
              <a:buNone/>
            </a:pPr>
            <a:r>
              <a:rPr lang="en" sz="800" b="1" dirty="0">
                <a:latin typeface="Tahoma"/>
                <a:ea typeface="Tahoma"/>
                <a:cs typeface="Tahoma"/>
                <a:sym typeface="Tahoma"/>
              </a:rPr>
              <a:t>05</a:t>
            </a:r>
          </a:p>
          <a:p>
            <a:pPr marL="0" marR="0" lvl="0" indent="0" algn="ctr" rtl="0">
              <a:lnSpc>
                <a:spcPct val="100000"/>
              </a:lnSpc>
              <a:spcBef>
                <a:spcPts val="0"/>
              </a:spcBef>
              <a:spcAft>
                <a:spcPts val="0"/>
              </a:spcAft>
              <a:buNone/>
            </a:pPr>
            <a:r>
              <a:rPr lang="en" sz="800" b="1" dirty="0">
                <a:latin typeface="Tahoma"/>
                <a:ea typeface="Tahoma"/>
                <a:cs typeface="Tahoma"/>
                <a:sym typeface="Tahoma"/>
              </a:rPr>
              <a:t>Amount related</a:t>
            </a:r>
          </a:p>
          <a:p>
            <a:pPr marL="0" marR="0" lvl="0" indent="0" algn="ctr" rtl="0">
              <a:lnSpc>
                <a:spcPct val="100000"/>
              </a:lnSpc>
              <a:spcBef>
                <a:spcPts val="0"/>
              </a:spcBef>
              <a:spcAft>
                <a:spcPts val="0"/>
              </a:spcAft>
              <a:buNone/>
            </a:pPr>
            <a:r>
              <a:rPr lang="en" sz="800" b="1" dirty="0">
                <a:latin typeface="Tahoma"/>
                <a:ea typeface="Tahoma"/>
                <a:cs typeface="Tahoma"/>
                <a:sym typeface="Tahoma"/>
              </a:rPr>
              <a:t>features</a:t>
            </a:r>
            <a:endParaRPr sz="800" b="1" dirty="0">
              <a:latin typeface="Tahoma"/>
              <a:ea typeface="Tahoma"/>
              <a:cs typeface="Tahoma"/>
              <a:sym typeface="Tahoma"/>
            </a:endParaRPr>
          </a:p>
        </p:txBody>
      </p:sp>
      <p:grpSp>
        <p:nvGrpSpPr>
          <p:cNvPr id="276" name="Google Shape;276;p19"/>
          <p:cNvGrpSpPr/>
          <p:nvPr/>
        </p:nvGrpSpPr>
        <p:grpSpPr>
          <a:xfrm>
            <a:off x="962991" y="1769154"/>
            <a:ext cx="590512" cy="482149"/>
            <a:chOff x="5169975" y="3526675"/>
            <a:chExt cx="543850" cy="444050"/>
          </a:xfrm>
        </p:grpSpPr>
        <p:sp>
          <p:nvSpPr>
            <p:cNvPr id="277" name="Google Shape;277;p19"/>
            <p:cNvSpPr/>
            <p:nvPr/>
          </p:nvSpPr>
          <p:spPr>
            <a:xfrm>
              <a:off x="5373900" y="3859500"/>
              <a:ext cx="111250" cy="111225"/>
            </a:xfrm>
            <a:custGeom>
              <a:avLst/>
              <a:gdLst/>
              <a:ahLst/>
              <a:cxnLst/>
              <a:rect l="l" t="t" r="r" b="b"/>
              <a:pathLst>
                <a:path w="4450" h="4449" fill="none" extrusionOk="0">
                  <a:moveTo>
                    <a:pt x="4229" y="1258"/>
                  </a:moveTo>
                  <a:lnTo>
                    <a:pt x="4323" y="1462"/>
                  </a:lnTo>
                  <a:lnTo>
                    <a:pt x="4433" y="1887"/>
                  </a:lnTo>
                  <a:lnTo>
                    <a:pt x="4449" y="2327"/>
                  </a:lnTo>
                  <a:lnTo>
                    <a:pt x="4402" y="2751"/>
                  </a:lnTo>
                  <a:lnTo>
                    <a:pt x="4260" y="3144"/>
                  </a:lnTo>
                  <a:lnTo>
                    <a:pt x="4040" y="3521"/>
                  </a:lnTo>
                  <a:lnTo>
                    <a:pt x="3757" y="3851"/>
                  </a:lnTo>
                  <a:lnTo>
                    <a:pt x="3412" y="4119"/>
                  </a:lnTo>
                  <a:lnTo>
                    <a:pt x="3207" y="4229"/>
                  </a:lnTo>
                  <a:lnTo>
                    <a:pt x="3003" y="4323"/>
                  </a:lnTo>
                  <a:lnTo>
                    <a:pt x="2563" y="4433"/>
                  </a:lnTo>
                  <a:lnTo>
                    <a:pt x="2139" y="4449"/>
                  </a:lnTo>
                  <a:lnTo>
                    <a:pt x="1714" y="4401"/>
                  </a:lnTo>
                  <a:lnTo>
                    <a:pt x="1306" y="4260"/>
                  </a:lnTo>
                  <a:lnTo>
                    <a:pt x="928" y="4040"/>
                  </a:lnTo>
                  <a:lnTo>
                    <a:pt x="614" y="3757"/>
                  </a:lnTo>
                  <a:lnTo>
                    <a:pt x="331" y="3411"/>
                  </a:lnTo>
                  <a:lnTo>
                    <a:pt x="237" y="3207"/>
                  </a:lnTo>
                  <a:lnTo>
                    <a:pt x="142" y="2987"/>
                  </a:lnTo>
                  <a:lnTo>
                    <a:pt x="32" y="2562"/>
                  </a:lnTo>
                  <a:lnTo>
                    <a:pt x="1" y="2138"/>
                  </a:lnTo>
                  <a:lnTo>
                    <a:pt x="64" y="1714"/>
                  </a:lnTo>
                  <a:lnTo>
                    <a:pt x="205" y="1305"/>
                  </a:lnTo>
                  <a:lnTo>
                    <a:pt x="410" y="928"/>
                  </a:lnTo>
                  <a:lnTo>
                    <a:pt x="693" y="613"/>
                  </a:lnTo>
                  <a:lnTo>
                    <a:pt x="1054" y="331"/>
                  </a:lnTo>
                  <a:lnTo>
                    <a:pt x="1258" y="221"/>
                  </a:lnTo>
                  <a:lnTo>
                    <a:pt x="1463" y="142"/>
                  </a:lnTo>
                  <a:lnTo>
                    <a:pt x="1887" y="32"/>
                  </a:lnTo>
                  <a:lnTo>
                    <a:pt x="2327" y="0"/>
                  </a:lnTo>
                  <a:lnTo>
                    <a:pt x="2752" y="63"/>
                  </a:lnTo>
                  <a:lnTo>
                    <a:pt x="3145" y="205"/>
                  </a:lnTo>
                  <a:lnTo>
                    <a:pt x="3522" y="409"/>
                  </a:lnTo>
                  <a:lnTo>
                    <a:pt x="3852" y="692"/>
                  </a:lnTo>
                  <a:lnTo>
                    <a:pt x="4119" y="1054"/>
                  </a:lnTo>
                  <a:lnTo>
                    <a:pt x="4229" y="1258"/>
                  </a:lnTo>
                  <a:close/>
                </a:path>
              </a:pathLst>
            </a:custGeom>
            <a:solidFill>
              <a:schemeClr val="dk2"/>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5169975" y="3526675"/>
              <a:ext cx="204750" cy="268800"/>
            </a:xfrm>
            <a:custGeom>
              <a:avLst/>
              <a:gdLst/>
              <a:ahLst/>
              <a:cxnLst/>
              <a:rect l="l" t="t" r="r" b="b"/>
              <a:pathLst>
                <a:path w="8190" h="10752" fill="none" extrusionOk="0">
                  <a:moveTo>
                    <a:pt x="0" y="771"/>
                  </a:moveTo>
                  <a:lnTo>
                    <a:pt x="299" y="613"/>
                  </a:lnTo>
                  <a:lnTo>
                    <a:pt x="1336" y="110"/>
                  </a:lnTo>
                  <a:lnTo>
                    <a:pt x="1619" y="0"/>
                  </a:lnTo>
                  <a:lnTo>
                    <a:pt x="2201" y="0"/>
                  </a:lnTo>
                  <a:lnTo>
                    <a:pt x="2767" y="221"/>
                  </a:lnTo>
                  <a:lnTo>
                    <a:pt x="3238" y="661"/>
                  </a:lnTo>
                  <a:lnTo>
                    <a:pt x="3395" y="944"/>
                  </a:lnTo>
                  <a:lnTo>
                    <a:pt x="8189" y="10751"/>
                  </a:lnTo>
                </a:path>
              </a:pathLst>
            </a:custGeom>
            <a:solidFill>
              <a:schemeClr val="dk2"/>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5552700" y="3769900"/>
              <a:ext cx="161125" cy="79025"/>
            </a:xfrm>
            <a:custGeom>
              <a:avLst/>
              <a:gdLst/>
              <a:ahLst/>
              <a:cxnLst/>
              <a:rect l="l" t="t" r="r" b="b"/>
              <a:pathLst>
                <a:path w="6445" h="3161" fill="none" extrusionOk="0">
                  <a:moveTo>
                    <a:pt x="1" y="3160"/>
                  </a:moveTo>
                  <a:lnTo>
                    <a:pt x="6445" y="1"/>
                  </a:lnTo>
                </a:path>
              </a:pathLst>
            </a:custGeom>
            <a:solidFill>
              <a:schemeClr val="dk2"/>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5405750" y="3562425"/>
              <a:ext cx="220450" cy="217725"/>
            </a:xfrm>
            <a:custGeom>
              <a:avLst/>
              <a:gdLst/>
              <a:ahLst/>
              <a:cxnLst/>
              <a:rect l="l" t="t" r="r" b="b"/>
              <a:pathLst>
                <a:path w="8818" h="8709" fill="none" extrusionOk="0">
                  <a:moveTo>
                    <a:pt x="8818" y="5785"/>
                  </a:moveTo>
                  <a:lnTo>
                    <a:pt x="2829" y="8708"/>
                  </a:lnTo>
                  <a:lnTo>
                    <a:pt x="0" y="2940"/>
                  </a:lnTo>
                  <a:lnTo>
                    <a:pt x="6004" y="1"/>
                  </a:lnTo>
                  <a:lnTo>
                    <a:pt x="8818" y="5785"/>
                  </a:lnTo>
                  <a:close/>
                </a:path>
              </a:pathLst>
            </a:custGeom>
            <a:solidFill>
              <a:schemeClr val="dk2"/>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5478825" y="3640625"/>
              <a:ext cx="47175" cy="22825"/>
            </a:xfrm>
            <a:custGeom>
              <a:avLst/>
              <a:gdLst/>
              <a:ahLst/>
              <a:cxnLst/>
              <a:rect l="l" t="t" r="r" b="b"/>
              <a:pathLst>
                <a:path w="1887" h="913" fill="none" extrusionOk="0">
                  <a:moveTo>
                    <a:pt x="1" y="912"/>
                  </a:moveTo>
                  <a:lnTo>
                    <a:pt x="1887" y="1"/>
                  </a:lnTo>
                </a:path>
              </a:pathLst>
            </a:custGeom>
            <a:solidFill>
              <a:schemeClr val="dk2"/>
            </a:solid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19"/>
          <p:cNvGrpSpPr/>
          <p:nvPr/>
        </p:nvGrpSpPr>
        <p:grpSpPr>
          <a:xfrm>
            <a:off x="2118805" y="3832054"/>
            <a:ext cx="672456" cy="373185"/>
            <a:chOff x="4324766" y="3082811"/>
            <a:chExt cx="606636" cy="336688"/>
          </a:xfrm>
        </p:grpSpPr>
        <p:sp>
          <p:nvSpPr>
            <p:cNvPr id="283" name="Google Shape;283;p19"/>
            <p:cNvSpPr/>
            <p:nvPr/>
          </p:nvSpPr>
          <p:spPr>
            <a:xfrm>
              <a:off x="4393523" y="3324113"/>
              <a:ext cx="95398" cy="95387"/>
            </a:xfrm>
            <a:custGeom>
              <a:avLst/>
              <a:gdLst/>
              <a:ahLst/>
              <a:cxnLst/>
              <a:rect l="l" t="t" r="r" b="b"/>
              <a:pathLst>
                <a:path w="4449" h="4449" fill="none" extrusionOk="0">
                  <a:moveTo>
                    <a:pt x="4449" y="2217"/>
                  </a:moveTo>
                  <a:lnTo>
                    <a:pt x="4449" y="2453"/>
                  </a:lnTo>
                  <a:lnTo>
                    <a:pt x="4354" y="2877"/>
                  </a:lnTo>
                  <a:lnTo>
                    <a:pt x="4181" y="3286"/>
                  </a:lnTo>
                  <a:lnTo>
                    <a:pt x="3946" y="3632"/>
                  </a:lnTo>
                  <a:lnTo>
                    <a:pt x="3647" y="3946"/>
                  </a:lnTo>
                  <a:lnTo>
                    <a:pt x="3285" y="4182"/>
                  </a:lnTo>
                  <a:lnTo>
                    <a:pt x="2892" y="4355"/>
                  </a:lnTo>
                  <a:lnTo>
                    <a:pt x="2452" y="4433"/>
                  </a:lnTo>
                  <a:lnTo>
                    <a:pt x="2232" y="4449"/>
                  </a:lnTo>
                  <a:lnTo>
                    <a:pt x="1997" y="4433"/>
                  </a:lnTo>
                  <a:lnTo>
                    <a:pt x="1556" y="4355"/>
                  </a:lnTo>
                  <a:lnTo>
                    <a:pt x="1164" y="4182"/>
                  </a:lnTo>
                  <a:lnTo>
                    <a:pt x="802" y="3946"/>
                  </a:lnTo>
                  <a:lnTo>
                    <a:pt x="503" y="3632"/>
                  </a:lnTo>
                  <a:lnTo>
                    <a:pt x="268" y="3286"/>
                  </a:lnTo>
                  <a:lnTo>
                    <a:pt x="95" y="2877"/>
                  </a:lnTo>
                  <a:lnTo>
                    <a:pt x="16" y="2453"/>
                  </a:lnTo>
                  <a:lnTo>
                    <a:pt x="0" y="2217"/>
                  </a:lnTo>
                  <a:lnTo>
                    <a:pt x="16" y="1997"/>
                  </a:lnTo>
                  <a:lnTo>
                    <a:pt x="95" y="1557"/>
                  </a:lnTo>
                  <a:lnTo>
                    <a:pt x="268" y="1164"/>
                  </a:lnTo>
                  <a:lnTo>
                    <a:pt x="503" y="802"/>
                  </a:lnTo>
                  <a:lnTo>
                    <a:pt x="802" y="504"/>
                  </a:lnTo>
                  <a:lnTo>
                    <a:pt x="1164" y="268"/>
                  </a:lnTo>
                  <a:lnTo>
                    <a:pt x="1556" y="95"/>
                  </a:lnTo>
                  <a:lnTo>
                    <a:pt x="1997" y="1"/>
                  </a:lnTo>
                  <a:lnTo>
                    <a:pt x="2232" y="1"/>
                  </a:lnTo>
                  <a:lnTo>
                    <a:pt x="2452" y="1"/>
                  </a:lnTo>
                  <a:lnTo>
                    <a:pt x="2892" y="95"/>
                  </a:lnTo>
                  <a:lnTo>
                    <a:pt x="3285" y="268"/>
                  </a:lnTo>
                  <a:lnTo>
                    <a:pt x="3647" y="504"/>
                  </a:lnTo>
                  <a:lnTo>
                    <a:pt x="3946" y="802"/>
                  </a:lnTo>
                  <a:lnTo>
                    <a:pt x="4181" y="1164"/>
                  </a:lnTo>
                  <a:lnTo>
                    <a:pt x="4354" y="1557"/>
                  </a:lnTo>
                  <a:lnTo>
                    <a:pt x="4449" y="1997"/>
                  </a:lnTo>
                  <a:lnTo>
                    <a:pt x="4449" y="2217"/>
                  </a:lnTo>
                  <a:close/>
                </a:path>
              </a:pathLst>
            </a:custGeom>
            <a:solidFill>
              <a:srgbClr val="288681"/>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4773971" y="3324113"/>
              <a:ext cx="95398" cy="95387"/>
            </a:xfrm>
            <a:custGeom>
              <a:avLst/>
              <a:gdLst/>
              <a:ahLst/>
              <a:cxnLst/>
              <a:rect l="l" t="t" r="r" b="b"/>
              <a:pathLst>
                <a:path w="4449" h="4449" fill="none" extrusionOk="0">
                  <a:moveTo>
                    <a:pt x="4449" y="2217"/>
                  </a:moveTo>
                  <a:lnTo>
                    <a:pt x="4433" y="2453"/>
                  </a:lnTo>
                  <a:lnTo>
                    <a:pt x="4355" y="2877"/>
                  </a:lnTo>
                  <a:lnTo>
                    <a:pt x="4182" y="3286"/>
                  </a:lnTo>
                  <a:lnTo>
                    <a:pt x="3946" y="3632"/>
                  </a:lnTo>
                  <a:lnTo>
                    <a:pt x="3647" y="3946"/>
                  </a:lnTo>
                  <a:lnTo>
                    <a:pt x="3286" y="4182"/>
                  </a:lnTo>
                  <a:lnTo>
                    <a:pt x="2893" y="4355"/>
                  </a:lnTo>
                  <a:lnTo>
                    <a:pt x="2453" y="4433"/>
                  </a:lnTo>
                  <a:lnTo>
                    <a:pt x="2217" y="4449"/>
                  </a:lnTo>
                  <a:lnTo>
                    <a:pt x="1997" y="4433"/>
                  </a:lnTo>
                  <a:lnTo>
                    <a:pt x="1557" y="4355"/>
                  </a:lnTo>
                  <a:lnTo>
                    <a:pt x="1164" y="4182"/>
                  </a:lnTo>
                  <a:lnTo>
                    <a:pt x="802" y="3946"/>
                  </a:lnTo>
                  <a:lnTo>
                    <a:pt x="504" y="3632"/>
                  </a:lnTo>
                  <a:lnTo>
                    <a:pt x="268" y="3286"/>
                  </a:lnTo>
                  <a:lnTo>
                    <a:pt x="95" y="2877"/>
                  </a:lnTo>
                  <a:lnTo>
                    <a:pt x="1" y="2453"/>
                  </a:lnTo>
                  <a:lnTo>
                    <a:pt x="1" y="2217"/>
                  </a:lnTo>
                  <a:lnTo>
                    <a:pt x="1" y="1997"/>
                  </a:lnTo>
                  <a:lnTo>
                    <a:pt x="95" y="1557"/>
                  </a:lnTo>
                  <a:lnTo>
                    <a:pt x="268" y="1164"/>
                  </a:lnTo>
                  <a:lnTo>
                    <a:pt x="504" y="802"/>
                  </a:lnTo>
                  <a:lnTo>
                    <a:pt x="802" y="504"/>
                  </a:lnTo>
                  <a:lnTo>
                    <a:pt x="1164" y="268"/>
                  </a:lnTo>
                  <a:lnTo>
                    <a:pt x="1557" y="95"/>
                  </a:lnTo>
                  <a:lnTo>
                    <a:pt x="1997" y="1"/>
                  </a:lnTo>
                  <a:lnTo>
                    <a:pt x="2217" y="1"/>
                  </a:lnTo>
                  <a:lnTo>
                    <a:pt x="2453" y="1"/>
                  </a:lnTo>
                  <a:lnTo>
                    <a:pt x="2893" y="95"/>
                  </a:lnTo>
                  <a:lnTo>
                    <a:pt x="3286" y="268"/>
                  </a:lnTo>
                  <a:lnTo>
                    <a:pt x="3647" y="504"/>
                  </a:lnTo>
                  <a:lnTo>
                    <a:pt x="3946" y="802"/>
                  </a:lnTo>
                  <a:lnTo>
                    <a:pt x="4182" y="1164"/>
                  </a:lnTo>
                  <a:lnTo>
                    <a:pt x="4355" y="1557"/>
                  </a:lnTo>
                  <a:lnTo>
                    <a:pt x="4433" y="1997"/>
                  </a:lnTo>
                  <a:lnTo>
                    <a:pt x="4449" y="2217"/>
                  </a:lnTo>
                  <a:close/>
                </a:path>
              </a:pathLst>
            </a:custGeom>
            <a:solidFill>
              <a:srgbClr val="288681"/>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4324766" y="3082811"/>
              <a:ext cx="387959" cy="286138"/>
            </a:xfrm>
            <a:custGeom>
              <a:avLst/>
              <a:gdLst/>
              <a:ahLst/>
              <a:cxnLst/>
              <a:rect l="l" t="t" r="r" b="b"/>
              <a:pathLst>
                <a:path w="18093" h="13346" fill="none" extrusionOk="0">
                  <a:moveTo>
                    <a:pt x="1" y="13345"/>
                  </a:moveTo>
                  <a:lnTo>
                    <a:pt x="1" y="2374"/>
                  </a:lnTo>
                  <a:lnTo>
                    <a:pt x="1" y="2123"/>
                  </a:lnTo>
                  <a:lnTo>
                    <a:pt x="95" y="1667"/>
                  </a:lnTo>
                  <a:lnTo>
                    <a:pt x="284" y="1242"/>
                  </a:lnTo>
                  <a:lnTo>
                    <a:pt x="535" y="865"/>
                  </a:lnTo>
                  <a:lnTo>
                    <a:pt x="850" y="535"/>
                  </a:lnTo>
                  <a:lnTo>
                    <a:pt x="1227" y="284"/>
                  </a:lnTo>
                  <a:lnTo>
                    <a:pt x="1651" y="111"/>
                  </a:lnTo>
                  <a:lnTo>
                    <a:pt x="2123" y="16"/>
                  </a:lnTo>
                  <a:lnTo>
                    <a:pt x="2359" y="1"/>
                  </a:lnTo>
                  <a:lnTo>
                    <a:pt x="15719" y="1"/>
                  </a:lnTo>
                  <a:lnTo>
                    <a:pt x="15970" y="16"/>
                  </a:lnTo>
                  <a:lnTo>
                    <a:pt x="16426" y="111"/>
                  </a:lnTo>
                  <a:lnTo>
                    <a:pt x="16850" y="284"/>
                  </a:lnTo>
                  <a:lnTo>
                    <a:pt x="17228" y="535"/>
                  </a:lnTo>
                  <a:lnTo>
                    <a:pt x="17542" y="865"/>
                  </a:lnTo>
                  <a:lnTo>
                    <a:pt x="17809" y="1242"/>
                  </a:lnTo>
                  <a:lnTo>
                    <a:pt x="17982" y="1667"/>
                  </a:lnTo>
                  <a:lnTo>
                    <a:pt x="18076" y="2123"/>
                  </a:lnTo>
                  <a:lnTo>
                    <a:pt x="18092" y="2374"/>
                  </a:lnTo>
                  <a:lnTo>
                    <a:pt x="18092" y="10987"/>
                  </a:lnTo>
                  <a:lnTo>
                    <a:pt x="18076" y="11223"/>
                  </a:lnTo>
                  <a:lnTo>
                    <a:pt x="17982" y="11695"/>
                  </a:lnTo>
                  <a:lnTo>
                    <a:pt x="17809" y="12119"/>
                  </a:lnTo>
                  <a:lnTo>
                    <a:pt x="17542" y="12496"/>
                  </a:lnTo>
                  <a:lnTo>
                    <a:pt x="17228" y="12811"/>
                  </a:lnTo>
                  <a:lnTo>
                    <a:pt x="16850" y="13062"/>
                  </a:lnTo>
                  <a:lnTo>
                    <a:pt x="16426" y="13251"/>
                  </a:lnTo>
                  <a:lnTo>
                    <a:pt x="15970" y="13345"/>
                  </a:lnTo>
                  <a:lnTo>
                    <a:pt x="15719" y="13345"/>
                  </a:lnTo>
                  <a:lnTo>
                    <a:pt x="10218" y="13345"/>
                  </a:lnTo>
                </a:path>
              </a:pathLst>
            </a:custGeom>
            <a:solidFill>
              <a:srgbClr val="288681"/>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4774979" y="3180884"/>
              <a:ext cx="156423" cy="188072"/>
            </a:xfrm>
            <a:custGeom>
              <a:avLst/>
              <a:gdLst/>
              <a:ahLst/>
              <a:cxnLst/>
              <a:rect l="l" t="t" r="r" b="b"/>
              <a:pathLst>
                <a:path w="7295" h="8772" fill="none" extrusionOk="0">
                  <a:moveTo>
                    <a:pt x="1" y="1"/>
                  </a:moveTo>
                  <a:lnTo>
                    <a:pt x="5078" y="1"/>
                  </a:lnTo>
                  <a:lnTo>
                    <a:pt x="7294" y="4575"/>
                  </a:lnTo>
                  <a:lnTo>
                    <a:pt x="7294" y="8771"/>
                  </a:lnTo>
                </a:path>
              </a:pathLst>
            </a:custGeom>
            <a:solidFill>
              <a:srgbClr val="288681"/>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4490580" y="3145828"/>
              <a:ext cx="149647" cy="129090"/>
            </a:xfrm>
            <a:custGeom>
              <a:avLst/>
              <a:gdLst/>
              <a:ahLst/>
              <a:cxnLst/>
              <a:rect l="l" t="t" r="r" b="b"/>
              <a:pathLst>
                <a:path w="6979" h="6021" fill="none" extrusionOk="0">
                  <a:moveTo>
                    <a:pt x="0" y="1"/>
                  </a:moveTo>
                  <a:lnTo>
                    <a:pt x="5203" y="1"/>
                  </a:lnTo>
                  <a:lnTo>
                    <a:pt x="5659" y="17"/>
                  </a:lnTo>
                  <a:lnTo>
                    <a:pt x="6193" y="158"/>
                  </a:lnTo>
                  <a:lnTo>
                    <a:pt x="6460" y="331"/>
                  </a:lnTo>
                  <a:lnTo>
                    <a:pt x="6775" y="661"/>
                  </a:lnTo>
                  <a:lnTo>
                    <a:pt x="6963" y="1274"/>
                  </a:lnTo>
                  <a:lnTo>
                    <a:pt x="6979" y="1651"/>
                  </a:lnTo>
                  <a:lnTo>
                    <a:pt x="6979" y="6021"/>
                  </a:lnTo>
                </a:path>
              </a:pathLst>
            </a:custGeom>
            <a:solidFill>
              <a:srgbClr val="288681"/>
            </a:solid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9"/>
          <p:cNvGrpSpPr/>
          <p:nvPr/>
        </p:nvGrpSpPr>
        <p:grpSpPr>
          <a:xfrm>
            <a:off x="6163182" y="1876806"/>
            <a:ext cx="428417" cy="319508"/>
            <a:chOff x="5701275" y="2508845"/>
            <a:chExt cx="428417" cy="319508"/>
          </a:xfrm>
        </p:grpSpPr>
        <p:sp>
          <p:nvSpPr>
            <p:cNvPr id="289" name="Google Shape;289;p19"/>
            <p:cNvSpPr/>
            <p:nvPr/>
          </p:nvSpPr>
          <p:spPr>
            <a:xfrm>
              <a:off x="5701275" y="2636228"/>
              <a:ext cx="168911" cy="185079"/>
            </a:xfrm>
            <a:custGeom>
              <a:avLst/>
              <a:gdLst/>
              <a:ahLst/>
              <a:cxnLst/>
              <a:rect l="l" t="t" r="r" b="b"/>
              <a:pathLst>
                <a:path w="9023" h="9888" fill="none" extrusionOk="0">
                  <a:moveTo>
                    <a:pt x="0" y="4496"/>
                  </a:moveTo>
                  <a:lnTo>
                    <a:pt x="0" y="2249"/>
                  </a:lnTo>
                  <a:lnTo>
                    <a:pt x="16" y="2013"/>
                  </a:lnTo>
                  <a:lnTo>
                    <a:pt x="110" y="1573"/>
                  </a:lnTo>
                  <a:lnTo>
                    <a:pt x="283" y="1180"/>
                  </a:lnTo>
                  <a:lnTo>
                    <a:pt x="550" y="818"/>
                  </a:lnTo>
                  <a:lnTo>
                    <a:pt x="865" y="520"/>
                  </a:lnTo>
                  <a:lnTo>
                    <a:pt x="1242" y="268"/>
                  </a:lnTo>
                  <a:lnTo>
                    <a:pt x="1666" y="95"/>
                  </a:lnTo>
                  <a:lnTo>
                    <a:pt x="2122" y="1"/>
                  </a:lnTo>
                  <a:lnTo>
                    <a:pt x="2374" y="1"/>
                  </a:lnTo>
                  <a:lnTo>
                    <a:pt x="6665" y="1"/>
                  </a:lnTo>
                  <a:lnTo>
                    <a:pt x="6900" y="1"/>
                  </a:lnTo>
                  <a:lnTo>
                    <a:pt x="7372" y="95"/>
                  </a:lnTo>
                  <a:lnTo>
                    <a:pt x="7796" y="284"/>
                  </a:lnTo>
                  <a:lnTo>
                    <a:pt x="8173" y="535"/>
                  </a:lnTo>
                  <a:lnTo>
                    <a:pt x="8488" y="865"/>
                  </a:lnTo>
                  <a:lnTo>
                    <a:pt x="8739" y="1243"/>
                  </a:lnTo>
                  <a:lnTo>
                    <a:pt x="8928" y="1667"/>
                  </a:lnTo>
                  <a:lnTo>
                    <a:pt x="9022" y="2123"/>
                  </a:lnTo>
                  <a:lnTo>
                    <a:pt x="9022" y="2359"/>
                  </a:lnTo>
                  <a:lnTo>
                    <a:pt x="9022" y="7530"/>
                  </a:lnTo>
                  <a:lnTo>
                    <a:pt x="9022" y="7766"/>
                  </a:lnTo>
                  <a:lnTo>
                    <a:pt x="8928" y="8221"/>
                  </a:lnTo>
                  <a:lnTo>
                    <a:pt x="8739" y="8646"/>
                  </a:lnTo>
                  <a:lnTo>
                    <a:pt x="8488" y="9023"/>
                  </a:lnTo>
                  <a:lnTo>
                    <a:pt x="8173" y="9353"/>
                  </a:lnTo>
                  <a:lnTo>
                    <a:pt x="7796" y="9605"/>
                  </a:lnTo>
                  <a:lnTo>
                    <a:pt x="7372" y="9777"/>
                  </a:lnTo>
                  <a:lnTo>
                    <a:pt x="6900" y="9872"/>
                  </a:lnTo>
                  <a:lnTo>
                    <a:pt x="6665" y="9887"/>
                  </a:lnTo>
                  <a:lnTo>
                    <a:pt x="3458" y="9887"/>
                  </a:lnTo>
                </a:path>
              </a:pathLst>
            </a:custGeom>
            <a:no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19"/>
            <p:cNvSpPr/>
            <p:nvPr/>
          </p:nvSpPr>
          <p:spPr>
            <a:xfrm>
              <a:off x="5874276" y="2508845"/>
              <a:ext cx="255416" cy="319508"/>
            </a:xfrm>
            <a:custGeom>
              <a:avLst/>
              <a:gdLst/>
              <a:ahLst/>
              <a:cxnLst/>
              <a:rect l="l" t="t" r="r" b="b"/>
              <a:pathLst>
                <a:path w="13644" h="17070" fill="none" extrusionOk="0">
                  <a:moveTo>
                    <a:pt x="0" y="7513"/>
                  </a:moveTo>
                  <a:lnTo>
                    <a:pt x="440" y="7309"/>
                  </a:lnTo>
                  <a:lnTo>
                    <a:pt x="2719" y="5879"/>
                  </a:lnTo>
                  <a:lnTo>
                    <a:pt x="3898" y="4920"/>
                  </a:lnTo>
                  <a:lnTo>
                    <a:pt x="4574" y="4213"/>
                  </a:lnTo>
                  <a:lnTo>
                    <a:pt x="4857" y="3835"/>
                  </a:lnTo>
                  <a:lnTo>
                    <a:pt x="5093" y="3474"/>
                  </a:lnTo>
                  <a:lnTo>
                    <a:pt x="5391" y="2829"/>
                  </a:lnTo>
                  <a:lnTo>
                    <a:pt x="5596" y="1981"/>
                  </a:lnTo>
                  <a:lnTo>
                    <a:pt x="5612" y="1132"/>
                  </a:lnTo>
                  <a:lnTo>
                    <a:pt x="5722" y="645"/>
                  </a:lnTo>
                  <a:lnTo>
                    <a:pt x="5910" y="377"/>
                  </a:lnTo>
                  <a:lnTo>
                    <a:pt x="6083" y="252"/>
                  </a:lnTo>
                  <a:lnTo>
                    <a:pt x="6272" y="142"/>
                  </a:lnTo>
                  <a:lnTo>
                    <a:pt x="6633" y="16"/>
                  </a:lnTo>
                  <a:lnTo>
                    <a:pt x="6995" y="0"/>
                  </a:lnTo>
                  <a:lnTo>
                    <a:pt x="7325" y="94"/>
                  </a:lnTo>
                  <a:lnTo>
                    <a:pt x="7623" y="299"/>
                  </a:lnTo>
                  <a:lnTo>
                    <a:pt x="7891" y="629"/>
                  </a:lnTo>
                  <a:lnTo>
                    <a:pt x="8095" y="1085"/>
                  </a:lnTo>
                  <a:lnTo>
                    <a:pt x="8252" y="1651"/>
                  </a:lnTo>
                  <a:lnTo>
                    <a:pt x="8315" y="1981"/>
                  </a:lnTo>
                  <a:lnTo>
                    <a:pt x="8378" y="2704"/>
                  </a:lnTo>
                  <a:lnTo>
                    <a:pt x="8268" y="4213"/>
                  </a:lnTo>
                  <a:lnTo>
                    <a:pt x="7906" y="6114"/>
                  </a:lnTo>
                  <a:lnTo>
                    <a:pt x="7812" y="6429"/>
                  </a:lnTo>
                  <a:lnTo>
                    <a:pt x="8551" y="6492"/>
                  </a:lnTo>
                  <a:lnTo>
                    <a:pt x="11160" y="6554"/>
                  </a:lnTo>
                  <a:lnTo>
                    <a:pt x="11490" y="6570"/>
                  </a:lnTo>
                  <a:lnTo>
                    <a:pt x="12134" y="6665"/>
                  </a:lnTo>
                  <a:lnTo>
                    <a:pt x="12685" y="6885"/>
                  </a:lnTo>
                  <a:lnTo>
                    <a:pt x="13140" y="7246"/>
                  </a:lnTo>
                  <a:lnTo>
                    <a:pt x="13470" y="7749"/>
                  </a:lnTo>
                  <a:lnTo>
                    <a:pt x="13643" y="8441"/>
                  </a:lnTo>
                  <a:lnTo>
                    <a:pt x="13643" y="9305"/>
                  </a:lnTo>
                  <a:lnTo>
                    <a:pt x="13439" y="10374"/>
                  </a:lnTo>
                  <a:lnTo>
                    <a:pt x="13250" y="11003"/>
                  </a:lnTo>
                  <a:lnTo>
                    <a:pt x="12873" y="12276"/>
                  </a:lnTo>
                  <a:lnTo>
                    <a:pt x="12386" y="13958"/>
                  </a:lnTo>
                  <a:lnTo>
                    <a:pt x="12009" y="14916"/>
                  </a:lnTo>
                  <a:lnTo>
                    <a:pt x="11537" y="15718"/>
                  </a:lnTo>
                  <a:lnTo>
                    <a:pt x="10908" y="16362"/>
                  </a:lnTo>
                  <a:lnTo>
                    <a:pt x="10044" y="16803"/>
                  </a:lnTo>
                  <a:lnTo>
                    <a:pt x="8897" y="17038"/>
                  </a:lnTo>
                  <a:lnTo>
                    <a:pt x="8189" y="17070"/>
                  </a:lnTo>
                  <a:lnTo>
                    <a:pt x="6790" y="17054"/>
                  </a:lnTo>
                  <a:lnTo>
                    <a:pt x="4794" y="16960"/>
                  </a:lnTo>
                  <a:lnTo>
                    <a:pt x="3222" y="16771"/>
                  </a:lnTo>
                  <a:lnTo>
                    <a:pt x="3081" y="16740"/>
                  </a:lnTo>
                </a:path>
              </a:pathLst>
            </a:custGeom>
            <a:no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5965195" y="2715971"/>
              <a:ext cx="99459" cy="50912"/>
            </a:xfrm>
            <a:custGeom>
              <a:avLst/>
              <a:gdLst/>
              <a:ahLst/>
              <a:cxnLst/>
              <a:rect l="l" t="t" r="r" b="b"/>
              <a:pathLst>
                <a:path w="5313" h="2720" fill="none" extrusionOk="0">
                  <a:moveTo>
                    <a:pt x="0" y="2720"/>
                  </a:moveTo>
                  <a:lnTo>
                    <a:pt x="3301" y="2720"/>
                  </a:lnTo>
                  <a:lnTo>
                    <a:pt x="3427" y="2704"/>
                  </a:lnTo>
                  <a:lnTo>
                    <a:pt x="3694" y="2625"/>
                  </a:lnTo>
                  <a:lnTo>
                    <a:pt x="4087" y="2374"/>
                  </a:lnTo>
                  <a:lnTo>
                    <a:pt x="4605" y="1698"/>
                  </a:lnTo>
                  <a:lnTo>
                    <a:pt x="5093" y="676"/>
                  </a:lnTo>
                  <a:lnTo>
                    <a:pt x="5313" y="0"/>
                  </a:lnTo>
                </a:path>
              </a:pathLst>
            </a:custGeom>
            <a:no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9"/>
          <p:cNvGrpSpPr/>
          <p:nvPr/>
        </p:nvGrpSpPr>
        <p:grpSpPr>
          <a:xfrm>
            <a:off x="3378901" y="1494591"/>
            <a:ext cx="769607" cy="381276"/>
            <a:chOff x="4064625" y="3636300"/>
            <a:chExt cx="679025" cy="336400"/>
          </a:xfrm>
        </p:grpSpPr>
        <p:sp>
          <p:nvSpPr>
            <p:cNvPr id="293" name="Google Shape;293;p19"/>
            <p:cNvSpPr/>
            <p:nvPr/>
          </p:nvSpPr>
          <p:spPr>
            <a:xfrm>
              <a:off x="4064625" y="3636300"/>
              <a:ext cx="679025" cy="336400"/>
            </a:xfrm>
            <a:custGeom>
              <a:avLst/>
              <a:gdLst/>
              <a:ahLst/>
              <a:cxnLst/>
              <a:rect l="l" t="t" r="r" b="b"/>
              <a:pathLst>
                <a:path w="27161" h="13456" fill="none" extrusionOk="0">
                  <a:moveTo>
                    <a:pt x="27161" y="10626"/>
                  </a:moveTo>
                  <a:lnTo>
                    <a:pt x="27161" y="12041"/>
                  </a:lnTo>
                  <a:lnTo>
                    <a:pt x="27145" y="12324"/>
                  </a:lnTo>
                  <a:lnTo>
                    <a:pt x="26893" y="12826"/>
                  </a:lnTo>
                  <a:lnTo>
                    <a:pt x="26438" y="13219"/>
                  </a:lnTo>
                  <a:lnTo>
                    <a:pt x="25840" y="13424"/>
                  </a:lnTo>
                  <a:lnTo>
                    <a:pt x="25510" y="13455"/>
                  </a:lnTo>
                  <a:lnTo>
                    <a:pt x="1651" y="13455"/>
                  </a:lnTo>
                  <a:lnTo>
                    <a:pt x="1320" y="13424"/>
                  </a:lnTo>
                  <a:lnTo>
                    <a:pt x="723" y="13172"/>
                  </a:lnTo>
                  <a:lnTo>
                    <a:pt x="267" y="12716"/>
                  </a:lnTo>
                  <a:lnTo>
                    <a:pt x="16" y="12135"/>
                  </a:lnTo>
                  <a:lnTo>
                    <a:pt x="0" y="11789"/>
                  </a:lnTo>
                  <a:lnTo>
                    <a:pt x="0" y="1651"/>
                  </a:lnTo>
                  <a:lnTo>
                    <a:pt x="16" y="1321"/>
                  </a:lnTo>
                  <a:lnTo>
                    <a:pt x="267" y="724"/>
                  </a:lnTo>
                  <a:lnTo>
                    <a:pt x="723" y="284"/>
                  </a:lnTo>
                  <a:lnTo>
                    <a:pt x="1320" y="32"/>
                  </a:lnTo>
                  <a:lnTo>
                    <a:pt x="1651" y="1"/>
                  </a:lnTo>
                  <a:lnTo>
                    <a:pt x="25510" y="1"/>
                  </a:lnTo>
                  <a:lnTo>
                    <a:pt x="25840" y="32"/>
                  </a:lnTo>
                  <a:lnTo>
                    <a:pt x="26438" y="284"/>
                  </a:lnTo>
                  <a:lnTo>
                    <a:pt x="26893" y="724"/>
                  </a:lnTo>
                  <a:lnTo>
                    <a:pt x="27145" y="1321"/>
                  </a:lnTo>
                  <a:lnTo>
                    <a:pt x="27161" y="1651"/>
                  </a:lnTo>
                  <a:lnTo>
                    <a:pt x="27161" y="5785"/>
                  </a:lnTo>
                </a:path>
              </a:pathLst>
            </a:custGeom>
            <a:no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4325150" y="3725500"/>
              <a:ext cx="157575" cy="157600"/>
            </a:xfrm>
            <a:custGeom>
              <a:avLst/>
              <a:gdLst/>
              <a:ahLst/>
              <a:cxnLst/>
              <a:rect l="l" t="t" r="r" b="b"/>
              <a:pathLst>
                <a:path w="6303" h="6304" fill="none" extrusionOk="0">
                  <a:moveTo>
                    <a:pt x="6303" y="3160"/>
                  </a:moveTo>
                  <a:lnTo>
                    <a:pt x="6303" y="3474"/>
                  </a:lnTo>
                  <a:lnTo>
                    <a:pt x="6177" y="4103"/>
                  </a:lnTo>
                  <a:lnTo>
                    <a:pt x="5926" y="4669"/>
                  </a:lnTo>
                  <a:lnTo>
                    <a:pt x="5596" y="5172"/>
                  </a:lnTo>
                  <a:lnTo>
                    <a:pt x="5171" y="5596"/>
                  </a:lnTo>
                  <a:lnTo>
                    <a:pt x="4668" y="5926"/>
                  </a:lnTo>
                  <a:lnTo>
                    <a:pt x="4102" y="6178"/>
                  </a:lnTo>
                  <a:lnTo>
                    <a:pt x="3489" y="6304"/>
                  </a:lnTo>
                  <a:lnTo>
                    <a:pt x="3159" y="6304"/>
                  </a:lnTo>
                  <a:lnTo>
                    <a:pt x="2829" y="6304"/>
                  </a:lnTo>
                  <a:lnTo>
                    <a:pt x="2216" y="6178"/>
                  </a:lnTo>
                  <a:lnTo>
                    <a:pt x="1650" y="5926"/>
                  </a:lnTo>
                  <a:lnTo>
                    <a:pt x="1147" y="5596"/>
                  </a:lnTo>
                  <a:lnTo>
                    <a:pt x="723" y="5172"/>
                  </a:lnTo>
                  <a:lnTo>
                    <a:pt x="377" y="4669"/>
                  </a:lnTo>
                  <a:lnTo>
                    <a:pt x="142" y="4103"/>
                  </a:lnTo>
                  <a:lnTo>
                    <a:pt x="16" y="3474"/>
                  </a:lnTo>
                  <a:lnTo>
                    <a:pt x="0" y="3160"/>
                  </a:lnTo>
                  <a:lnTo>
                    <a:pt x="16" y="2830"/>
                  </a:lnTo>
                  <a:lnTo>
                    <a:pt x="142" y="2217"/>
                  </a:lnTo>
                  <a:lnTo>
                    <a:pt x="377" y="1651"/>
                  </a:lnTo>
                  <a:lnTo>
                    <a:pt x="723" y="1148"/>
                  </a:lnTo>
                  <a:lnTo>
                    <a:pt x="1147" y="724"/>
                  </a:lnTo>
                  <a:lnTo>
                    <a:pt x="1650" y="378"/>
                  </a:lnTo>
                  <a:lnTo>
                    <a:pt x="2216" y="142"/>
                  </a:lnTo>
                  <a:lnTo>
                    <a:pt x="2829" y="16"/>
                  </a:lnTo>
                  <a:lnTo>
                    <a:pt x="3159" y="1"/>
                  </a:lnTo>
                  <a:lnTo>
                    <a:pt x="3489" y="16"/>
                  </a:lnTo>
                  <a:lnTo>
                    <a:pt x="4102" y="142"/>
                  </a:lnTo>
                  <a:lnTo>
                    <a:pt x="4668" y="378"/>
                  </a:lnTo>
                  <a:lnTo>
                    <a:pt x="5171" y="724"/>
                  </a:lnTo>
                  <a:lnTo>
                    <a:pt x="5596" y="1148"/>
                  </a:lnTo>
                  <a:lnTo>
                    <a:pt x="5926" y="1651"/>
                  </a:lnTo>
                  <a:lnTo>
                    <a:pt x="6177" y="2217"/>
                  </a:lnTo>
                  <a:lnTo>
                    <a:pt x="6303" y="2830"/>
                  </a:lnTo>
                  <a:lnTo>
                    <a:pt x="6303" y="3160"/>
                  </a:lnTo>
                  <a:close/>
                </a:path>
              </a:pathLst>
            </a:custGeom>
            <a:no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4590775" y="3892900"/>
              <a:ext cx="64850" cy="25"/>
            </a:xfrm>
            <a:custGeom>
              <a:avLst/>
              <a:gdLst/>
              <a:ahLst/>
              <a:cxnLst/>
              <a:rect l="l" t="t" r="r" b="b"/>
              <a:pathLst>
                <a:path w="2594" h="1" fill="none" extrusionOk="0">
                  <a:moveTo>
                    <a:pt x="2594" y="0"/>
                  </a:moveTo>
                  <a:lnTo>
                    <a:pt x="0" y="0"/>
                  </a:lnTo>
                </a:path>
              </a:pathLst>
            </a:custGeom>
            <a:no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4141625" y="3709775"/>
              <a:ext cx="64875" cy="25"/>
            </a:xfrm>
            <a:custGeom>
              <a:avLst/>
              <a:gdLst/>
              <a:ahLst/>
              <a:cxnLst/>
              <a:rect l="l" t="t" r="r" b="b"/>
              <a:pathLst>
                <a:path w="2595" h="1" fill="none" extrusionOk="0">
                  <a:moveTo>
                    <a:pt x="2594" y="1"/>
                  </a:moveTo>
                  <a:lnTo>
                    <a:pt x="1" y="1"/>
                  </a:lnTo>
                </a:path>
              </a:pathLst>
            </a:custGeom>
            <a:no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19"/>
          <p:cNvGrpSpPr/>
          <p:nvPr/>
        </p:nvGrpSpPr>
        <p:grpSpPr>
          <a:xfrm>
            <a:off x="4723763" y="3813335"/>
            <a:ext cx="596900" cy="463300"/>
            <a:chOff x="5635313" y="3769275"/>
            <a:chExt cx="596900" cy="463300"/>
          </a:xfrm>
        </p:grpSpPr>
        <p:sp>
          <p:nvSpPr>
            <p:cNvPr id="298" name="Google Shape;298;p19"/>
            <p:cNvSpPr/>
            <p:nvPr/>
          </p:nvSpPr>
          <p:spPr>
            <a:xfrm>
              <a:off x="5635313" y="3769275"/>
              <a:ext cx="592175" cy="306125"/>
            </a:xfrm>
            <a:custGeom>
              <a:avLst/>
              <a:gdLst/>
              <a:ahLst/>
              <a:cxnLst/>
              <a:rect l="l" t="t" r="r" b="b"/>
              <a:pathLst>
                <a:path w="23687" h="12245" fill="none" extrusionOk="0">
                  <a:moveTo>
                    <a:pt x="0" y="0"/>
                  </a:moveTo>
                  <a:lnTo>
                    <a:pt x="2594" y="0"/>
                  </a:lnTo>
                  <a:lnTo>
                    <a:pt x="2939" y="32"/>
                  </a:lnTo>
                  <a:lnTo>
                    <a:pt x="3631" y="268"/>
                  </a:lnTo>
                  <a:lnTo>
                    <a:pt x="4244" y="676"/>
                  </a:lnTo>
                  <a:lnTo>
                    <a:pt x="4715" y="1226"/>
                  </a:lnTo>
                  <a:lnTo>
                    <a:pt x="4857" y="1541"/>
                  </a:lnTo>
                  <a:lnTo>
                    <a:pt x="8472" y="10704"/>
                  </a:lnTo>
                  <a:lnTo>
                    <a:pt x="8613" y="11019"/>
                  </a:lnTo>
                  <a:lnTo>
                    <a:pt x="9085" y="11569"/>
                  </a:lnTo>
                  <a:lnTo>
                    <a:pt x="9698" y="11977"/>
                  </a:lnTo>
                  <a:lnTo>
                    <a:pt x="10374" y="12213"/>
                  </a:lnTo>
                  <a:lnTo>
                    <a:pt x="10720" y="12245"/>
                  </a:lnTo>
                  <a:lnTo>
                    <a:pt x="19647" y="12245"/>
                  </a:lnTo>
                  <a:lnTo>
                    <a:pt x="19993" y="12213"/>
                  </a:lnTo>
                  <a:lnTo>
                    <a:pt x="20669" y="11977"/>
                  </a:lnTo>
                  <a:lnTo>
                    <a:pt x="21266" y="11553"/>
                  </a:lnTo>
                  <a:lnTo>
                    <a:pt x="21722" y="11003"/>
                  </a:lnTo>
                  <a:lnTo>
                    <a:pt x="21864" y="10688"/>
                  </a:lnTo>
                  <a:lnTo>
                    <a:pt x="23593" y="5769"/>
                  </a:lnTo>
                  <a:lnTo>
                    <a:pt x="23687" y="5454"/>
                  </a:lnTo>
                  <a:lnTo>
                    <a:pt x="23640" y="4889"/>
                  </a:lnTo>
                  <a:lnTo>
                    <a:pt x="23325" y="4464"/>
                  </a:lnTo>
                  <a:lnTo>
                    <a:pt x="22822" y="4228"/>
                  </a:lnTo>
                  <a:lnTo>
                    <a:pt x="22492" y="4213"/>
                  </a:lnTo>
                  <a:lnTo>
                    <a:pt x="10185" y="4213"/>
                  </a:lnTo>
                </a:path>
              </a:pathLst>
            </a:custGeom>
            <a:solidFill>
              <a:schemeClr val="dk2"/>
            </a:solidFill>
            <a:ln w="471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9" name="Google Shape;299;p19"/>
            <p:cNvSpPr/>
            <p:nvPr/>
          </p:nvSpPr>
          <p:spPr>
            <a:xfrm>
              <a:off x="5790113" y="4127625"/>
              <a:ext cx="104950" cy="104950"/>
            </a:xfrm>
            <a:custGeom>
              <a:avLst/>
              <a:gdLst/>
              <a:ahLst/>
              <a:cxnLst/>
              <a:rect l="l" t="t" r="r" b="b"/>
              <a:pathLst>
                <a:path w="4198" h="4198" extrusionOk="0">
                  <a:moveTo>
                    <a:pt x="1887" y="1"/>
                  </a:moveTo>
                  <a:lnTo>
                    <a:pt x="1478" y="95"/>
                  </a:lnTo>
                  <a:lnTo>
                    <a:pt x="1101" y="252"/>
                  </a:lnTo>
                  <a:lnTo>
                    <a:pt x="771" y="473"/>
                  </a:lnTo>
                  <a:lnTo>
                    <a:pt x="488" y="755"/>
                  </a:lnTo>
                  <a:lnTo>
                    <a:pt x="252" y="1101"/>
                  </a:lnTo>
                  <a:lnTo>
                    <a:pt x="95" y="1478"/>
                  </a:lnTo>
                  <a:lnTo>
                    <a:pt x="17" y="1887"/>
                  </a:lnTo>
                  <a:lnTo>
                    <a:pt x="1" y="2107"/>
                  </a:lnTo>
                  <a:lnTo>
                    <a:pt x="17" y="2312"/>
                  </a:lnTo>
                  <a:lnTo>
                    <a:pt x="95" y="2720"/>
                  </a:lnTo>
                  <a:lnTo>
                    <a:pt x="252" y="3097"/>
                  </a:lnTo>
                  <a:lnTo>
                    <a:pt x="488" y="3443"/>
                  </a:lnTo>
                  <a:lnTo>
                    <a:pt x="771" y="3726"/>
                  </a:lnTo>
                  <a:lnTo>
                    <a:pt x="1101" y="3946"/>
                  </a:lnTo>
                  <a:lnTo>
                    <a:pt x="1478" y="4103"/>
                  </a:lnTo>
                  <a:lnTo>
                    <a:pt x="1887" y="4198"/>
                  </a:lnTo>
                  <a:lnTo>
                    <a:pt x="2327" y="4198"/>
                  </a:lnTo>
                  <a:lnTo>
                    <a:pt x="2736" y="4103"/>
                  </a:lnTo>
                  <a:lnTo>
                    <a:pt x="3113" y="3946"/>
                  </a:lnTo>
                  <a:lnTo>
                    <a:pt x="3443" y="3726"/>
                  </a:lnTo>
                  <a:lnTo>
                    <a:pt x="3726" y="3443"/>
                  </a:lnTo>
                  <a:lnTo>
                    <a:pt x="3962" y="3097"/>
                  </a:lnTo>
                  <a:lnTo>
                    <a:pt x="4119" y="2720"/>
                  </a:lnTo>
                  <a:lnTo>
                    <a:pt x="4198" y="2312"/>
                  </a:lnTo>
                  <a:lnTo>
                    <a:pt x="4198" y="2107"/>
                  </a:lnTo>
                  <a:lnTo>
                    <a:pt x="4198" y="1887"/>
                  </a:lnTo>
                  <a:lnTo>
                    <a:pt x="4119" y="1478"/>
                  </a:lnTo>
                  <a:lnTo>
                    <a:pt x="3962" y="1101"/>
                  </a:lnTo>
                  <a:lnTo>
                    <a:pt x="3726" y="755"/>
                  </a:lnTo>
                  <a:lnTo>
                    <a:pt x="3443" y="473"/>
                  </a:lnTo>
                  <a:lnTo>
                    <a:pt x="3113" y="252"/>
                  </a:lnTo>
                  <a:lnTo>
                    <a:pt x="2736" y="95"/>
                  </a:lnTo>
                  <a:lnTo>
                    <a:pt x="232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00" name="Google Shape;300;p19"/>
            <p:cNvSpPr/>
            <p:nvPr/>
          </p:nvSpPr>
          <p:spPr>
            <a:xfrm>
              <a:off x="6126888" y="4127625"/>
              <a:ext cx="105325" cy="104950"/>
            </a:xfrm>
            <a:custGeom>
              <a:avLst/>
              <a:gdLst/>
              <a:ahLst/>
              <a:cxnLst/>
              <a:rect l="l" t="t" r="r" b="b"/>
              <a:pathLst>
                <a:path w="4213" h="4198" extrusionOk="0">
                  <a:moveTo>
                    <a:pt x="1886" y="1"/>
                  </a:moveTo>
                  <a:lnTo>
                    <a:pt x="1478" y="95"/>
                  </a:lnTo>
                  <a:lnTo>
                    <a:pt x="1100" y="252"/>
                  </a:lnTo>
                  <a:lnTo>
                    <a:pt x="770" y="473"/>
                  </a:lnTo>
                  <a:lnTo>
                    <a:pt x="487" y="755"/>
                  </a:lnTo>
                  <a:lnTo>
                    <a:pt x="252" y="1101"/>
                  </a:lnTo>
                  <a:lnTo>
                    <a:pt x="94" y="1478"/>
                  </a:lnTo>
                  <a:lnTo>
                    <a:pt x="16" y="1887"/>
                  </a:lnTo>
                  <a:lnTo>
                    <a:pt x="0" y="2107"/>
                  </a:lnTo>
                  <a:lnTo>
                    <a:pt x="16" y="2312"/>
                  </a:lnTo>
                  <a:lnTo>
                    <a:pt x="94" y="2720"/>
                  </a:lnTo>
                  <a:lnTo>
                    <a:pt x="252" y="3097"/>
                  </a:lnTo>
                  <a:lnTo>
                    <a:pt x="487" y="3443"/>
                  </a:lnTo>
                  <a:lnTo>
                    <a:pt x="770" y="3726"/>
                  </a:lnTo>
                  <a:lnTo>
                    <a:pt x="1100" y="3946"/>
                  </a:lnTo>
                  <a:lnTo>
                    <a:pt x="1478" y="4103"/>
                  </a:lnTo>
                  <a:lnTo>
                    <a:pt x="1886" y="4198"/>
                  </a:lnTo>
                  <a:lnTo>
                    <a:pt x="2326" y="4198"/>
                  </a:lnTo>
                  <a:lnTo>
                    <a:pt x="2735" y="4103"/>
                  </a:lnTo>
                  <a:lnTo>
                    <a:pt x="3112" y="3946"/>
                  </a:lnTo>
                  <a:lnTo>
                    <a:pt x="3442" y="3726"/>
                  </a:lnTo>
                  <a:lnTo>
                    <a:pt x="3725" y="3443"/>
                  </a:lnTo>
                  <a:lnTo>
                    <a:pt x="3961" y="3097"/>
                  </a:lnTo>
                  <a:lnTo>
                    <a:pt x="4118" y="2720"/>
                  </a:lnTo>
                  <a:lnTo>
                    <a:pt x="4197" y="2312"/>
                  </a:lnTo>
                  <a:lnTo>
                    <a:pt x="4212" y="2107"/>
                  </a:lnTo>
                  <a:lnTo>
                    <a:pt x="4197" y="1887"/>
                  </a:lnTo>
                  <a:lnTo>
                    <a:pt x="4118" y="1478"/>
                  </a:lnTo>
                  <a:lnTo>
                    <a:pt x="3961" y="1101"/>
                  </a:lnTo>
                  <a:lnTo>
                    <a:pt x="3725" y="755"/>
                  </a:lnTo>
                  <a:lnTo>
                    <a:pt x="3442" y="473"/>
                  </a:lnTo>
                  <a:lnTo>
                    <a:pt x="3112" y="252"/>
                  </a:lnTo>
                  <a:lnTo>
                    <a:pt x="2735" y="95"/>
                  </a:lnTo>
                  <a:lnTo>
                    <a:pt x="232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01" name="Google Shape;301;p19"/>
            <p:cNvSpPr/>
            <p:nvPr/>
          </p:nvSpPr>
          <p:spPr>
            <a:xfrm>
              <a:off x="5917038" y="3942950"/>
              <a:ext cx="208675" cy="25"/>
            </a:xfrm>
            <a:custGeom>
              <a:avLst/>
              <a:gdLst/>
              <a:ahLst/>
              <a:cxnLst/>
              <a:rect l="l" t="t" r="r" b="b"/>
              <a:pathLst>
                <a:path w="8347" h="1" fill="none" extrusionOk="0">
                  <a:moveTo>
                    <a:pt x="1" y="1"/>
                  </a:moveTo>
                  <a:lnTo>
                    <a:pt x="8347" y="1"/>
                  </a:lnTo>
                </a:path>
              </a:pathLst>
            </a:custGeom>
            <a:solidFill>
              <a:schemeClr val="dk2"/>
            </a:solid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02" name="Google Shape;302;p19"/>
            <p:cNvSpPr/>
            <p:nvPr/>
          </p:nvSpPr>
          <p:spPr>
            <a:xfrm>
              <a:off x="5938263" y="4001900"/>
              <a:ext cx="171750" cy="25"/>
            </a:xfrm>
            <a:custGeom>
              <a:avLst/>
              <a:gdLst/>
              <a:ahLst/>
              <a:cxnLst/>
              <a:rect l="l" t="t" r="r" b="b"/>
              <a:pathLst>
                <a:path w="6870" h="1" fill="none" extrusionOk="0">
                  <a:moveTo>
                    <a:pt x="1" y="0"/>
                  </a:moveTo>
                  <a:lnTo>
                    <a:pt x="6869" y="0"/>
                  </a:lnTo>
                </a:path>
              </a:pathLst>
            </a:custGeom>
            <a:solidFill>
              <a:schemeClr val="dk2"/>
            </a:solid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52" name="Google Shape;262;p19">
            <a:extLst>
              <a:ext uri="{FF2B5EF4-FFF2-40B4-BE49-F238E27FC236}">
                <a16:creationId xmlns:a16="http://schemas.microsoft.com/office/drawing/2014/main" id="{5FD18CEE-0531-4CF7-AD01-B9DF5602E44A}"/>
              </a:ext>
            </a:extLst>
          </p:cNvPr>
          <p:cNvSpPr/>
          <p:nvPr/>
        </p:nvSpPr>
        <p:spPr>
          <a:xfrm>
            <a:off x="6955535" y="3383797"/>
            <a:ext cx="1698525" cy="1471325"/>
          </a:xfrm>
          <a:custGeom>
            <a:avLst/>
            <a:gdLst/>
            <a:ahLst/>
            <a:cxnLst/>
            <a:rect l="l" t="t" r="r" b="b"/>
            <a:pathLst>
              <a:path w="67941" h="58853" extrusionOk="0">
                <a:moveTo>
                  <a:pt x="16985" y="0"/>
                </a:moveTo>
                <a:lnTo>
                  <a:pt x="1" y="29426"/>
                </a:lnTo>
                <a:lnTo>
                  <a:pt x="16985" y="58852"/>
                </a:lnTo>
                <a:lnTo>
                  <a:pt x="50955" y="58852"/>
                </a:lnTo>
                <a:lnTo>
                  <a:pt x="67940" y="29426"/>
                </a:lnTo>
                <a:lnTo>
                  <a:pt x="50955" y="0"/>
                </a:lnTo>
                <a:close/>
              </a:path>
            </a:pathLst>
          </a:custGeom>
          <a:solidFill>
            <a:srgbClr val="85BCD1">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275;p19">
            <a:extLst>
              <a:ext uri="{FF2B5EF4-FFF2-40B4-BE49-F238E27FC236}">
                <a16:creationId xmlns:a16="http://schemas.microsoft.com/office/drawing/2014/main" id="{342288C1-7D24-457A-9F28-ED96F5EED693}"/>
              </a:ext>
            </a:extLst>
          </p:cNvPr>
          <p:cNvSpPr txBox="1"/>
          <p:nvPr/>
        </p:nvSpPr>
        <p:spPr>
          <a:xfrm>
            <a:off x="7313135" y="3324884"/>
            <a:ext cx="940800" cy="424800"/>
          </a:xfrm>
          <a:prstGeom prst="rect">
            <a:avLst/>
          </a:prstGeom>
          <a:noFill/>
          <a:ln>
            <a:noFill/>
          </a:ln>
        </p:spPr>
        <p:txBody>
          <a:bodyPr spcFirstLastPara="1" wrap="square" lIns="0" tIns="81800" rIns="0" bIns="0" anchor="t" anchorCtr="0">
            <a:noAutofit/>
          </a:bodyPr>
          <a:lstStyle/>
          <a:p>
            <a:pPr marL="0" marR="0" lvl="0" indent="0" algn="ctr" rtl="0">
              <a:lnSpc>
                <a:spcPct val="100000"/>
              </a:lnSpc>
              <a:spcBef>
                <a:spcPts val="0"/>
              </a:spcBef>
              <a:spcAft>
                <a:spcPts val="0"/>
              </a:spcAft>
              <a:buNone/>
            </a:pPr>
            <a:r>
              <a:rPr lang="en" sz="800" b="1" dirty="0">
                <a:latin typeface="Tahoma"/>
                <a:ea typeface="Tahoma"/>
                <a:cs typeface="Tahoma"/>
                <a:sym typeface="Tahoma"/>
              </a:rPr>
              <a:t>06</a:t>
            </a:r>
          </a:p>
          <a:p>
            <a:pPr marL="0" marR="0" lvl="0" indent="0" algn="ctr" rtl="0">
              <a:lnSpc>
                <a:spcPct val="100000"/>
              </a:lnSpc>
              <a:spcBef>
                <a:spcPts val="0"/>
              </a:spcBef>
              <a:spcAft>
                <a:spcPts val="0"/>
              </a:spcAft>
              <a:buNone/>
            </a:pPr>
            <a:r>
              <a:rPr lang="en" sz="800" b="1" dirty="0">
                <a:latin typeface="Tahoma"/>
                <a:ea typeface="Tahoma"/>
                <a:cs typeface="Tahoma"/>
                <a:sym typeface="Tahoma"/>
              </a:rPr>
              <a:t>Geographical</a:t>
            </a:r>
          </a:p>
          <a:p>
            <a:pPr marL="0" marR="0" lvl="0" indent="0" algn="ctr" rtl="0">
              <a:lnSpc>
                <a:spcPct val="100000"/>
              </a:lnSpc>
              <a:spcBef>
                <a:spcPts val="0"/>
              </a:spcBef>
              <a:spcAft>
                <a:spcPts val="0"/>
              </a:spcAft>
              <a:buNone/>
            </a:pPr>
            <a:r>
              <a:rPr lang="en-IN" sz="800" b="1" dirty="0">
                <a:latin typeface="Tahoma"/>
                <a:ea typeface="Tahoma"/>
                <a:cs typeface="Tahoma"/>
                <a:sym typeface="Tahoma"/>
              </a:rPr>
              <a:t>F</a:t>
            </a:r>
            <a:r>
              <a:rPr lang="en" sz="800" b="1" dirty="0">
                <a:latin typeface="Tahoma"/>
                <a:ea typeface="Tahoma"/>
                <a:cs typeface="Tahoma"/>
                <a:sym typeface="Tahoma"/>
              </a:rPr>
              <a:t>eatures</a:t>
            </a:r>
          </a:p>
          <a:p>
            <a:pPr marL="0" marR="0" lvl="0" indent="0" algn="ctr" rtl="0">
              <a:lnSpc>
                <a:spcPct val="100000"/>
              </a:lnSpc>
              <a:spcBef>
                <a:spcPts val="0"/>
              </a:spcBef>
              <a:spcAft>
                <a:spcPts val="0"/>
              </a:spcAft>
              <a:buNone/>
            </a:pPr>
            <a:endParaRPr sz="800" b="1" dirty="0">
              <a:latin typeface="Tahoma"/>
              <a:ea typeface="Tahoma"/>
              <a:cs typeface="Tahoma"/>
              <a:sym typeface="Tahoma"/>
            </a:endParaRPr>
          </a:p>
        </p:txBody>
      </p:sp>
      <p:sp>
        <p:nvSpPr>
          <p:cNvPr id="58" name="Google Shape;270;p19">
            <a:extLst>
              <a:ext uri="{FF2B5EF4-FFF2-40B4-BE49-F238E27FC236}">
                <a16:creationId xmlns:a16="http://schemas.microsoft.com/office/drawing/2014/main" id="{AF1EC7EF-6B2D-46EC-A3BD-5199C0973282}"/>
              </a:ext>
            </a:extLst>
          </p:cNvPr>
          <p:cNvSpPr txBox="1"/>
          <p:nvPr/>
        </p:nvSpPr>
        <p:spPr>
          <a:xfrm>
            <a:off x="7124648" y="3890347"/>
            <a:ext cx="1298400" cy="438900"/>
          </a:xfrm>
          <a:prstGeom prst="rect">
            <a:avLst/>
          </a:prstGeom>
          <a:noFill/>
          <a:ln>
            <a:noFill/>
          </a:ln>
        </p:spPr>
        <p:txBody>
          <a:bodyPr spcFirstLastPara="1" wrap="square" lIns="0" tIns="7150" rIns="0" bIns="0" anchor="t" anchorCtr="0">
            <a:noAutofit/>
          </a:bodyPr>
          <a:lstStyle/>
          <a:p>
            <a:pPr lvl="0" algn="ctr">
              <a:lnSpc>
                <a:spcPct val="115000"/>
              </a:lnSpc>
              <a:spcBef>
                <a:spcPts val="300"/>
              </a:spcBef>
            </a:pPr>
            <a:r>
              <a:rPr lang="en-US" sz="800" dirty="0">
                <a:latin typeface="Fira Sans"/>
                <a:ea typeface="Fira Sans"/>
                <a:cs typeface="Fira Sans"/>
                <a:sym typeface="Fira Sans"/>
              </a:rPr>
              <a:t>customer country, latitude, longitude, market, order region, order city, order country</a:t>
            </a:r>
          </a:p>
          <a:p>
            <a:pPr lvl="0" algn="ctr">
              <a:lnSpc>
                <a:spcPct val="115000"/>
              </a:lnSpc>
              <a:spcBef>
                <a:spcPts val="300"/>
              </a:spcBef>
            </a:pPr>
            <a:endParaRPr sz="800" dirty="0">
              <a:latin typeface="Fira Sans"/>
              <a:ea typeface="Fira Sans"/>
              <a:cs typeface="Fira Sans"/>
              <a:sym typeface="Fira Sans"/>
            </a:endParaRPr>
          </a:p>
        </p:txBody>
      </p:sp>
      <p:pic>
        <p:nvPicPr>
          <p:cNvPr id="55" name="Picture 54">
            <a:extLst>
              <a:ext uri="{FF2B5EF4-FFF2-40B4-BE49-F238E27FC236}">
                <a16:creationId xmlns:a16="http://schemas.microsoft.com/office/drawing/2014/main" id="{95423EC2-73B3-4834-9444-01288A789F3C}"/>
              </a:ext>
            </a:extLst>
          </p:cNvPr>
          <p:cNvPicPr>
            <a:picLocks noChangeAspect="1"/>
          </p:cNvPicPr>
          <p:nvPr/>
        </p:nvPicPr>
        <p:blipFill>
          <a:blip r:embed="rId3"/>
          <a:stretch>
            <a:fillRect/>
          </a:stretch>
        </p:blipFill>
        <p:spPr>
          <a:xfrm>
            <a:off x="8458945" y="69196"/>
            <a:ext cx="622095" cy="51273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1"/>
          <p:cNvSpPr/>
          <p:nvPr/>
        </p:nvSpPr>
        <p:spPr>
          <a:xfrm>
            <a:off x="583400" y="2828553"/>
            <a:ext cx="8103604" cy="36400"/>
          </a:xfrm>
          <a:custGeom>
            <a:avLst/>
            <a:gdLst/>
            <a:ahLst/>
            <a:cxnLst/>
            <a:rect l="l" t="t" r="r" b="b"/>
            <a:pathLst>
              <a:path w="236429" h="1" fill="none" extrusionOk="0">
                <a:moveTo>
                  <a:pt x="0" y="0"/>
                </a:moveTo>
                <a:lnTo>
                  <a:pt x="236428" y="0"/>
                </a:lnTo>
              </a:path>
            </a:pathLst>
          </a:custGeom>
          <a:noFill/>
          <a:ln w="19050" cap="flat" cmpd="sng">
            <a:solidFill>
              <a:srgbClr val="F7962B"/>
            </a:solidFill>
            <a:prstDash val="solid"/>
            <a:miter lim="3048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1116890" y="3171700"/>
            <a:ext cx="1115294" cy="1082123"/>
          </a:xfrm>
          <a:custGeom>
            <a:avLst/>
            <a:gdLst/>
            <a:ahLst/>
            <a:cxnLst/>
            <a:rect l="l" t="t" r="r" b="b"/>
            <a:pathLst>
              <a:path w="26216" h="31581" extrusionOk="0">
                <a:moveTo>
                  <a:pt x="0" y="1"/>
                </a:moveTo>
                <a:lnTo>
                  <a:pt x="0" y="31581"/>
                </a:lnTo>
                <a:lnTo>
                  <a:pt x="26216" y="31581"/>
                </a:lnTo>
                <a:lnTo>
                  <a:pt x="26216" y="1"/>
                </a:lnTo>
                <a:close/>
              </a:path>
            </a:pathLst>
          </a:custGeom>
          <a:solidFill>
            <a:srgbClr val="82C0CC">
              <a:alpha val="13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p:nvPr/>
        </p:nvSpPr>
        <p:spPr>
          <a:xfrm>
            <a:off x="2912235" y="1278950"/>
            <a:ext cx="1172927" cy="1136885"/>
          </a:xfrm>
          <a:custGeom>
            <a:avLst/>
            <a:gdLst/>
            <a:ahLst/>
            <a:cxnLst/>
            <a:rect l="l" t="t" r="r" b="b"/>
            <a:pathLst>
              <a:path w="26217" h="36855" extrusionOk="0">
                <a:moveTo>
                  <a:pt x="1" y="1"/>
                </a:moveTo>
                <a:lnTo>
                  <a:pt x="1" y="36855"/>
                </a:lnTo>
                <a:lnTo>
                  <a:pt x="26216" y="36855"/>
                </a:lnTo>
                <a:lnTo>
                  <a:pt x="26216" y="1"/>
                </a:lnTo>
                <a:close/>
              </a:path>
            </a:pathLst>
          </a:custGeom>
          <a:solidFill>
            <a:srgbClr val="82C0CC">
              <a:alpha val="13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4730600" y="3166277"/>
            <a:ext cx="1115337" cy="1345739"/>
          </a:xfrm>
          <a:custGeom>
            <a:avLst/>
            <a:gdLst/>
            <a:ahLst/>
            <a:cxnLst/>
            <a:rect l="l" t="t" r="r" b="b"/>
            <a:pathLst>
              <a:path w="26217" h="43074" extrusionOk="0">
                <a:moveTo>
                  <a:pt x="1" y="1"/>
                </a:moveTo>
                <a:lnTo>
                  <a:pt x="1" y="43073"/>
                </a:lnTo>
                <a:lnTo>
                  <a:pt x="26216" y="43073"/>
                </a:lnTo>
                <a:lnTo>
                  <a:pt x="26216" y="1"/>
                </a:lnTo>
                <a:close/>
              </a:path>
            </a:pathLst>
          </a:custGeom>
          <a:solidFill>
            <a:srgbClr val="82C0CC">
              <a:alpha val="13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6523300" y="983800"/>
            <a:ext cx="1115337" cy="1405056"/>
          </a:xfrm>
          <a:custGeom>
            <a:avLst/>
            <a:gdLst/>
            <a:ahLst/>
            <a:cxnLst/>
            <a:rect l="l" t="t" r="r" b="b"/>
            <a:pathLst>
              <a:path w="26217" h="46579" extrusionOk="0">
                <a:moveTo>
                  <a:pt x="1" y="0"/>
                </a:moveTo>
                <a:lnTo>
                  <a:pt x="1" y="46578"/>
                </a:lnTo>
                <a:lnTo>
                  <a:pt x="26216" y="46578"/>
                </a:lnTo>
                <a:lnTo>
                  <a:pt x="26216" y="0"/>
                </a:lnTo>
                <a:close/>
              </a:path>
            </a:pathLst>
          </a:custGeom>
          <a:solidFill>
            <a:srgbClr val="82C0CC">
              <a:alpha val="13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flipH="1">
            <a:off x="2526481" y="983796"/>
            <a:ext cx="45719" cy="3697164"/>
          </a:xfrm>
          <a:custGeom>
            <a:avLst/>
            <a:gdLst/>
            <a:ahLst/>
            <a:cxnLst/>
            <a:rect l="l" t="t" r="r" b="b"/>
            <a:pathLst>
              <a:path w="1" h="84013" fill="none" extrusionOk="0">
                <a:moveTo>
                  <a:pt x="1" y="1"/>
                </a:moveTo>
                <a:lnTo>
                  <a:pt x="1" y="84012"/>
                </a:lnTo>
              </a:path>
            </a:pathLst>
          </a:custGeom>
          <a:noFill/>
          <a:ln w="19050" cap="flat" cmpd="sng">
            <a:solidFill>
              <a:srgbClr val="F7962B"/>
            </a:solidFill>
            <a:prstDash val="solid"/>
            <a:miter lim="3048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4373942" y="983796"/>
            <a:ext cx="45719" cy="3697163"/>
          </a:xfrm>
          <a:custGeom>
            <a:avLst/>
            <a:gdLst/>
            <a:ahLst/>
            <a:cxnLst/>
            <a:rect l="l" t="t" r="r" b="b"/>
            <a:pathLst>
              <a:path w="1" h="93341" fill="none" extrusionOk="0">
                <a:moveTo>
                  <a:pt x="1" y="1"/>
                </a:moveTo>
                <a:lnTo>
                  <a:pt x="1" y="93340"/>
                </a:lnTo>
              </a:path>
            </a:pathLst>
          </a:custGeom>
          <a:noFill/>
          <a:ln w="19050" cap="flat" cmpd="sng">
            <a:solidFill>
              <a:srgbClr val="F7962B"/>
            </a:solidFill>
            <a:prstDash val="solid"/>
            <a:miter lim="3048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6183804" y="983796"/>
            <a:ext cx="43" cy="3697164"/>
          </a:xfrm>
          <a:custGeom>
            <a:avLst/>
            <a:gdLst/>
            <a:ahLst/>
            <a:cxnLst/>
            <a:rect l="l" t="t" r="r" b="b"/>
            <a:pathLst>
              <a:path w="1" h="102699" fill="none" extrusionOk="0">
                <a:moveTo>
                  <a:pt x="1" y="1"/>
                </a:moveTo>
                <a:lnTo>
                  <a:pt x="1" y="102699"/>
                </a:lnTo>
              </a:path>
            </a:pathLst>
          </a:custGeom>
          <a:noFill/>
          <a:ln w="19050" cap="flat" cmpd="sng">
            <a:solidFill>
              <a:srgbClr val="F7962B"/>
            </a:solidFill>
            <a:prstDash val="solid"/>
            <a:miter lim="3048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490750" y="1950054"/>
            <a:ext cx="338040" cy="1764648"/>
          </a:xfrm>
          <a:custGeom>
            <a:avLst/>
            <a:gdLst/>
            <a:ahLst/>
            <a:cxnLst/>
            <a:rect l="l" t="t" r="r" b="b"/>
            <a:pathLst>
              <a:path w="9390" h="49018" extrusionOk="0">
                <a:moveTo>
                  <a:pt x="0" y="1"/>
                </a:moveTo>
                <a:lnTo>
                  <a:pt x="0" y="49018"/>
                </a:lnTo>
                <a:lnTo>
                  <a:pt x="9389" y="24509"/>
                </a:lnTo>
                <a:lnTo>
                  <a:pt x="0" y="1"/>
                </a:lnTo>
                <a:close/>
              </a:path>
            </a:pathLst>
          </a:custGeom>
          <a:solidFill>
            <a:srgbClr val="489FB5"/>
          </a:solidFill>
          <a:ln w="19050" cap="flat" cmpd="sng">
            <a:solidFill>
              <a:srgbClr val="F7962B"/>
            </a:solidFill>
            <a:prstDash val="solid"/>
            <a:miter lim="3048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7485592" y="3849160"/>
            <a:ext cx="6509" cy="5508"/>
          </a:xfrm>
          <a:custGeom>
            <a:avLst/>
            <a:gdLst/>
            <a:ahLst/>
            <a:cxnLst/>
            <a:rect l="l" t="t" r="r" b="b"/>
            <a:pathLst>
              <a:path w="153" h="153" extrusionOk="0">
                <a:moveTo>
                  <a:pt x="31" y="0"/>
                </a:moveTo>
                <a:lnTo>
                  <a:pt x="0" y="31"/>
                </a:lnTo>
                <a:lnTo>
                  <a:pt x="0" y="61"/>
                </a:lnTo>
                <a:lnTo>
                  <a:pt x="0" y="92"/>
                </a:lnTo>
                <a:lnTo>
                  <a:pt x="0" y="122"/>
                </a:lnTo>
                <a:lnTo>
                  <a:pt x="0" y="153"/>
                </a:lnTo>
                <a:lnTo>
                  <a:pt x="122" y="153"/>
                </a:lnTo>
                <a:lnTo>
                  <a:pt x="153" y="122"/>
                </a:lnTo>
                <a:lnTo>
                  <a:pt x="153" y="92"/>
                </a:lnTo>
                <a:lnTo>
                  <a:pt x="153" y="61"/>
                </a:lnTo>
                <a:lnTo>
                  <a:pt x="122" y="31"/>
                </a:lnTo>
                <a:lnTo>
                  <a:pt x="92" y="0"/>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txBox="1">
            <a:spLocks noGrp="1"/>
          </p:cNvSpPr>
          <p:nvPr>
            <p:ph type="title"/>
          </p:nvPr>
        </p:nvSpPr>
        <p:spPr>
          <a:xfrm>
            <a:off x="361937" y="245875"/>
            <a:ext cx="4057723" cy="471900"/>
          </a:xfrm>
          <a:prstGeom prst="rect">
            <a:avLst/>
          </a:prstGeom>
        </p:spPr>
        <p:txBody>
          <a:bodyPr spcFirstLastPara="1" wrap="square" lIns="91425" tIns="91425" rIns="91425" bIns="91425" anchor="t" anchorCtr="0">
            <a:noAutofit/>
          </a:bodyPr>
          <a:lstStyle/>
          <a:p>
            <a:pPr lvl="0"/>
            <a:r>
              <a:rPr lang="en" sz="2000" b="1" dirty="0">
                <a:solidFill>
                  <a:srgbClr val="000000"/>
                </a:solidFill>
                <a:latin typeface="Fira Sans"/>
                <a:ea typeface="Fira Sans"/>
                <a:cs typeface="Fira Sans"/>
                <a:sym typeface="Fira Sans"/>
              </a:rPr>
              <a:t>Supply Chain </a:t>
            </a:r>
            <a:r>
              <a:rPr lang="en-IN" sz="2000" b="1" dirty="0">
                <a:solidFill>
                  <a:srgbClr val="000000"/>
                </a:solidFill>
                <a:latin typeface="Fira Sans"/>
                <a:ea typeface="Fira Sans"/>
                <a:cs typeface="Fira Sans"/>
                <a:sym typeface="Fira Sans"/>
              </a:rPr>
              <a:t>Data</a:t>
            </a:r>
            <a:r>
              <a:rPr lang="en" sz="2000" b="1" dirty="0">
                <a:solidFill>
                  <a:srgbClr val="000000"/>
                </a:solidFill>
                <a:latin typeface="Fira Sans"/>
                <a:ea typeface="Fira Sans"/>
                <a:cs typeface="Fira Sans"/>
                <a:sym typeface="Fira Sans"/>
              </a:rPr>
              <a:t> </a:t>
            </a:r>
            <a:r>
              <a:rPr lang="en-IN" sz="2000" b="1" dirty="0">
                <a:solidFill>
                  <a:srgbClr val="000000"/>
                </a:solidFill>
                <a:latin typeface="Fira Sans"/>
                <a:ea typeface="Fira Sans"/>
                <a:cs typeface="Fira Sans"/>
                <a:sym typeface="Fira Sans"/>
              </a:rPr>
              <a:t>Analysis</a:t>
            </a:r>
            <a:endParaRPr sz="2000" b="1" dirty="0">
              <a:solidFill>
                <a:srgbClr val="000000"/>
              </a:solidFill>
              <a:latin typeface="Fira Sans"/>
              <a:ea typeface="Fira Sans"/>
              <a:cs typeface="Fira Sans"/>
              <a:sym typeface="Fira Sans"/>
            </a:endParaRPr>
          </a:p>
        </p:txBody>
      </p:sp>
      <p:sp>
        <p:nvSpPr>
          <p:cNvPr id="399" name="Google Shape;399;p21"/>
          <p:cNvSpPr txBox="1">
            <a:spLocks noGrp="1"/>
          </p:cNvSpPr>
          <p:nvPr>
            <p:ph type="body" idx="1"/>
          </p:nvPr>
        </p:nvSpPr>
        <p:spPr>
          <a:xfrm>
            <a:off x="6532068" y="3062596"/>
            <a:ext cx="1200600" cy="1114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900" dirty="0">
                <a:solidFill>
                  <a:schemeClr val="dk1"/>
                </a:solidFill>
                <a:latin typeface="Fira Sans"/>
                <a:ea typeface="Fira Sans"/>
                <a:cs typeface="Fira Sans"/>
                <a:sym typeface="Fira Sans"/>
              </a:rPr>
              <a:t>Since I don’t have an additional table. Thus, </a:t>
            </a:r>
            <a:r>
              <a:rPr lang="en-IN" sz="900" dirty="0">
                <a:solidFill>
                  <a:schemeClr val="dk1"/>
                </a:solidFill>
                <a:latin typeface="Fira Sans"/>
                <a:ea typeface="Fira Sans"/>
                <a:cs typeface="Fira Sans"/>
                <a:sym typeface="Fira Sans"/>
              </a:rPr>
              <a:t>I</a:t>
            </a:r>
            <a:r>
              <a:rPr lang="en" sz="900" dirty="0">
                <a:solidFill>
                  <a:schemeClr val="dk1"/>
                </a:solidFill>
                <a:latin typeface="Fira Sans"/>
                <a:ea typeface="Fira Sans"/>
                <a:cs typeface="Fira Sans"/>
                <a:sym typeface="Fira Sans"/>
              </a:rPr>
              <a:t> employ the dataset’s numerical features to generate a single table that </a:t>
            </a:r>
            <a:r>
              <a:rPr lang="en-IN" sz="900" dirty="0">
                <a:solidFill>
                  <a:schemeClr val="dk1"/>
                </a:solidFill>
                <a:latin typeface="Fira Sans"/>
                <a:ea typeface="Fira Sans"/>
                <a:cs typeface="Fira Sans"/>
                <a:sym typeface="Fira Sans"/>
              </a:rPr>
              <a:t>I</a:t>
            </a:r>
            <a:r>
              <a:rPr lang="en" sz="900" dirty="0">
                <a:solidFill>
                  <a:schemeClr val="dk1"/>
                </a:solidFill>
                <a:latin typeface="Fira Sans"/>
                <a:ea typeface="Fira Sans"/>
                <a:cs typeface="Fira Sans"/>
                <a:sym typeface="Fira Sans"/>
              </a:rPr>
              <a:t> import from Power Bi</a:t>
            </a:r>
            <a:endParaRPr sz="900" dirty="0">
              <a:solidFill>
                <a:schemeClr val="dk1"/>
              </a:solidFill>
              <a:latin typeface="Fira Sans"/>
              <a:ea typeface="Fira Sans"/>
              <a:cs typeface="Fira Sans"/>
              <a:sym typeface="Fira Sans"/>
            </a:endParaRPr>
          </a:p>
          <a:p>
            <a:pPr marL="0" lvl="0" indent="0" algn="l" rtl="0">
              <a:lnSpc>
                <a:spcPct val="100000"/>
              </a:lnSpc>
              <a:spcBef>
                <a:spcPts val="0"/>
              </a:spcBef>
              <a:spcAft>
                <a:spcPts val="0"/>
              </a:spcAft>
              <a:buNone/>
            </a:pPr>
            <a:endParaRPr sz="1200" dirty="0">
              <a:solidFill>
                <a:schemeClr val="dk1"/>
              </a:solidFill>
              <a:latin typeface="Fira Sans"/>
              <a:ea typeface="Fira Sans"/>
              <a:cs typeface="Fira Sans"/>
              <a:sym typeface="Fira Sans"/>
            </a:endParaRPr>
          </a:p>
        </p:txBody>
      </p:sp>
      <p:sp>
        <p:nvSpPr>
          <p:cNvPr id="400" name="Google Shape;400;p21"/>
          <p:cNvSpPr txBox="1">
            <a:spLocks noGrp="1"/>
          </p:cNvSpPr>
          <p:nvPr>
            <p:ph type="body" idx="1"/>
          </p:nvPr>
        </p:nvSpPr>
        <p:spPr>
          <a:xfrm>
            <a:off x="4733004" y="1042523"/>
            <a:ext cx="1200600" cy="1734605"/>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IN" sz="900" dirty="0">
                <a:solidFill>
                  <a:schemeClr val="dk1"/>
                </a:solidFill>
                <a:latin typeface="Fira Sans"/>
                <a:ea typeface="Fira Sans"/>
                <a:cs typeface="Fira Sans"/>
                <a:sym typeface="Fira Sans"/>
              </a:rPr>
              <a:t>T</a:t>
            </a:r>
            <a:r>
              <a:rPr lang="en" sz="900" dirty="0">
                <a:solidFill>
                  <a:schemeClr val="dk1"/>
                </a:solidFill>
                <a:latin typeface="Fira Sans"/>
                <a:ea typeface="Fira Sans"/>
                <a:cs typeface="Fira Sans"/>
                <a:sym typeface="Fira Sans"/>
              </a:rPr>
              <a:t>he </a:t>
            </a:r>
            <a:r>
              <a:rPr lang="en-IN" sz="900" dirty="0">
                <a:solidFill>
                  <a:schemeClr val="dk1"/>
                </a:solidFill>
                <a:latin typeface="Fira Sans"/>
                <a:ea typeface="Fira Sans"/>
                <a:cs typeface="Fira Sans"/>
                <a:sym typeface="Fira Sans"/>
              </a:rPr>
              <a:t>use of</a:t>
            </a:r>
            <a:r>
              <a:rPr lang="en" sz="900" dirty="0">
                <a:solidFill>
                  <a:schemeClr val="dk1"/>
                </a:solidFill>
                <a:latin typeface="Fira Sans"/>
                <a:ea typeface="Fira Sans"/>
                <a:cs typeface="Fira Sans"/>
                <a:sym typeface="Fira Sans"/>
              </a:rPr>
              <a:t> statistical measures, such as avg ,sums, </a:t>
            </a:r>
            <a:r>
              <a:rPr lang="en-IN" sz="900" dirty="0">
                <a:solidFill>
                  <a:schemeClr val="dk1"/>
                </a:solidFill>
                <a:latin typeface="Fira Sans"/>
                <a:ea typeface="Fira Sans"/>
                <a:cs typeface="Fira Sans"/>
                <a:sym typeface="Fira Sans"/>
              </a:rPr>
              <a:t>and counts, was made easier using SQL queries. For a KPI data like average delivery times, total sales, average discount rate, this was essential. </a:t>
            </a:r>
            <a:endParaRPr sz="900" dirty="0">
              <a:solidFill>
                <a:schemeClr val="dk1"/>
              </a:solidFill>
              <a:latin typeface="Fira Sans"/>
              <a:ea typeface="Fira Sans"/>
              <a:cs typeface="Fira Sans"/>
              <a:sym typeface="Fira Sans"/>
            </a:endParaRPr>
          </a:p>
          <a:p>
            <a:pPr marL="0" lvl="0" indent="0" algn="l" rtl="0">
              <a:lnSpc>
                <a:spcPct val="100000"/>
              </a:lnSpc>
              <a:spcBef>
                <a:spcPts val="0"/>
              </a:spcBef>
              <a:spcAft>
                <a:spcPts val="0"/>
              </a:spcAft>
              <a:buNone/>
            </a:pPr>
            <a:endParaRPr sz="1200" dirty="0">
              <a:solidFill>
                <a:schemeClr val="dk1"/>
              </a:solidFill>
              <a:latin typeface="Fira Sans"/>
              <a:ea typeface="Fira Sans"/>
              <a:cs typeface="Fira Sans"/>
              <a:sym typeface="Fira Sans"/>
            </a:endParaRPr>
          </a:p>
        </p:txBody>
      </p:sp>
      <p:sp>
        <p:nvSpPr>
          <p:cNvPr id="401" name="Google Shape;401;p21"/>
          <p:cNvSpPr txBox="1">
            <a:spLocks noGrp="1"/>
          </p:cNvSpPr>
          <p:nvPr>
            <p:ph type="body" idx="1"/>
          </p:nvPr>
        </p:nvSpPr>
        <p:spPr>
          <a:xfrm>
            <a:off x="2905242" y="2946159"/>
            <a:ext cx="1200600" cy="250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IN" sz="900" dirty="0">
                <a:solidFill>
                  <a:schemeClr val="dk1"/>
                </a:solidFill>
                <a:latin typeface="Fira Sans"/>
                <a:ea typeface="Fira Sans"/>
                <a:cs typeface="Fira Sans"/>
                <a:sym typeface="Fira Sans"/>
              </a:rPr>
              <a:t>to filter data, use conditional filtering and concentrate on particular categories, time periods, or supply chain analysis relevant performance measures</a:t>
            </a:r>
            <a:endParaRPr sz="900" dirty="0">
              <a:solidFill>
                <a:schemeClr val="dk1"/>
              </a:solidFill>
              <a:latin typeface="Fira Sans"/>
              <a:ea typeface="Fira Sans"/>
              <a:cs typeface="Fira Sans"/>
              <a:sym typeface="Fira Sans"/>
            </a:endParaRPr>
          </a:p>
        </p:txBody>
      </p:sp>
      <p:sp>
        <p:nvSpPr>
          <p:cNvPr id="402" name="Google Shape;402;p21"/>
          <p:cNvSpPr txBox="1">
            <a:spLocks noGrp="1"/>
          </p:cNvSpPr>
          <p:nvPr>
            <p:ph type="body" idx="1"/>
          </p:nvPr>
        </p:nvSpPr>
        <p:spPr>
          <a:xfrm>
            <a:off x="1116838" y="3217700"/>
            <a:ext cx="1115400" cy="9600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Clr>
                <a:schemeClr val="dk1"/>
              </a:buClr>
              <a:buSzPts val="1100"/>
              <a:buFont typeface="Arial"/>
              <a:buNone/>
            </a:pPr>
            <a:r>
              <a:rPr lang="en" sz="2000" b="1" dirty="0">
                <a:latin typeface="Fira Sans"/>
                <a:ea typeface="Fira Sans"/>
                <a:cs typeface="Fira Sans"/>
                <a:sym typeface="Fira Sans"/>
              </a:rPr>
              <a:t>1st</a:t>
            </a:r>
            <a:endParaRPr sz="2000" b="1" dirty="0">
              <a:latin typeface="Fira Sans"/>
              <a:ea typeface="Fira Sans"/>
              <a:cs typeface="Fira Sans"/>
              <a:sym typeface="Fira Sans"/>
            </a:endParaRPr>
          </a:p>
          <a:p>
            <a:pPr marL="0" indent="0">
              <a:lnSpc>
                <a:spcPct val="100000"/>
              </a:lnSpc>
              <a:buNone/>
            </a:pPr>
            <a:r>
              <a:rPr lang="en-IN" sz="1000" b="1" dirty="0"/>
              <a:t>Data Cleansing and Preparation</a:t>
            </a:r>
          </a:p>
          <a:p>
            <a:pPr marL="0" lvl="0" indent="0" algn="l" rtl="0">
              <a:lnSpc>
                <a:spcPct val="100000"/>
              </a:lnSpc>
              <a:spcBef>
                <a:spcPts val="0"/>
              </a:spcBef>
              <a:spcAft>
                <a:spcPts val="0"/>
              </a:spcAft>
              <a:buNone/>
            </a:pPr>
            <a:r>
              <a:rPr lang="en" sz="2000" b="1" dirty="0">
                <a:latin typeface="Fira Sans"/>
                <a:ea typeface="Fira Sans"/>
                <a:cs typeface="Fira Sans"/>
                <a:sym typeface="Fira Sans"/>
              </a:rPr>
              <a:t> </a:t>
            </a:r>
            <a:endParaRPr sz="2000" b="1" dirty="0">
              <a:latin typeface="Fira Sans"/>
              <a:ea typeface="Fira Sans"/>
              <a:cs typeface="Fira Sans"/>
              <a:sym typeface="Fira Sans"/>
            </a:endParaRPr>
          </a:p>
        </p:txBody>
      </p:sp>
      <p:sp>
        <p:nvSpPr>
          <p:cNvPr id="404" name="Google Shape;404;p21"/>
          <p:cNvSpPr/>
          <p:nvPr/>
        </p:nvSpPr>
        <p:spPr>
          <a:xfrm>
            <a:off x="1112038" y="2966800"/>
            <a:ext cx="1125000" cy="204900"/>
          </a:xfrm>
          <a:prstGeom prst="triangle">
            <a:avLst>
              <a:gd name="adj" fmla="val 50000"/>
            </a:avLst>
          </a:prstGeom>
          <a:solidFill>
            <a:srgbClr val="F796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txBox="1">
            <a:spLocks noGrp="1"/>
          </p:cNvSpPr>
          <p:nvPr>
            <p:ph type="body" idx="1"/>
          </p:nvPr>
        </p:nvSpPr>
        <p:spPr>
          <a:xfrm>
            <a:off x="2939925" y="1438875"/>
            <a:ext cx="1200600" cy="9600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2000" b="1" dirty="0">
                <a:latin typeface="Fira Sans"/>
                <a:ea typeface="Fira Sans"/>
                <a:cs typeface="Fira Sans"/>
                <a:sym typeface="Fira Sans"/>
              </a:rPr>
              <a:t>2nd</a:t>
            </a:r>
            <a:endParaRPr sz="2000" b="1" dirty="0">
              <a:latin typeface="Fira Sans"/>
              <a:ea typeface="Fira Sans"/>
              <a:cs typeface="Fira Sans"/>
              <a:sym typeface="Fira Sans"/>
            </a:endParaRPr>
          </a:p>
          <a:p>
            <a:pPr marL="0" indent="0">
              <a:lnSpc>
                <a:spcPct val="100000"/>
              </a:lnSpc>
              <a:buNone/>
            </a:pPr>
            <a:r>
              <a:rPr lang="en-IN" sz="1000" b="1" dirty="0"/>
              <a:t>Data Exploration and Filtering</a:t>
            </a:r>
          </a:p>
          <a:p>
            <a:pPr marL="0" lvl="0" indent="0" algn="l" rtl="0">
              <a:lnSpc>
                <a:spcPct val="100000"/>
              </a:lnSpc>
              <a:spcBef>
                <a:spcPts val="0"/>
              </a:spcBef>
              <a:spcAft>
                <a:spcPts val="0"/>
              </a:spcAft>
              <a:buNone/>
            </a:pPr>
            <a:endParaRPr sz="2000" b="1" dirty="0">
              <a:latin typeface="Fira Sans"/>
              <a:ea typeface="Fira Sans"/>
              <a:cs typeface="Fira Sans"/>
              <a:sym typeface="Fira Sans"/>
            </a:endParaRPr>
          </a:p>
        </p:txBody>
      </p:sp>
      <p:sp>
        <p:nvSpPr>
          <p:cNvPr id="406" name="Google Shape;406;p21"/>
          <p:cNvSpPr txBox="1">
            <a:spLocks noGrp="1"/>
          </p:cNvSpPr>
          <p:nvPr>
            <p:ph type="body" idx="1"/>
          </p:nvPr>
        </p:nvSpPr>
        <p:spPr>
          <a:xfrm>
            <a:off x="4712100" y="3217700"/>
            <a:ext cx="1295100" cy="9600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2000" b="1" dirty="0">
                <a:latin typeface="Fira Sans"/>
                <a:ea typeface="Fira Sans"/>
                <a:cs typeface="Fira Sans"/>
                <a:sym typeface="Fira Sans"/>
              </a:rPr>
              <a:t>3rd</a:t>
            </a:r>
            <a:endParaRPr sz="2000" b="1" dirty="0">
              <a:latin typeface="Fira Sans"/>
              <a:ea typeface="Fira Sans"/>
              <a:cs typeface="Fira Sans"/>
              <a:sym typeface="Fira Sans"/>
            </a:endParaRPr>
          </a:p>
          <a:p>
            <a:pPr marL="0" indent="0">
              <a:lnSpc>
                <a:spcPct val="100000"/>
              </a:lnSpc>
              <a:buNone/>
            </a:pPr>
            <a:r>
              <a:rPr lang="en-IN" sz="1000" b="1" dirty="0"/>
              <a:t>Aggregation and Summarization</a:t>
            </a:r>
          </a:p>
          <a:p>
            <a:pPr marL="0" lvl="0" indent="0" algn="l" rtl="0">
              <a:lnSpc>
                <a:spcPct val="100000"/>
              </a:lnSpc>
              <a:spcBef>
                <a:spcPts val="0"/>
              </a:spcBef>
              <a:spcAft>
                <a:spcPts val="0"/>
              </a:spcAft>
              <a:buNone/>
            </a:pPr>
            <a:endParaRPr sz="2000" b="1" dirty="0">
              <a:latin typeface="Fira Sans"/>
              <a:ea typeface="Fira Sans"/>
              <a:cs typeface="Fira Sans"/>
              <a:sym typeface="Fira Sans"/>
            </a:endParaRPr>
          </a:p>
        </p:txBody>
      </p:sp>
      <p:sp>
        <p:nvSpPr>
          <p:cNvPr id="407" name="Google Shape;407;p21"/>
          <p:cNvSpPr txBox="1">
            <a:spLocks noGrp="1"/>
          </p:cNvSpPr>
          <p:nvPr>
            <p:ph type="body" idx="1"/>
          </p:nvPr>
        </p:nvSpPr>
        <p:spPr>
          <a:xfrm>
            <a:off x="6549376" y="1450200"/>
            <a:ext cx="1200600" cy="960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b="1" dirty="0">
                <a:latin typeface="Fira Sans"/>
                <a:ea typeface="Fira Sans"/>
                <a:cs typeface="Fira Sans"/>
                <a:sym typeface="Fira Sans"/>
              </a:rPr>
              <a:t>4th</a:t>
            </a:r>
            <a:endParaRPr sz="2000" b="1" dirty="0">
              <a:latin typeface="Fira Sans"/>
              <a:ea typeface="Fira Sans"/>
              <a:cs typeface="Fira Sans"/>
              <a:sym typeface="Fira Sans"/>
            </a:endParaRPr>
          </a:p>
          <a:p>
            <a:pPr marL="0" indent="0">
              <a:lnSpc>
                <a:spcPct val="100000"/>
              </a:lnSpc>
              <a:buNone/>
            </a:pPr>
            <a:r>
              <a:rPr lang="en-IN" sz="1000" b="1" dirty="0"/>
              <a:t>Joining and Merging Data</a:t>
            </a:r>
          </a:p>
          <a:p>
            <a:pPr marL="0" lvl="0" indent="0" algn="l" rtl="0">
              <a:lnSpc>
                <a:spcPct val="100000"/>
              </a:lnSpc>
              <a:spcBef>
                <a:spcPts val="0"/>
              </a:spcBef>
              <a:spcAft>
                <a:spcPts val="0"/>
              </a:spcAft>
              <a:buNone/>
            </a:pPr>
            <a:r>
              <a:rPr lang="en" sz="2000" b="1" dirty="0">
                <a:latin typeface="Fira Sans"/>
                <a:ea typeface="Fira Sans"/>
                <a:cs typeface="Fira Sans"/>
                <a:sym typeface="Fira Sans"/>
              </a:rPr>
              <a:t> </a:t>
            </a:r>
            <a:endParaRPr sz="2000" b="1" dirty="0">
              <a:latin typeface="Fira Sans"/>
              <a:ea typeface="Fira Sans"/>
              <a:cs typeface="Fira Sans"/>
              <a:sym typeface="Fira Sans"/>
            </a:endParaRPr>
          </a:p>
        </p:txBody>
      </p:sp>
      <p:sp>
        <p:nvSpPr>
          <p:cNvPr id="408" name="Google Shape;408;p21"/>
          <p:cNvSpPr/>
          <p:nvPr/>
        </p:nvSpPr>
        <p:spPr>
          <a:xfrm rot="-10799083">
            <a:off x="2907403" y="2413935"/>
            <a:ext cx="1125000" cy="204900"/>
          </a:xfrm>
          <a:prstGeom prst="triangle">
            <a:avLst>
              <a:gd name="adj" fmla="val 50000"/>
            </a:avLst>
          </a:prstGeom>
          <a:solidFill>
            <a:srgbClr val="F796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rot="-10799083">
            <a:off x="6518459" y="2389060"/>
            <a:ext cx="1125000" cy="204900"/>
          </a:xfrm>
          <a:prstGeom prst="triangle">
            <a:avLst>
              <a:gd name="adj" fmla="val 50000"/>
            </a:avLst>
          </a:prstGeom>
          <a:solidFill>
            <a:srgbClr val="F796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4725763" y="2961375"/>
            <a:ext cx="1125000" cy="204900"/>
          </a:xfrm>
          <a:prstGeom prst="triangle">
            <a:avLst>
              <a:gd name="adj" fmla="val 50000"/>
            </a:avLst>
          </a:prstGeom>
          <a:solidFill>
            <a:srgbClr val="F796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8115241" y="1338265"/>
            <a:ext cx="571752" cy="2988252"/>
          </a:xfrm>
          <a:custGeom>
            <a:avLst/>
            <a:gdLst/>
            <a:ahLst/>
            <a:cxnLst/>
            <a:rect l="l" t="t" r="r" b="b"/>
            <a:pathLst>
              <a:path w="15882" h="83007" extrusionOk="0">
                <a:moveTo>
                  <a:pt x="0" y="1"/>
                </a:moveTo>
                <a:lnTo>
                  <a:pt x="0" y="83007"/>
                </a:lnTo>
                <a:lnTo>
                  <a:pt x="15882" y="41488"/>
                </a:lnTo>
                <a:lnTo>
                  <a:pt x="0" y="1"/>
                </a:lnTo>
                <a:close/>
              </a:path>
            </a:pathLst>
          </a:custGeom>
          <a:solidFill>
            <a:srgbClr val="489FB5"/>
          </a:solidFill>
          <a:ln w="19050" cap="flat" cmpd="sng">
            <a:solidFill>
              <a:srgbClr val="F7962B"/>
            </a:solidFill>
            <a:prstDash val="solid"/>
            <a:miter lim="30483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EE51CB2C-C145-45A5-985A-A2C17024AEC3}"/>
              </a:ext>
            </a:extLst>
          </p:cNvPr>
          <p:cNvSpPr txBox="1"/>
          <p:nvPr/>
        </p:nvSpPr>
        <p:spPr>
          <a:xfrm>
            <a:off x="375543" y="753720"/>
            <a:ext cx="3870551" cy="276999"/>
          </a:xfrm>
          <a:prstGeom prst="rect">
            <a:avLst/>
          </a:prstGeom>
          <a:noFill/>
        </p:spPr>
        <p:txBody>
          <a:bodyPr wrap="square" rtlCol="0">
            <a:spAutoFit/>
          </a:bodyPr>
          <a:lstStyle/>
          <a:p>
            <a:pPr marL="0" indent="0">
              <a:spcAft>
                <a:spcPts val="1600"/>
              </a:spcAft>
              <a:buNone/>
            </a:pPr>
            <a:r>
              <a:rPr lang="en-US" sz="1200" b="1" dirty="0">
                <a:latin typeface="Fira Sans"/>
                <a:ea typeface="Fira Sans"/>
                <a:cs typeface="Fira Sans"/>
                <a:sym typeface="Fira Sans"/>
              </a:rPr>
              <a:t>SQL in Action: Uncovering Initial Insights</a:t>
            </a:r>
          </a:p>
        </p:txBody>
      </p:sp>
      <p:sp>
        <p:nvSpPr>
          <p:cNvPr id="32" name="Google Shape;400;p21">
            <a:extLst>
              <a:ext uri="{FF2B5EF4-FFF2-40B4-BE49-F238E27FC236}">
                <a16:creationId xmlns:a16="http://schemas.microsoft.com/office/drawing/2014/main" id="{ABE86C5C-9CF9-4E83-A171-30B114F4DE40}"/>
              </a:ext>
            </a:extLst>
          </p:cNvPr>
          <p:cNvSpPr txBox="1">
            <a:spLocks/>
          </p:cNvSpPr>
          <p:nvPr/>
        </p:nvSpPr>
        <p:spPr>
          <a:xfrm>
            <a:off x="962085" y="1151706"/>
            <a:ext cx="1200600" cy="16007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1100"/>
              <a:buFont typeface="Arial"/>
              <a:buNone/>
            </a:pPr>
            <a:r>
              <a:rPr lang="en-US" sz="900" dirty="0">
                <a:solidFill>
                  <a:schemeClr val="dk1"/>
                </a:solidFill>
                <a:latin typeface="Fira Sans"/>
                <a:ea typeface="Fira Sans"/>
                <a:cs typeface="Fira Sans"/>
                <a:sym typeface="Fira Sans"/>
              </a:rPr>
              <a:t>Sanitizing the dataset by changing the datatype from text to datetime for elements like the order and shipment dates. Or by eliminating annoying features from the dataset</a:t>
            </a:r>
          </a:p>
          <a:p>
            <a:pPr marL="0" indent="0">
              <a:lnSpc>
                <a:spcPct val="100000"/>
              </a:lnSpc>
              <a:buFont typeface="Arial"/>
              <a:buNone/>
            </a:pPr>
            <a:endParaRPr lang="en-US" sz="800" dirty="0">
              <a:solidFill>
                <a:schemeClr val="dk1"/>
              </a:solidFill>
              <a:latin typeface="Fira Sans"/>
              <a:ea typeface="Fira Sans"/>
              <a:cs typeface="Fira Sans"/>
              <a:sym typeface="Fira Sans"/>
            </a:endParaRPr>
          </a:p>
        </p:txBody>
      </p:sp>
      <p:pic>
        <p:nvPicPr>
          <p:cNvPr id="27" name="Picture 26">
            <a:extLst>
              <a:ext uri="{FF2B5EF4-FFF2-40B4-BE49-F238E27FC236}">
                <a16:creationId xmlns:a16="http://schemas.microsoft.com/office/drawing/2014/main" id="{E9FBB8D8-56AF-43C3-8929-F32BB99681C0}"/>
              </a:ext>
            </a:extLst>
          </p:cNvPr>
          <p:cNvPicPr>
            <a:picLocks noChangeAspect="1"/>
          </p:cNvPicPr>
          <p:nvPr/>
        </p:nvPicPr>
        <p:blipFill>
          <a:blip r:embed="rId3"/>
          <a:stretch>
            <a:fillRect/>
          </a:stretch>
        </p:blipFill>
        <p:spPr>
          <a:xfrm>
            <a:off x="8458945" y="69196"/>
            <a:ext cx="622095" cy="5127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31" name="Google Shape;431;p22"/>
          <p:cNvSpPr txBox="1"/>
          <p:nvPr/>
        </p:nvSpPr>
        <p:spPr>
          <a:xfrm>
            <a:off x="3904558" y="1176958"/>
            <a:ext cx="328500" cy="381900"/>
          </a:xfrm>
          <a:prstGeom prst="rect">
            <a:avLst/>
          </a:prstGeom>
          <a:noFill/>
          <a:ln>
            <a:noFill/>
          </a:ln>
        </p:spPr>
        <p:txBody>
          <a:bodyPr spcFirstLastPara="1" wrap="square" lIns="0" tIns="9625" rIns="0" bIns="0" anchor="t" anchorCtr="0">
            <a:noAutofit/>
          </a:bodyPr>
          <a:lstStyle/>
          <a:p>
            <a:pPr marL="12700" marR="0" lvl="0" indent="0" algn="l" rtl="0">
              <a:lnSpc>
                <a:spcPct val="100000"/>
              </a:lnSpc>
              <a:spcBef>
                <a:spcPts val="0"/>
              </a:spcBef>
              <a:spcAft>
                <a:spcPts val="0"/>
              </a:spcAft>
              <a:buNone/>
            </a:pPr>
            <a:r>
              <a:rPr lang="en" sz="2000" i="1">
                <a:solidFill>
                  <a:srgbClr val="FFFFFF"/>
                </a:solidFill>
                <a:latin typeface="Fira Sans Black"/>
                <a:ea typeface="Fira Sans Black"/>
                <a:cs typeface="Fira Sans Black"/>
                <a:sym typeface="Fira Sans Black"/>
              </a:rPr>
              <a:t>01</a:t>
            </a:r>
            <a:endParaRPr sz="2000">
              <a:latin typeface="Fira Sans Black"/>
              <a:ea typeface="Fira Sans Black"/>
              <a:cs typeface="Fira Sans Black"/>
              <a:sym typeface="Fira Sans Black"/>
            </a:endParaRPr>
          </a:p>
        </p:txBody>
      </p:sp>
      <p:sp>
        <p:nvSpPr>
          <p:cNvPr id="432" name="Google Shape;432;p22"/>
          <p:cNvSpPr txBox="1"/>
          <p:nvPr/>
        </p:nvSpPr>
        <p:spPr>
          <a:xfrm>
            <a:off x="5727875" y="2162891"/>
            <a:ext cx="328500" cy="381900"/>
          </a:xfrm>
          <a:prstGeom prst="rect">
            <a:avLst/>
          </a:prstGeom>
          <a:noFill/>
          <a:ln>
            <a:noFill/>
          </a:ln>
        </p:spPr>
        <p:txBody>
          <a:bodyPr spcFirstLastPara="1" wrap="square" lIns="0" tIns="9625" rIns="0" bIns="0" anchor="t" anchorCtr="0">
            <a:noAutofit/>
          </a:bodyPr>
          <a:lstStyle/>
          <a:p>
            <a:pPr marL="12700" marR="0" lvl="0" indent="0" algn="l" rtl="0">
              <a:lnSpc>
                <a:spcPct val="100000"/>
              </a:lnSpc>
              <a:spcBef>
                <a:spcPts val="0"/>
              </a:spcBef>
              <a:spcAft>
                <a:spcPts val="0"/>
              </a:spcAft>
              <a:buNone/>
            </a:pPr>
            <a:r>
              <a:rPr lang="en" sz="2000" i="1">
                <a:solidFill>
                  <a:srgbClr val="FFFFFF"/>
                </a:solidFill>
                <a:latin typeface="Fira Sans Black"/>
                <a:ea typeface="Fira Sans Black"/>
                <a:cs typeface="Fira Sans Black"/>
                <a:sym typeface="Fira Sans Black"/>
              </a:rPr>
              <a:t>02</a:t>
            </a:r>
            <a:endParaRPr sz="2000">
              <a:latin typeface="Fira Sans Black"/>
              <a:ea typeface="Fira Sans Black"/>
              <a:cs typeface="Fira Sans Black"/>
              <a:sym typeface="Fira Sans Black"/>
            </a:endParaRPr>
          </a:p>
        </p:txBody>
      </p:sp>
      <p:sp>
        <p:nvSpPr>
          <p:cNvPr id="433" name="Google Shape;433;p22"/>
          <p:cNvSpPr txBox="1">
            <a:spLocks noGrp="1"/>
          </p:cNvSpPr>
          <p:nvPr>
            <p:ph type="title"/>
          </p:nvPr>
        </p:nvSpPr>
        <p:spPr>
          <a:xfrm>
            <a:off x="2807689" y="62423"/>
            <a:ext cx="3444300" cy="471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000" b="1" dirty="0">
                <a:solidFill>
                  <a:srgbClr val="000000"/>
                </a:solidFill>
                <a:latin typeface="Fira Sans"/>
                <a:ea typeface="Fira Sans"/>
                <a:cs typeface="Fira Sans"/>
                <a:sym typeface="Fira Sans"/>
              </a:rPr>
              <a:t>Supply Chain </a:t>
            </a:r>
            <a:r>
              <a:rPr lang="en-IN" sz="2000" b="1" dirty="0">
                <a:solidFill>
                  <a:srgbClr val="000000"/>
                </a:solidFill>
                <a:latin typeface="Fira Sans"/>
                <a:ea typeface="Fira Sans"/>
                <a:cs typeface="Fira Sans"/>
                <a:sym typeface="Fira Sans"/>
              </a:rPr>
              <a:t>Data</a:t>
            </a:r>
            <a:r>
              <a:rPr lang="en" sz="2000" b="1" dirty="0">
                <a:solidFill>
                  <a:srgbClr val="000000"/>
                </a:solidFill>
                <a:latin typeface="Fira Sans"/>
                <a:ea typeface="Fira Sans"/>
                <a:cs typeface="Fira Sans"/>
                <a:sym typeface="Fira Sans"/>
              </a:rPr>
              <a:t> Analysis</a:t>
            </a:r>
            <a:endParaRPr sz="2000" b="1" dirty="0">
              <a:solidFill>
                <a:srgbClr val="000000"/>
              </a:solidFill>
              <a:latin typeface="Fira Sans"/>
              <a:ea typeface="Fira Sans"/>
              <a:cs typeface="Fira Sans"/>
              <a:sym typeface="Fira Sans"/>
            </a:endParaRPr>
          </a:p>
        </p:txBody>
      </p:sp>
      <p:pic>
        <p:nvPicPr>
          <p:cNvPr id="3" name="Picture 2">
            <a:extLst>
              <a:ext uri="{FF2B5EF4-FFF2-40B4-BE49-F238E27FC236}">
                <a16:creationId xmlns:a16="http://schemas.microsoft.com/office/drawing/2014/main" id="{C7732672-9913-4D11-A1C5-3D5ADAC254DF}"/>
              </a:ext>
            </a:extLst>
          </p:cNvPr>
          <p:cNvPicPr>
            <a:picLocks noChangeAspect="1"/>
          </p:cNvPicPr>
          <p:nvPr/>
        </p:nvPicPr>
        <p:blipFill>
          <a:blip r:embed="rId3"/>
          <a:stretch>
            <a:fillRect/>
          </a:stretch>
        </p:blipFill>
        <p:spPr>
          <a:xfrm>
            <a:off x="9267" y="556185"/>
            <a:ext cx="3242716" cy="1119879"/>
          </a:xfrm>
          <a:prstGeom prst="rect">
            <a:avLst/>
          </a:prstGeom>
        </p:spPr>
      </p:pic>
      <p:sp>
        <p:nvSpPr>
          <p:cNvPr id="5" name="TextBox 4">
            <a:extLst>
              <a:ext uri="{FF2B5EF4-FFF2-40B4-BE49-F238E27FC236}">
                <a16:creationId xmlns:a16="http://schemas.microsoft.com/office/drawing/2014/main" id="{BF935E4F-9756-4AA4-B5D2-01B980ABB165}"/>
              </a:ext>
            </a:extLst>
          </p:cNvPr>
          <p:cNvSpPr txBox="1"/>
          <p:nvPr/>
        </p:nvSpPr>
        <p:spPr>
          <a:xfrm>
            <a:off x="3355694" y="446210"/>
            <a:ext cx="2124635" cy="307777"/>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SQL KPIs</a:t>
            </a:r>
            <a:endParaRPr lang="en-IN" b="1" dirty="0">
              <a:effectLst>
                <a:outerShdw blurRad="38100" dist="38100" dir="2700000" algn="tl">
                  <a:srgbClr val="000000">
                    <a:alpha val="43137"/>
                  </a:srgbClr>
                </a:outerShdw>
              </a:effectLst>
            </a:endParaRPr>
          </a:p>
        </p:txBody>
      </p:sp>
      <p:sp>
        <p:nvSpPr>
          <p:cNvPr id="434" name="Google Shape;434;p22"/>
          <p:cNvSpPr txBox="1"/>
          <p:nvPr/>
        </p:nvSpPr>
        <p:spPr>
          <a:xfrm>
            <a:off x="3653643" y="752637"/>
            <a:ext cx="1322348" cy="3819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n" sz="800" b="1" dirty="0">
                <a:solidFill>
                  <a:schemeClr val="dk1"/>
                </a:solidFill>
                <a:latin typeface="Fira Sans"/>
                <a:sym typeface="Fira Sans"/>
              </a:rPr>
              <a:t>Gross Margin %</a:t>
            </a:r>
            <a:endParaRPr sz="800" dirty="0"/>
          </a:p>
        </p:txBody>
      </p:sp>
      <p:cxnSp>
        <p:nvCxnSpPr>
          <p:cNvPr id="73" name="Google Shape;492;p23">
            <a:extLst>
              <a:ext uri="{FF2B5EF4-FFF2-40B4-BE49-F238E27FC236}">
                <a16:creationId xmlns:a16="http://schemas.microsoft.com/office/drawing/2014/main" id="{DF68B002-E5DB-4E1C-9E1F-D0AE57B1561F}"/>
              </a:ext>
            </a:extLst>
          </p:cNvPr>
          <p:cNvCxnSpPr>
            <a:cxnSpLocks/>
            <a:endCxn id="74" idx="0"/>
          </p:cNvCxnSpPr>
          <p:nvPr/>
        </p:nvCxnSpPr>
        <p:spPr>
          <a:xfrm flipH="1">
            <a:off x="3338522" y="1048823"/>
            <a:ext cx="1230420" cy="2786"/>
          </a:xfrm>
          <a:prstGeom prst="straightConnector1">
            <a:avLst/>
          </a:prstGeom>
          <a:noFill/>
          <a:ln w="19050" cap="flat" cmpd="sng">
            <a:solidFill>
              <a:srgbClr val="16697A"/>
            </a:solidFill>
            <a:prstDash val="solid"/>
            <a:round/>
            <a:headEnd type="none" w="med" len="med"/>
            <a:tailEnd type="none" w="med" len="med"/>
          </a:ln>
        </p:spPr>
      </p:cxnSp>
      <p:sp>
        <p:nvSpPr>
          <p:cNvPr id="74" name="Google Shape;585;p23">
            <a:extLst>
              <a:ext uri="{FF2B5EF4-FFF2-40B4-BE49-F238E27FC236}">
                <a16:creationId xmlns:a16="http://schemas.microsoft.com/office/drawing/2014/main" id="{A8B04952-A9AA-4377-A176-4F3A58E8DC11}"/>
              </a:ext>
            </a:extLst>
          </p:cNvPr>
          <p:cNvSpPr/>
          <p:nvPr/>
        </p:nvSpPr>
        <p:spPr>
          <a:xfrm rot="16200000">
            <a:off x="3354824" y="916515"/>
            <a:ext cx="224137" cy="256742"/>
          </a:xfrm>
          <a:prstGeom prst="triangle">
            <a:avLst>
              <a:gd name="adj" fmla="val 47001"/>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7" name="Picture 6">
            <a:extLst>
              <a:ext uri="{FF2B5EF4-FFF2-40B4-BE49-F238E27FC236}">
                <a16:creationId xmlns:a16="http://schemas.microsoft.com/office/drawing/2014/main" id="{FA90B28B-0884-4BE0-9196-172A87C23A2C}"/>
              </a:ext>
            </a:extLst>
          </p:cNvPr>
          <p:cNvPicPr>
            <a:picLocks noChangeAspect="1"/>
          </p:cNvPicPr>
          <p:nvPr/>
        </p:nvPicPr>
        <p:blipFill>
          <a:blip r:embed="rId4"/>
          <a:stretch>
            <a:fillRect/>
          </a:stretch>
        </p:blipFill>
        <p:spPr>
          <a:xfrm>
            <a:off x="-9122" y="1723611"/>
            <a:ext cx="3269857" cy="1079116"/>
          </a:xfrm>
          <a:prstGeom prst="rect">
            <a:avLst/>
          </a:prstGeom>
        </p:spPr>
      </p:pic>
      <p:grpSp>
        <p:nvGrpSpPr>
          <p:cNvPr id="90" name="Group 89">
            <a:extLst>
              <a:ext uri="{FF2B5EF4-FFF2-40B4-BE49-F238E27FC236}">
                <a16:creationId xmlns:a16="http://schemas.microsoft.com/office/drawing/2014/main" id="{4561D743-22A9-4CE5-8228-F6D7C2C52FA3}"/>
              </a:ext>
            </a:extLst>
          </p:cNvPr>
          <p:cNvGrpSpPr/>
          <p:nvPr/>
        </p:nvGrpSpPr>
        <p:grpSpPr>
          <a:xfrm>
            <a:off x="3362849" y="1878226"/>
            <a:ext cx="1744539" cy="382195"/>
            <a:chOff x="3363910" y="849969"/>
            <a:chExt cx="1646624" cy="382195"/>
          </a:xfrm>
        </p:grpSpPr>
        <p:sp>
          <p:nvSpPr>
            <p:cNvPr id="91" name="Google Shape;434;p22">
              <a:extLst>
                <a:ext uri="{FF2B5EF4-FFF2-40B4-BE49-F238E27FC236}">
                  <a16:creationId xmlns:a16="http://schemas.microsoft.com/office/drawing/2014/main" id="{2CDCC2CB-E712-4A4A-A758-4FC0E3D0CDE6}"/>
                </a:ext>
              </a:extLst>
            </p:cNvPr>
            <p:cNvSpPr txBox="1"/>
            <p:nvPr/>
          </p:nvSpPr>
          <p:spPr>
            <a:xfrm>
              <a:off x="3688186" y="849969"/>
              <a:ext cx="1322348" cy="3819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n" sz="800" b="1" dirty="0">
                  <a:solidFill>
                    <a:schemeClr val="dk1"/>
                  </a:solidFill>
                  <a:latin typeface="Fira Sans"/>
                  <a:sym typeface="Fira Sans"/>
                </a:rPr>
                <a:t>Av</a:t>
              </a:r>
              <a:r>
                <a:rPr lang="en-IN" sz="800" b="1" dirty="0">
                  <a:solidFill>
                    <a:schemeClr val="dk1"/>
                  </a:solidFill>
                  <a:latin typeface="Fira Sans"/>
                  <a:sym typeface="Fira Sans"/>
                </a:rPr>
                <a:t>g Purchase value</a:t>
              </a:r>
              <a:endParaRPr sz="800" dirty="0"/>
            </a:p>
          </p:txBody>
        </p:sp>
        <p:grpSp>
          <p:nvGrpSpPr>
            <p:cNvPr id="92" name="Group 91">
              <a:extLst>
                <a:ext uri="{FF2B5EF4-FFF2-40B4-BE49-F238E27FC236}">
                  <a16:creationId xmlns:a16="http://schemas.microsoft.com/office/drawing/2014/main" id="{23CAFFEC-766E-4F53-8FCD-4F80B344C10A}"/>
                </a:ext>
              </a:extLst>
            </p:cNvPr>
            <p:cNvGrpSpPr/>
            <p:nvPr/>
          </p:nvGrpSpPr>
          <p:grpSpPr>
            <a:xfrm rot="5400000">
              <a:off x="3901811" y="470126"/>
              <a:ext cx="224137" cy="1299940"/>
              <a:chOff x="619346" y="2153717"/>
              <a:chExt cx="224137" cy="1029857"/>
            </a:xfrm>
          </p:grpSpPr>
          <p:cxnSp>
            <p:nvCxnSpPr>
              <p:cNvPr id="93" name="Google Shape;492;p23">
                <a:extLst>
                  <a:ext uri="{FF2B5EF4-FFF2-40B4-BE49-F238E27FC236}">
                    <a16:creationId xmlns:a16="http://schemas.microsoft.com/office/drawing/2014/main" id="{5438FA43-F5B4-481A-A49C-4AAEEAD4DFDC}"/>
                  </a:ext>
                </a:extLst>
              </p:cNvPr>
              <p:cNvCxnSpPr>
                <a:cxnSpLocks/>
                <a:endCxn id="94" idx="0"/>
              </p:cNvCxnSpPr>
              <p:nvPr/>
            </p:nvCxnSpPr>
            <p:spPr>
              <a:xfrm rot="16200000" flipH="1" flipV="1">
                <a:off x="224236" y="2667617"/>
                <a:ext cx="1029857" cy="2057"/>
              </a:xfrm>
              <a:prstGeom prst="straightConnector1">
                <a:avLst/>
              </a:prstGeom>
              <a:noFill/>
              <a:ln w="19050" cap="flat" cmpd="sng">
                <a:solidFill>
                  <a:srgbClr val="16697A"/>
                </a:solidFill>
                <a:prstDash val="solid"/>
                <a:round/>
                <a:headEnd type="none" w="med" len="med"/>
                <a:tailEnd type="none" w="med" len="med"/>
              </a:ln>
            </p:spPr>
          </p:cxnSp>
          <p:sp>
            <p:nvSpPr>
              <p:cNvPr id="94" name="Google Shape;585;p23">
                <a:extLst>
                  <a:ext uri="{FF2B5EF4-FFF2-40B4-BE49-F238E27FC236}">
                    <a16:creationId xmlns:a16="http://schemas.microsoft.com/office/drawing/2014/main" id="{6EBF5346-BB0B-47BD-A378-1EEBF1972327}"/>
                  </a:ext>
                </a:extLst>
              </p:cNvPr>
              <p:cNvSpPr/>
              <p:nvPr/>
            </p:nvSpPr>
            <p:spPr>
              <a:xfrm rot="10800000">
                <a:off x="619346" y="2980174"/>
                <a:ext cx="224137" cy="203400"/>
              </a:xfrm>
              <a:prstGeom prst="triangle">
                <a:avLst>
                  <a:gd name="adj" fmla="val 47001"/>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 name="Group 94">
            <a:extLst>
              <a:ext uri="{FF2B5EF4-FFF2-40B4-BE49-F238E27FC236}">
                <a16:creationId xmlns:a16="http://schemas.microsoft.com/office/drawing/2014/main" id="{3ADBAC95-E024-4AFC-BBB1-AB8BEDE224A9}"/>
              </a:ext>
            </a:extLst>
          </p:cNvPr>
          <p:cNvGrpSpPr/>
          <p:nvPr/>
        </p:nvGrpSpPr>
        <p:grpSpPr>
          <a:xfrm>
            <a:off x="3362846" y="4200452"/>
            <a:ext cx="1702372" cy="391599"/>
            <a:chOff x="3363906" y="840565"/>
            <a:chExt cx="1702372" cy="391599"/>
          </a:xfrm>
        </p:grpSpPr>
        <p:sp>
          <p:nvSpPr>
            <p:cNvPr id="96" name="Google Shape;434;p22">
              <a:extLst>
                <a:ext uri="{FF2B5EF4-FFF2-40B4-BE49-F238E27FC236}">
                  <a16:creationId xmlns:a16="http://schemas.microsoft.com/office/drawing/2014/main" id="{608931EA-5076-4D05-8BCE-BA6710543606}"/>
                </a:ext>
              </a:extLst>
            </p:cNvPr>
            <p:cNvSpPr txBox="1"/>
            <p:nvPr/>
          </p:nvSpPr>
          <p:spPr>
            <a:xfrm>
              <a:off x="3695590" y="840565"/>
              <a:ext cx="1370688" cy="3819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n" sz="800" b="1" dirty="0">
                  <a:solidFill>
                    <a:schemeClr val="dk1"/>
                  </a:solidFill>
                  <a:latin typeface="Fira Sans"/>
                  <a:sym typeface="Fira Sans"/>
                </a:rPr>
                <a:t>Customer Purchase &gt; 1</a:t>
              </a:r>
              <a:endParaRPr sz="800" dirty="0"/>
            </a:p>
          </p:txBody>
        </p:sp>
        <p:grpSp>
          <p:nvGrpSpPr>
            <p:cNvPr id="97" name="Group 96">
              <a:extLst>
                <a:ext uri="{FF2B5EF4-FFF2-40B4-BE49-F238E27FC236}">
                  <a16:creationId xmlns:a16="http://schemas.microsoft.com/office/drawing/2014/main" id="{D9E53C5D-8C9B-4D4D-966C-B34EA895CCC4}"/>
                </a:ext>
              </a:extLst>
            </p:cNvPr>
            <p:cNvGrpSpPr/>
            <p:nvPr/>
          </p:nvGrpSpPr>
          <p:grpSpPr>
            <a:xfrm rot="5400000">
              <a:off x="3974652" y="397281"/>
              <a:ext cx="224137" cy="1445629"/>
              <a:chOff x="619346" y="2038298"/>
              <a:chExt cx="224137" cy="1145276"/>
            </a:xfrm>
          </p:grpSpPr>
          <p:cxnSp>
            <p:nvCxnSpPr>
              <p:cNvPr id="98" name="Google Shape;492;p23">
                <a:extLst>
                  <a:ext uri="{FF2B5EF4-FFF2-40B4-BE49-F238E27FC236}">
                    <a16:creationId xmlns:a16="http://schemas.microsoft.com/office/drawing/2014/main" id="{DA66E5E7-7E42-4088-946F-729DB891C48D}"/>
                  </a:ext>
                </a:extLst>
              </p:cNvPr>
              <p:cNvCxnSpPr>
                <a:cxnSpLocks/>
                <a:endCxn id="99" idx="0"/>
              </p:cNvCxnSpPr>
              <p:nvPr/>
            </p:nvCxnSpPr>
            <p:spPr>
              <a:xfrm rot="16200000" flipH="1" flipV="1">
                <a:off x="165499" y="2610935"/>
                <a:ext cx="1145275" cy="1"/>
              </a:xfrm>
              <a:prstGeom prst="straightConnector1">
                <a:avLst/>
              </a:prstGeom>
              <a:noFill/>
              <a:ln w="19050" cap="flat" cmpd="sng">
                <a:solidFill>
                  <a:srgbClr val="16697A"/>
                </a:solidFill>
                <a:prstDash val="solid"/>
                <a:round/>
                <a:headEnd type="none" w="med" len="med"/>
                <a:tailEnd type="none" w="med" len="med"/>
              </a:ln>
            </p:spPr>
          </p:cxnSp>
          <p:sp>
            <p:nvSpPr>
              <p:cNvPr id="99" name="Google Shape;585;p23">
                <a:extLst>
                  <a:ext uri="{FF2B5EF4-FFF2-40B4-BE49-F238E27FC236}">
                    <a16:creationId xmlns:a16="http://schemas.microsoft.com/office/drawing/2014/main" id="{B02FAC77-9DF9-4539-B4A3-DA5B2C4EDAF6}"/>
                  </a:ext>
                </a:extLst>
              </p:cNvPr>
              <p:cNvSpPr/>
              <p:nvPr/>
            </p:nvSpPr>
            <p:spPr>
              <a:xfrm rot="10800000">
                <a:off x="619346" y="2980174"/>
                <a:ext cx="224137" cy="203400"/>
              </a:xfrm>
              <a:prstGeom prst="triangle">
                <a:avLst>
                  <a:gd name="adj" fmla="val 47001"/>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pic>
        <p:nvPicPr>
          <p:cNvPr id="22" name="Picture 21">
            <a:extLst>
              <a:ext uri="{FF2B5EF4-FFF2-40B4-BE49-F238E27FC236}">
                <a16:creationId xmlns:a16="http://schemas.microsoft.com/office/drawing/2014/main" id="{31A35A2E-8477-426A-8F89-50B89F795AF5}"/>
              </a:ext>
            </a:extLst>
          </p:cNvPr>
          <p:cNvPicPr>
            <a:picLocks noChangeAspect="1"/>
          </p:cNvPicPr>
          <p:nvPr/>
        </p:nvPicPr>
        <p:blipFill>
          <a:blip r:embed="rId5"/>
          <a:stretch>
            <a:fillRect/>
          </a:stretch>
        </p:blipFill>
        <p:spPr>
          <a:xfrm>
            <a:off x="-7211" y="2816127"/>
            <a:ext cx="3277608" cy="1042744"/>
          </a:xfrm>
          <a:prstGeom prst="rect">
            <a:avLst/>
          </a:prstGeom>
        </p:spPr>
      </p:pic>
      <p:pic>
        <p:nvPicPr>
          <p:cNvPr id="24" name="Picture 23">
            <a:extLst>
              <a:ext uri="{FF2B5EF4-FFF2-40B4-BE49-F238E27FC236}">
                <a16:creationId xmlns:a16="http://schemas.microsoft.com/office/drawing/2014/main" id="{DB7F6715-2ED3-42D8-A40E-7C793325ADD3}"/>
              </a:ext>
            </a:extLst>
          </p:cNvPr>
          <p:cNvPicPr>
            <a:picLocks noChangeAspect="1"/>
          </p:cNvPicPr>
          <p:nvPr/>
        </p:nvPicPr>
        <p:blipFill>
          <a:blip r:embed="rId6"/>
          <a:stretch>
            <a:fillRect/>
          </a:stretch>
        </p:blipFill>
        <p:spPr>
          <a:xfrm>
            <a:off x="0" y="3944946"/>
            <a:ext cx="3255125" cy="1180957"/>
          </a:xfrm>
          <a:prstGeom prst="rect">
            <a:avLst/>
          </a:prstGeom>
        </p:spPr>
      </p:pic>
      <p:grpSp>
        <p:nvGrpSpPr>
          <p:cNvPr id="104" name="Group 103">
            <a:extLst>
              <a:ext uri="{FF2B5EF4-FFF2-40B4-BE49-F238E27FC236}">
                <a16:creationId xmlns:a16="http://schemas.microsoft.com/office/drawing/2014/main" id="{ABFC2C96-1B85-4B9D-BE0C-95B8A0CF9EC2}"/>
              </a:ext>
            </a:extLst>
          </p:cNvPr>
          <p:cNvGrpSpPr/>
          <p:nvPr/>
        </p:nvGrpSpPr>
        <p:grpSpPr>
          <a:xfrm>
            <a:off x="3366503" y="2904761"/>
            <a:ext cx="1634507" cy="395645"/>
            <a:chOff x="3363907" y="836519"/>
            <a:chExt cx="1634507" cy="395645"/>
          </a:xfrm>
        </p:grpSpPr>
        <p:sp>
          <p:nvSpPr>
            <p:cNvPr id="105" name="Google Shape;434;p22">
              <a:extLst>
                <a:ext uri="{FF2B5EF4-FFF2-40B4-BE49-F238E27FC236}">
                  <a16:creationId xmlns:a16="http://schemas.microsoft.com/office/drawing/2014/main" id="{9DC5526D-C01C-49F2-A51A-B345BC3F3F7A}"/>
                </a:ext>
              </a:extLst>
            </p:cNvPr>
            <p:cNvSpPr txBox="1"/>
            <p:nvPr/>
          </p:nvSpPr>
          <p:spPr>
            <a:xfrm>
              <a:off x="3676066" y="836519"/>
              <a:ext cx="1322348" cy="3819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n" sz="800" b="1" dirty="0">
                  <a:solidFill>
                    <a:schemeClr val="dk1"/>
                  </a:solidFill>
                  <a:latin typeface="Fira Sans"/>
                  <a:sym typeface="Fira Sans"/>
                </a:rPr>
                <a:t>Av</a:t>
              </a:r>
              <a:r>
                <a:rPr lang="en-IN" sz="800" b="1" dirty="0">
                  <a:solidFill>
                    <a:schemeClr val="dk1"/>
                  </a:solidFill>
                  <a:latin typeface="Fira Sans"/>
                  <a:sym typeface="Fira Sans"/>
                </a:rPr>
                <a:t>g Discount %</a:t>
              </a:r>
              <a:endParaRPr sz="800" dirty="0"/>
            </a:p>
          </p:txBody>
        </p:sp>
        <p:grpSp>
          <p:nvGrpSpPr>
            <p:cNvPr id="106" name="Group 105">
              <a:extLst>
                <a:ext uri="{FF2B5EF4-FFF2-40B4-BE49-F238E27FC236}">
                  <a16:creationId xmlns:a16="http://schemas.microsoft.com/office/drawing/2014/main" id="{F362E5DA-E383-48A7-8870-FBC6C7C3D055}"/>
                </a:ext>
              </a:extLst>
            </p:cNvPr>
            <p:cNvGrpSpPr/>
            <p:nvPr/>
          </p:nvGrpSpPr>
          <p:grpSpPr>
            <a:xfrm rot="5400000">
              <a:off x="3833506" y="538428"/>
              <a:ext cx="224137" cy="1163336"/>
              <a:chOff x="619346" y="2261940"/>
              <a:chExt cx="224137" cy="921634"/>
            </a:xfrm>
          </p:grpSpPr>
          <p:cxnSp>
            <p:nvCxnSpPr>
              <p:cNvPr id="107" name="Google Shape;492;p23">
                <a:extLst>
                  <a:ext uri="{FF2B5EF4-FFF2-40B4-BE49-F238E27FC236}">
                    <a16:creationId xmlns:a16="http://schemas.microsoft.com/office/drawing/2014/main" id="{D5DDC336-8E70-44A6-84E0-670920E2085A}"/>
                  </a:ext>
                </a:extLst>
              </p:cNvPr>
              <p:cNvCxnSpPr>
                <a:cxnSpLocks/>
                <a:endCxn id="108" idx="0"/>
              </p:cNvCxnSpPr>
              <p:nvPr/>
            </p:nvCxnSpPr>
            <p:spPr>
              <a:xfrm rot="16200000" flipH="1">
                <a:off x="273959" y="2719396"/>
                <a:ext cx="921633" cy="6722"/>
              </a:xfrm>
              <a:prstGeom prst="straightConnector1">
                <a:avLst/>
              </a:prstGeom>
              <a:noFill/>
              <a:ln w="19050" cap="flat" cmpd="sng">
                <a:solidFill>
                  <a:srgbClr val="16697A"/>
                </a:solidFill>
                <a:prstDash val="solid"/>
                <a:round/>
                <a:headEnd type="none" w="med" len="med"/>
                <a:tailEnd type="none" w="med" len="med"/>
              </a:ln>
            </p:spPr>
          </p:cxnSp>
          <p:sp>
            <p:nvSpPr>
              <p:cNvPr id="108" name="Google Shape;585;p23">
                <a:extLst>
                  <a:ext uri="{FF2B5EF4-FFF2-40B4-BE49-F238E27FC236}">
                    <a16:creationId xmlns:a16="http://schemas.microsoft.com/office/drawing/2014/main" id="{539CF815-6628-45CE-B3F5-0C3DFAD5AA34}"/>
                  </a:ext>
                </a:extLst>
              </p:cNvPr>
              <p:cNvSpPr/>
              <p:nvPr/>
            </p:nvSpPr>
            <p:spPr>
              <a:xfrm rot="10800000">
                <a:off x="619346" y="2980174"/>
                <a:ext cx="224137" cy="203400"/>
              </a:xfrm>
              <a:prstGeom prst="triangle">
                <a:avLst>
                  <a:gd name="adj" fmla="val 47001"/>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9" name="Picture 28">
            <a:extLst>
              <a:ext uri="{FF2B5EF4-FFF2-40B4-BE49-F238E27FC236}">
                <a16:creationId xmlns:a16="http://schemas.microsoft.com/office/drawing/2014/main" id="{DCD5679F-23E0-415D-88A1-B7D3678EFAE0}"/>
              </a:ext>
            </a:extLst>
          </p:cNvPr>
          <p:cNvPicPr>
            <a:picLocks noChangeAspect="1"/>
          </p:cNvPicPr>
          <p:nvPr/>
        </p:nvPicPr>
        <p:blipFill>
          <a:blip r:embed="rId7"/>
          <a:stretch>
            <a:fillRect/>
          </a:stretch>
        </p:blipFill>
        <p:spPr>
          <a:xfrm>
            <a:off x="5969431" y="718508"/>
            <a:ext cx="3165302" cy="1013048"/>
          </a:xfrm>
          <a:prstGeom prst="rect">
            <a:avLst/>
          </a:prstGeom>
        </p:spPr>
      </p:pic>
      <p:pic>
        <p:nvPicPr>
          <p:cNvPr id="31" name="Picture 30">
            <a:extLst>
              <a:ext uri="{FF2B5EF4-FFF2-40B4-BE49-F238E27FC236}">
                <a16:creationId xmlns:a16="http://schemas.microsoft.com/office/drawing/2014/main" id="{1D8D0AD5-9CC3-43DC-A63A-E4A3571FA25C}"/>
              </a:ext>
            </a:extLst>
          </p:cNvPr>
          <p:cNvPicPr>
            <a:picLocks noChangeAspect="1"/>
          </p:cNvPicPr>
          <p:nvPr/>
        </p:nvPicPr>
        <p:blipFill>
          <a:blip r:embed="rId8"/>
          <a:stretch>
            <a:fillRect/>
          </a:stretch>
        </p:blipFill>
        <p:spPr>
          <a:xfrm>
            <a:off x="5969431" y="1810448"/>
            <a:ext cx="3161583" cy="992279"/>
          </a:xfrm>
          <a:prstGeom prst="rect">
            <a:avLst/>
          </a:prstGeom>
        </p:spPr>
      </p:pic>
      <p:pic>
        <p:nvPicPr>
          <p:cNvPr id="33" name="Picture 32">
            <a:extLst>
              <a:ext uri="{FF2B5EF4-FFF2-40B4-BE49-F238E27FC236}">
                <a16:creationId xmlns:a16="http://schemas.microsoft.com/office/drawing/2014/main" id="{FD6D3316-BFA7-4A7C-AB42-9ADAC816B0A3}"/>
              </a:ext>
            </a:extLst>
          </p:cNvPr>
          <p:cNvPicPr>
            <a:picLocks noChangeAspect="1"/>
          </p:cNvPicPr>
          <p:nvPr/>
        </p:nvPicPr>
        <p:blipFill>
          <a:blip r:embed="rId9"/>
          <a:stretch>
            <a:fillRect/>
          </a:stretch>
        </p:blipFill>
        <p:spPr>
          <a:xfrm>
            <a:off x="5969430" y="2897234"/>
            <a:ext cx="3179157" cy="1104171"/>
          </a:xfrm>
          <a:prstGeom prst="rect">
            <a:avLst/>
          </a:prstGeom>
        </p:spPr>
      </p:pic>
      <p:pic>
        <p:nvPicPr>
          <p:cNvPr id="37" name="Picture 36">
            <a:extLst>
              <a:ext uri="{FF2B5EF4-FFF2-40B4-BE49-F238E27FC236}">
                <a16:creationId xmlns:a16="http://schemas.microsoft.com/office/drawing/2014/main" id="{826A3FCC-2176-45EA-90BC-B89B343A4A85}"/>
              </a:ext>
            </a:extLst>
          </p:cNvPr>
          <p:cNvPicPr>
            <a:picLocks noChangeAspect="1"/>
          </p:cNvPicPr>
          <p:nvPr/>
        </p:nvPicPr>
        <p:blipFill>
          <a:blip r:embed="rId10"/>
          <a:stretch>
            <a:fillRect/>
          </a:stretch>
        </p:blipFill>
        <p:spPr>
          <a:xfrm>
            <a:off x="5969430" y="4095912"/>
            <a:ext cx="3161584" cy="992279"/>
          </a:xfrm>
          <a:prstGeom prst="rect">
            <a:avLst/>
          </a:prstGeom>
        </p:spPr>
      </p:pic>
      <p:grpSp>
        <p:nvGrpSpPr>
          <p:cNvPr id="43" name="Group 42">
            <a:extLst>
              <a:ext uri="{FF2B5EF4-FFF2-40B4-BE49-F238E27FC236}">
                <a16:creationId xmlns:a16="http://schemas.microsoft.com/office/drawing/2014/main" id="{931C57ED-9200-40F9-879D-2902935D0740}"/>
              </a:ext>
            </a:extLst>
          </p:cNvPr>
          <p:cNvGrpSpPr/>
          <p:nvPr/>
        </p:nvGrpSpPr>
        <p:grpSpPr>
          <a:xfrm>
            <a:off x="3861243" y="1421694"/>
            <a:ext cx="1961663" cy="331919"/>
            <a:chOff x="3861243" y="1421694"/>
            <a:chExt cx="1961663" cy="331919"/>
          </a:xfrm>
        </p:grpSpPr>
        <p:grpSp>
          <p:nvGrpSpPr>
            <p:cNvPr id="124" name="Group 123">
              <a:extLst>
                <a:ext uri="{FF2B5EF4-FFF2-40B4-BE49-F238E27FC236}">
                  <a16:creationId xmlns:a16="http://schemas.microsoft.com/office/drawing/2014/main" id="{9C1DE574-F2BE-4270-A630-738293D0F6B8}"/>
                </a:ext>
              </a:extLst>
            </p:cNvPr>
            <p:cNvGrpSpPr/>
            <p:nvPr/>
          </p:nvGrpSpPr>
          <p:grpSpPr>
            <a:xfrm rot="16200000">
              <a:off x="4751664" y="682372"/>
              <a:ext cx="224137" cy="1918346"/>
              <a:chOff x="619346" y="1663796"/>
              <a:chExt cx="224137" cy="1519778"/>
            </a:xfrm>
          </p:grpSpPr>
          <p:cxnSp>
            <p:nvCxnSpPr>
              <p:cNvPr id="125" name="Google Shape;492;p23">
                <a:extLst>
                  <a:ext uri="{FF2B5EF4-FFF2-40B4-BE49-F238E27FC236}">
                    <a16:creationId xmlns:a16="http://schemas.microsoft.com/office/drawing/2014/main" id="{CD47F0D8-B7FF-4E72-984B-CBB1BD01E851}"/>
                  </a:ext>
                </a:extLst>
              </p:cNvPr>
              <p:cNvCxnSpPr>
                <a:cxnSpLocks/>
                <a:endCxn id="126" idx="0"/>
              </p:cNvCxnSpPr>
              <p:nvPr/>
            </p:nvCxnSpPr>
            <p:spPr>
              <a:xfrm rot="5400000" flipV="1">
                <a:off x="-22214" y="2423224"/>
                <a:ext cx="1519778" cy="922"/>
              </a:xfrm>
              <a:prstGeom prst="straightConnector1">
                <a:avLst/>
              </a:prstGeom>
              <a:noFill/>
              <a:ln w="19050" cap="flat" cmpd="sng">
                <a:solidFill>
                  <a:srgbClr val="16697A"/>
                </a:solidFill>
                <a:prstDash val="solid"/>
                <a:round/>
                <a:headEnd type="none" w="med" len="med"/>
                <a:tailEnd type="none" w="med" len="med"/>
              </a:ln>
            </p:spPr>
          </p:cxnSp>
          <p:sp>
            <p:nvSpPr>
              <p:cNvPr id="126" name="Google Shape;585;p23">
                <a:extLst>
                  <a:ext uri="{FF2B5EF4-FFF2-40B4-BE49-F238E27FC236}">
                    <a16:creationId xmlns:a16="http://schemas.microsoft.com/office/drawing/2014/main" id="{FCB48FA6-ED8E-444D-A291-631D3D9B1A60}"/>
                  </a:ext>
                </a:extLst>
              </p:cNvPr>
              <p:cNvSpPr/>
              <p:nvPr/>
            </p:nvSpPr>
            <p:spPr>
              <a:xfrm rot="10800000">
                <a:off x="619346" y="2980174"/>
                <a:ext cx="224137" cy="203400"/>
              </a:xfrm>
              <a:prstGeom prst="triangle">
                <a:avLst>
                  <a:gd name="adj" fmla="val 47001"/>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TextBox 37">
              <a:extLst>
                <a:ext uri="{FF2B5EF4-FFF2-40B4-BE49-F238E27FC236}">
                  <a16:creationId xmlns:a16="http://schemas.microsoft.com/office/drawing/2014/main" id="{F88A7C23-FF1F-4EE4-A74C-C28110BA6257}"/>
                </a:ext>
              </a:extLst>
            </p:cNvPr>
            <p:cNvSpPr txBox="1"/>
            <p:nvPr/>
          </p:nvSpPr>
          <p:spPr>
            <a:xfrm>
              <a:off x="3861243" y="1421694"/>
              <a:ext cx="1649006" cy="215444"/>
            </a:xfrm>
            <a:prstGeom prst="rect">
              <a:avLst/>
            </a:prstGeom>
            <a:noFill/>
          </p:spPr>
          <p:txBody>
            <a:bodyPr wrap="square" rtlCol="0">
              <a:spAutoFit/>
            </a:bodyPr>
            <a:lstStyle/>
            <a:p>
              <a:r>
                <a:rPr lang="en-US" sz="800" b="1" dirty="0">
                  <a:latin typeface="Fira Sans" panose="020B0604020202020204" charset="0"/>
                </a:rPr>
                <a:t>Count of non Profitable Orders</a:t>
              </a:r>
              <a:endParaRPr lang="en-IN" sz="800" b="1" dirty="0">
                <a:latin typeface="Fira Sans" panose="020B0604020202020204" charset="0"/>
              </a:endParaRPr>
            </a:p>
          </p:txBody>
        </p:sp>
      </p:grpSp>
      <p:grpSp>
        <p:nvGrpSpPr>
          <p:cNvPr id="133" name="Group 132">
            <a:extLst>
              <a:ext uri="{FF2B5EF4-FFF2-40B4-BE49-F238E27FC236}">
                <a16:creationId xmlns:a16="http://schemas.microsoft.com/office/drawing/2014/main" id="{FEFF33C5-52A6-4852-930D-0689A05387D5}"/>
              </a:ext>
            </a:extLst>
          </p:cNvPr>
          <p:cNvGrpSpPr/>
          <p:nvPr/>
        </p:nvGrpSpPr>
        <p:grpSpPr>
          <a:xfrm>
            <a:off x="4314818" y="2528921"/>
            <a:ext cx="1537730" cy="298363"/>
            <a:chOff x="4285177" y="1455250"/>
            <a:chExt cx="1537730" cy="298363"/>
          </a:xfrm>
        </p:grpSpPr>
        <p:grpSp>
          <p:nvGrpSpPr>
            <p:cNvPr id="134" name="Group 133">
              <a:extLst>
                <a:ext uri="{FF2B5EF4-FFF2-40B4-BE49-F238E27FC236}">
                  <a16:creationId xmlns:a16="http://schemas.microsoft.com/office/drawing/2014/main" id="{9D2A5197-7CA4-4EBC-967A-8D83A0E05A52}"/>
                </a:ext>
              </a:extLst>
            </p:cNvPr>
            <p:cNvGrpSpPr/>
            <p:nvPr/>
          </p:nvGrpSpPr>
          <p:grpSpPr>
            <a:xfrm rot="16200000">
              <a:off x="4941973" y="872680"/>
              <a:ext cx="224137" cy="1537730"/>
              <a:chOff x="619346" y="1965333"/>
              <a:chExt cx="224137" cy="1218241"/>
            </a:xfrm>
          </p:grpSpPr>
          <p:cxnSp>
            <p:nvCxnSpPr>
              <p:cNvPr id="136" name="Google Shape;492;p23">
                <a:extLst>
                  <a:ext uri="{FF2B5EF4-FFF2-40B4-BE49-F238E27FC236}">
                    <a16:creationId xmlns:a16="http://schemas.microsoft.com/office/drawing/2014/main" id="{543A10EA-0339-465B-B55C-A12831A5B606}"/>
                  </a:ext>
                </a:extLst>
              </p:cNvPr>
              <p:cNvCxnSpPr>
                <a:cxnSpLocks/>
                <a:endCxn id="137" idx="0"/>
              </p:cNvCxnSpPr>
              <p:nvPr/>
            </p:nvCxnSpPr>
            <p:spPr>
              <a:xfrm rot="5400000" flipV="1">
                <a:off x="125074" y="2570513"/>
                <a:ext cx="1218241" cy="7882"/>
              </a:xfrm>
              <a:prstGeom prst="straightConnector1">
                <a:avLst/>
              </a:prstGeom>
              <a:noFill/>
              <a:ln w="19050" cap="flat" cmpd="sng">
                <a:solidFill>
                  <a:srgbClr val="16697A"/>
                </a:solidFill>
                <a:prstDash val="solid"/>
                <a:round/>
                <a:headEnd type="none" w="med" len="med"/>
                <a:tailEnd type="none" w="med" len="med"/>
              </a:ln>
            </p:spPr>
          </p:cxnSp>
          <p:sp>
            <p:nvSpPr>
              <p:cNvPr id="137" name="Google Shape;585;p23">
                <a:extLst>
                  <a:ext uri="{FF2B5EF4-FFF2-40B4-BE49-F238E27FC236}">
                    <a16:creationId xmlns:a16="http://schemas.microsoft.com/office/drawing/2014/main" id="{5C62C0C2-C54E-4BFF-9AC1-454BF2087DCE}"/>
                  </a:ext>
                </a:extLst>
              </p:cNvPr>
              <p:cNvSpPr/>
              <p:nvPr/>
            </p:nvSpPr>
            <p:spPr>
              <a:xfrm rot="10800000">
                <a:off x="619346" y="2980174"/>
                <a:ext cx="224137" cy="203400"/>
              </a:xfrm>
              <a:prstGeom prst="triangle">
                <a:avLst>
                  <a:gd name="adj" fmla="val 47001"/>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TextBox 134">
              <a:extLst>
                <a:ext uri="{FF2B5EF4-FFF2-40B4-BE49-F238E27FC236}">
                  <a16:creationId xmlns:a16="http://schemas.microsoft.com/office/drawing/2014/main" id="{DBDD91D9-7073-4CAF-81DE-FE84FB780AC9}"/>
                </a:ext>
              </a:extLst>
            </p:cNvPr>
            <p:cNvSpPr txBox="1"/>
            <p:nvPr/>
          </p:nvSpPr>
          <p:spPr>
            <a:xfrm>
              <a:off x="4346591" y="1455250"/>
              <a:ext cx="1110126" cy="215444"/>
            </a:xfrm>
            <a:prstGeom prst="rect">
              <a:avLst/>
            </a:prstGeom>
            <a:noFill/>
          </p:spPr>
          <p:txBody>
            <a:bodyPr wrap="square" rtlCol="0">
              <a:spAutoFit/>
            </a:bodyPr>
            <a:lstStyle/>
            <a:p>
              <a:r>
                <a:rPr lang="en-US" sz="800" b="1" dirty="0">
                  <a:latin typeface="Fira Sans" panose="020B0604020202020204" charset="0"/>
                </a:rPr>
                <a:t>Count of Late Order</a:t>
              </a:r>
              <a:endParaRPr lang="en-IN" sz="800" b="1" dirty="0">
                <a:latin typeface="Fira Sans" panose="020B0604020202020204" charset="0"/>
              </a:endParaRPr>
            </a:p>
          </p:txBody>
        </p:sp>
      </p:grpSp>
      <p:grpSp>
        <p:nvGrpSpPr>
          <p:cNvPr id="138" name="Group 137">
            <a:extLst>
              <a:ext uri="{FF2B5EF4-FFF2-40B4-BE49-F238E27FC236}">
                <a16:creationId xmlns:a16="http://schemas.microsoft.com/office/drawing/2014/main" id="{D40649A9-B233-4B1F-B8F3-2DE7859ABBD3}"/>
              </a:ext>
            </a:extLst>
          </p:cNvPr>
          <p:cNvGrpSpPr/>
          <p:nvPr/>
        </p:nvGrpSpPr>
        <p:grpSpPr>
          <a:xfrm>
            <a:off x="4454639" y="3739923"/>
            <a:ext cx="1419565" cy="299125"/>
            <a:chOff x="4403340" y="1454489"/>
            <a:chExt cx="1419565" cy="299125"/>
          </a:xfrm>
        </p:grpSpPr>
        <p:grpSp>
          <p:nvGrpSpPr>
            <p:cNvPr id="139" name="Group 138">
              <a:extLst>
                <a:ext uri="{FF2B5EF4-FFF2-40B4-BE49-F238E27FC236}">
                  <a16:creationId xmlns:a16="http://schemas.microsoft.com/office/drawing/2014/main" id="{AB28C036-A9D6-425E-8881-90D095039AE2}"/>
                </a:ext>
              </a:extLst>
            </p:cNvPr>
            <p:cNvGrpSpPr/>
            <p:nvPr/>
          </p:nvGrpSpPr>
          <p:grpSpPr>
            <a:xfrm rot="16200000">
              <a:off x="5001054" y="931763"/>
              <a:ext cx="224137" cy="1419565"/>
              <a:chOff x="619346" y="2058947"/>
              <a:chExt cx="224137" cy="1124627"/>
            </a:xfrm>
          </p:grpSpPr>
          <p:cxnSp>
            <p:nvCxnSpPr>
              <p:cNvPr id="141" name="Google Shape;492;p23">
                <a:extLst>
                  <a:ext uri="{FF2B5EF4-FFF2-40B4-BE49-F238E27FC236}">
                    <a16:creationId xmlns:a16="http://schemas.microsoft.com/office/drawing/2014/main" id="{F2D6ECC3-D442-41B6-BC82-FFD3D94A1B1E}"/>
                  </a:ext>
                </a:extLst>
              </p:cNvPr>
              <p:cNvCxnSpPr>
                <a:cxnSpLocks/>
                <a:endCxn id="142" idx="0"/>
              </p:cNvCxnSpPr>
              <p:nvPr/>
            </p:nvCxnSpPr>
            <p:spPr>
              <a:xfrm rot="5400000">
                <a:off x="175822" y="2621261"/>
                <a:ext cx="1124627" cy="0"/>
              </a:xfrm>
              <a:prstGeom prst="straightConnector1">
                <a:avLst/>
              </a:prstGeom>
              <a:noFill/>
              <a:ln w="19050" cap="flat" cmpd="sng">
                <a:solidFill>
                  <a:srgbClr val="16697A"/>
                </a:solidFill>
                <a:prstDash val="solid"/>
                <a:round/>
                <a:headEnd type="none" w="med" len="med"/>
                <a:tailEnd type="none" w="med" len="med"/>
              </a:ln>
            </p:spPr>
          </p:cxnSp>
          <p:sp>
            <p:nvSpPr>
              <p:cNvPr id="142" name="Google Shape;585;p23">
                <a:extLst>
                  <a:ext uri="{FF2B5EF4-FFF2-40B4-BE49-F238E27FC236}">
                    <a16:creationId xmlns:a16="http://schemas.microsoft.com/office/drawing/2014/main" id="{129D1C83-73B2-436D-8C1B-CBE4CFCFA336}"/>
                  </a:ext>
                </a:extLst>
              </p:cNvPr>
              <p:cNvSpPr/>
              <p:nvPr/>
            </p:nvSpPr>
            <p:spPr>
              <a:xfrm rot="10800000">
                <a:off x="619346" y="2980174"/>
                <a:ext cx="224137" cy="203400"/>
              </a:xfrm>
              <a:prstGeom prst="triangle">
                <a:avLst>
                  <a:gd name="adj" fmla="val 47001"/>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TextBox 139">
              <a:extLst>
                <a:ext uri="{FF2B5EF4-FFF2-40B4-BE49-F238E27FC236}">
                  <a16:creationId xmlns:a16="http://schemas.microsoft.com/office/drawing/2014/main" id="{3A56E5A1-D24F-455B-BAD0-3FA90B2102B2}"/>
                </a:ext>
              </a:extLst>
            </p:cNvPr>
            <p:cNvSpPr txBox="1"/>
            <p:nvPr/>
          </p:nvSpPr>
          <p:spPr>
            <a:xfrm>
              <a:off x="4469663" y="1454489"/>
              <a:ext cx="1019458" cy="215444"/>
            </a:xfrm>
            <a:prstGeom prst="rect">
              <a:avLst/>
            </a:prstGeom>
            <a:noFill/>
          </p:spPr>
          <p:txBody>
            <a:bodyPr wrap="square" rtlCol="0">
              <a:spAutoFit/>
            </a:bodyPr>
            <a:lstStyle/>
            <a:p>
              <a:r>
                <a:rPr lang="en-US" sz="800" b="1" dirty="0">
                  <a:latin typeface="Fira Sans" panose="020B0604020202020204" charset="0"/>
                </a:rPr>
                <a:t>Late Deliveries %</a:t>
              </a:r>
              <a:endParaRPr lang="en-IN" sz="800" b="1" dirty="0">
                <a:latin typeface="Fira Sans" panose="020B0604020202020204" charset="0"/>
              </a:endParaRPr>
            </a:p>
          </p:txBody>
        </p:sp>
      </p:grpSp>
      <p:grpSp>
        <p:nvGrpSpPr>
          <p:cNvPr id="143" name="Group 142">
            <a:extLst>
              <a:ext uri="{FF2B5EF4-FFF2-40B4-BE49-F238E27FC236}">
                <a16:creationId xmlns:a16="http://schemas.microsoft.com/office/drawing/2014/main" id="{925182CD-B75D-4F29-B5DF-871D53B5D992}"/>
              </a:ext>
            </a:extLst>
          </p:cNvPr>
          <p:cNvGrpSpPr/>
          <p:nvPr/>
        </p:nvGrpSpPr>
        <p:grpSpPr>
          <a:xfrm>
            <a:off x="4685747" y="4797790"/>
            <a:ext cx="1137160" cy="304854"/>
            <a:chOff x="4685747" y="1448759"/>
            <a:chExt cx="1137160" cy="304854"/>
          </a:xfrm>
        </p:grpSpPr>
        <p:grpSp>
          <p:nvGrpSpPr>
            <p:cNvPr id="144" name="Group 143">
              <a:extLst>
                <a:ext uri="{FF2B5EF4-FFF2-40B4-BE49-F238E27FC236}">
                  <a16:creationId xmlns:a16="http://schemas.microsoft.com/office/drawing/2014/main" id="{FF23B6BB-FAE8-4C75-A611-3A637436424F}"/>
                </a:ext>
              </a:extLst>
            </p:cNvPr>
            <p:cNvGrpSpPr/>
            <p:nvPr/>
          </p:nvGrpSpPr>
          <p:grpSpPr>
            <a:xfrm rot="16200000">
              <a:off x="5142258" y="1072965"/>
              <a:ext cx="224137" cy="1137160"/>
              <a:chOff x="619346" y="2282678"/>
              <a:chExt cx="224137" cy="900896"/>
            </a:xfrm>
          </p:grpSpPr>
          <p:cxnSp>
            <p:nvCxnSpPr>
              <p:cNvPr id="146" name="Google Shape;492;p23">
                <a:extLst>
                  <a:ext uri="{FF2B5EF4-FFF2-40B4-BE49-F238E27FC236}">
                    <a16:creationId xmlns:a16="http://schemas.microsoft.com/office/drawing/2014/main" id="{F9D080B4-A034-445E-BC17-C6612BD17825}"/>
                  </a:ext>
                </a:extLst>
              </p:cNvPr>
              <p:cNvCxnSpPr>
                <a:cxnSpLocks/>
                <a:endCxn id="147" idx="0"/>
              </p:cNvCxnSpPr>
              <p:nvPr/>
            </p:nvCxnSpPr>
            <p:spPr>
              <a:xfrm rot="5400000">
                <a:off x="287687" y="2733126"/>
                <a:ext cx="900896" cy="0"/>
              </a:xfrm>
              <a:prstGeom prst="straightConnector1">
                <a:avLst/>
              </a:prstGeom>
              <a:noFill/>
              <a:ln w="19050" cap="flat" cmpd="sng">
                <a:solidFill>
                  <a:srgbClr val="16697A"/>
                </a:solidFill>
                <a:prstDash val="solid"/>
                <a:round/>
                <a:headEnd type="none" w="med" len="med"/>
                <a:tailEnd type="none" w="med" len="med"/>
              </a:ln>
            </p:spPr>
          </p:cxnSp>
          <p:sp>
            <p:nvSpPr>
              <p:cNvPr id="147" name="Google Shape;585;p23">
                <a:extLst>
                  <a:ext uri="{FF2B5EF4-FFF2-40B4-BE49-F238E27FC236}">
                    <a16:creationId xmlns:a16="http://schemas.microsoft.com/office/drawing/2014/main" id="{EB20230C-25A8-423A-A541-1D3D761D323C}"/>
                  </a:ext>
                </a:extLst>
              </p:cNvPr>
              <p:cNvSpPr/>
              <p:nvPr/>
            </p:nvSpPr>
            <p:spPr>
              <a:xfrm rot="10800000">
                <a:off x="619346" y="2980174"/>
                <a:ext cx="224137" cy="203400"/>
              </a:xfrm>
              <a:prstGeom prst="triangle">
                <a:avLst>
                  <a:gd name="adj" fmla="val 47001"/>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TextBox 144">
              <a:extLst>
                <a:ext uri="{FF2B5EF4-FFF2-40B4-BE49-F238E27FC236}">
                  <a16:creationId xmlns:a16="http://schemas.microsoft.com/office/drawing/2014/main" id="{8BCCA6B8-AC9F-4818-B1B4-A6614ED049F1}"/>
                </a:ext>
              </a:extLst>
            </p:cNvPr>
            <p:cNvSpPr txBox="1"/>
            <p:nvPr/>
          </p:nvSpPr>
          <p:spPr>
            <a:xfrm>
              <a:off x="4808475" y="1448759"/>
              <a:ext cx="710757" cy="215444"/>
            </a:xfrm>
            <a:prstGeom prst="rect">
              <a:avLst/>
            </a:prstGeom>
            <a:noFill/>
          </p:spPr>
          <p:txBody>
            <a:bodyPr wrap="square" rtlCol="0">
              <a:spAutoFit/>
            </a:bodyPr>
            <a:lstStyle/>
            <a:p>
              <a:r>
                <a:rPr lang="en-US" sz="800" b="1" dirty="0">
                  <a:latin typeface="Fira Sans" panose="020B0604020202020204" charset="0"/>
                </a:rPr>
                <a:t>Total Sales</a:t>
              </a:r>
              <a:endParaRPr lang="en-IN" sz="800" b="1" dirty="0">
                <a:latin typeface="Fira Sans" panose="020B0604020202020204" charset="0"/>
              </a:endParaRPr>
            </a:p>
          </p:txBody>
        </p:sp>
      </p:grpSp>
      <p:pic>
        <p:nvPicPr>
          <p:cNvPr id="52" name="Picture 51">
            <a:extLst>
              <a:ext uri="{FF2B5EF4-FFF2-40B4-BE49-F238E27FC236}">
                <a16:creationId xmlns:a16="http://schemas.microsoft.com/office/drawing/2014/main" id="{B2EE49B0-F2A2-4453-A0C2-FA984D25C872}"/>
              </a:ext>
            </a:extLst>
          </p:cNvPr>
          <p:cNvPicPr>
            <a:picLocks noChangeAspect="1"/>
          </p:cNvPicPr>
          <p:nvPr/>
        </p:nvPicPr>
        <p:blipFill>
          <a:blip r:embed="rId11"/>
          <a:stretch>
            <a:fillRect/>
          </a:stretch>
        </p:blipFill>
        <p:spPr>
          <a:xfrm>
            <a:off x="8458945" y="69196"/>
            <a:ext cx="622095" cy="5127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31" name="Google Shape;431;p22"/>
          <p:cNvSpPr txBox="1"/>
          <p:nvPr/>
        </p:nvSpPr>
        <p:spPr>
          <a:xfrm>
            <a:off x="3904558" y="1176958"/>
            <a:ext cx="328500" cy="381900"/>
          </a:xfrm>
          <a:prstGeom prst="rect">
            <a:avLst/>
          </a:prstGeom>
          <a:noFill/>
          <a:ln>
            <a:noFill/>
          </a:ln>
        </p:spPr>
        <p:txBody>
          <a:bodyPr spcFirstLastPara="1" wrap="square" lIns="0" tIns="9625" rIns="0" bIns="0" anchor="t" anchorCtr="0">
            <a:noAutofit/>
          </a:bodyPr>
          <a:lstStyle/>
          <a:p>
            <a:pPr marL="12700" marR="0" lvl="0" indent="0" algn="l" rtl="0">
              <a:lnSpc>
                <a:spcPct val="100000"/>
              </a:lnSpc>
              <a:spcBef>
                <a:spcPts val="0"/>
              </a:spcBef>
              <a:spcAft>
                <a:spcPts val="0"/>
              </a:spcAft>
              <a:buNone/>
            </a:pPr>
            <a:r>
              <a:rPr lang="en" sz="2000" i="1">
                <a:solidFill>
                  <a:srgbClr val="FFFFFF"/>
                </a:solidFill>
                <a:latin typeface="Fira Sans Black"/>
                <a:ea typeface="Fira Sans Black"/>
                <a:cs typeface="Fira Sans Black"/>
                <a:sym typeface="Fira Sans Black"/>
              </a:rPr>
              <a:t>01</a:t>
            </a:r>
            <a:endParaRPr sz="2000">
              <a:latin typeface="Fira Sans Black"/>
              <a:ea typeface="Fira Sans Black"/>
              <a:cs typeface="Fira Sans Black"/>
              <a:sym typeface="Fira Sans Black"/>
            </a:endParaRPr>
          </a:p>
        </p:txBody>
      </p:sp>
      <p:sp>
        <p:nvSpPr>
          <p:cNvPr id="432" name="Google Shape;432;p22"/>
          <p:cNvSpPr txBox="1"/>
          <p:nvPr/>
        </p:nvSpPr>
        <p:spPr>
          <a:xfrm>
            <a:off x="5727875" y="2162891"/>
            <a:ext cx="328500" cy="381900"/>
          </a:xfrm>
          <a:prstGeom prst="rect">
            <a:avLst/>
          </a:prstGeom>
          <a:noFill/>
          <a:ln>
            <a:noFill/>
          </a:ln>
        </p:spPr>
        <p:txBody>
          <a:bodyPr spcFirstLastPara="1" wrap="square" lIns="0" tIns="9625" rIns="0" bIns="0" anchor="t" anchorCtr="0">
            <a:noAutofit/>
          </a:bodyPr>
          <a:lstStyle/>
          <a:p>
            <a:pPr marL="12700" marR="0" lvl="0" indent="0" algn="l" rtl="0">
              <a:lnSpc>
                <a:spcPct val="100000"/>
              </a:lnSpc>
              <a:spcBef>
                <a:spcPts val="0"/>
              </a:spcBef>
              <a:spcAft>
                <a:spcPts val="0"/>
              </a:spcAft>
              <a:buNone/>
            </a:pPr>
            <a:r>
              <a:rPr lang="en" sz="2000" i="1">
                <a:solidFill>
                  <a:srgbClr val="FFFFFF"/>
                </a:solidFill>
                <a:latin typeface="Fira Sans Black"/>
                <a:ea typeface="Fira Sans Black"/>
                <a:cs typeface="Fira Sans Black"/>
                <a:sym typeface="Fira Sans Black"/>
              </a:rPr>
              <a:t>02</a:t>
            </a:r>
            <a:endParaRPr sz="2000">
              <a:latin typeface="Fira Sans Black"/>
              <a:ea typeface="Fira Sans Black"/>
              <a:cs typeface="Fira Sans Black"/>
              <a:sym typeface="Fira Sans Black"/>
            </a:endParaRPr>
          </a:p>
        </p:txBody>
      </p:sp>
      <p:sp>
        <p:nvSpPr>
          <p:cNvPr id="433" name="Google Shape;433;p22"/>
          <p:cNvSpPr txBox="1">
            <a:spLocks noGrp="1"/>
          </p:cNvSpPr>
          <p:nvPr>
            <p:ph type="title"/>
          </p:nvPr>
        </p:nvSpPr>
        <p:spPr>
          <a:xfrm>
            <a:off x="2807689" y="62423"/>
            <a:ext cx="3444300" cy="471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000" b="1" dirty="0">
                <a:solidFill>
                  <a:srgbClr val="000000"/>
                </a:solidFill>
                <a:latin typeface="Fira Sans"/>
                <a:ea typeface="Fira Sans"/>
                <a:cs typeface="Fira Sans"/>
                <a:sym typeface="Fira Sans"/>
              </a:rPr>
              <a:t>Supply Chain </a:t>
            </a:r>
            <a:r>
              <a:rPr lang="en-IN" sz="2000" b="1" dirty="0">
                <a:solidFill>
                  <a:srgbClr val="000000"/>
                </a:solidFill>
                <a:latin typeface="Fira Sans"/>
                <a:ea typeface="Fira Sans"/>
                <a:cs typeface="Fira Sans"/>
                <a:sym typeface="Fira Sans"/>
              </a:rPr>
              <a:t>Data </a:t>
            </a:r>
            <a:r>
              <a:rPr lang="en" sz="2000" b="1" dirty="0">
                <a:solidFill>
                  <a:srgbClr val="000000"/>
                </a:solidFill>
                <a:latin typeface="Fira Sans"/>
                <a:ea typeface="Fira Sans"/>
                <a:cs typeface="Fira Sans"/>
                <a:sym typeface="Fira Sans"/>
              </a:rPr>
              <a:t>Analysis</a:t>
            </a:r>
            <a:endParaRPr sz="2000" b="1" dirty="0">
              <a:solidFill>
                <a:srgbClr val="000000"/>
              </a:solidFill>
              <a:latin typeface="Fira Sans"/>
              <a:ea typeface="Fira Sans"/>
              <a:cs typeface="Fira Sans"/>
              <a:sym typeface="Fira Sans"/>
            </a:endParaRPr>
          </a:p>
        </p:txBody>
      </p:sp>
      <p:sp>
        <p:nvSpPr>
          <p:cNvPr id="5" name="TextBox 4">
            <a:extLst>
              <a:ext uri="{FF2B5EF4-FFF2-40B4-BE49-F238E27FC236}">
                <a16:creationId xmlns:a16="http://schemas.microsoft.com/office/drawing/2014/main" id="{BF935E4F-9756-4AA4-B5D2-01B980ABB165}"/>
              </a:ext>
            </a:extLst>
          </p:cNvPr>
          <p:cNvSpPr txBox="1"/>
          <p:nvPr/>
        </p:nvSpPr>
        <p:spPr>
          <a:xfrm>
            <a:off x="3392323" y="383953"/>
            <a:ext cx="2124635" cy="307777"/>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SQL Insights</a:t>
            </a:r>
            <a:endParaRPr lang="en-IN" b="1" dirty="0">
              <a:effectLst>
                <a:outerShdw blurRad="38100" dist="38100" dir="2700000" algn="tl">
                  <a:srgbClr val="000000">
                    <a:alpha val="43137"/>
                  </a:srgbClr>
                </a:outerShdw>
              </a:effectLst>
            </a:endParaRPr>
          </a:p>
        </p:txBody>
      </p:sp>
      <p:cxnSp>
        <p:nvCxnSpPr>
          <p:cNvPr id="64" name="Google Shape;1604;p39">
            <a:extLst>
              <a:ext uri="{FF2B5EF4-FFF2-40B4-BE49-F238E27FC236}">
                <a16:creationId xmlns:a16="http://schemas.microsoft.com/office/drawing/2014/main" id="{22E10643-51A6-4E64-8827-85491BC9161A}"/>
              </a:ext>
            </a:extLst>
          </p:cNvPr>
          <p:cNvCxnSpPr>
            <a:cxnSpLocks/>
          </p:cNvCxnSpPr>
          <p:nvPr/>
        </p:nvCxnSpPr>
        <p:spPr>
          <a:xfrm flipH="1">
            <a:off x="1220234" y="2860951"/>
            <a:ext cx="2040678" cy="0"/>
          </a:xfrm>
          <a:prstGeom prst="straightConnector1">
            <a:avLst/>
          </a:prstGeom>
          <a:noFill/>
          <a:ln w="9525" cap="flat" cmpd="sng">
            <a:solidFill>
              <a:schemeClr val="accent1"/>
            </a:solidFill>
            <a:prstDash val="solid"/>
            <a:round/>
            <a:headEnd type="none" w="med" len="med"/>
            <a:tailEnd type="oval" w="med" len="med"/>
          </a:ln>
        </p:spPr>
      </p:cxnSp>
      <p:sp>
        <p:nvSpPr>
          <p:cNvPr id="68" name="Google Shape;434;p22">
            <a:extLst>
              <a:ext uri="{FF2B5EF4-FFF2-40B4-BE49-F238E27FC236}">
                <a16:creationId xmlns:a16="http://schemas.microsoft.com/office/drawing/2014/main" id="{66DEEF17-6D19-4B5F-AE22-F6320696E7AD}"/>
              </a:ext>
            </a:extLst>
          </p:cNvPr>
          <p:cNvSpPr txBox="1"/>
          <p:nvPr/>
        </p:nvSpPr>
        <p:spPr>
          <a:xfrm>
            <a:off x="1328801" y="2591076"/>
            <a:ext cx="1823543" cy="3819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n-IN" sz="800" b="1" dirty="0">
                <a:solidFill>
                  <a:schemeClr val="dk1"/>
                </a:solidFill>
                <a:latin typeface="Fira Sans"/>
                <a:sym typeface="Fira Sans"/>
              </a:rPr>
              <a:t>Product </a:t>
            </a:r>
            <a:r>
              <a:rPr lang="en" sz="800" b="1" dirty="0">
                <a:solidFill>
                  <a:schemeClr val="dk1"/>
                </a:solidFill>
                <a:latin typeface="Fira Sans"/>
                <a:sym typeface="Fira Sans"/>
              </a:rPr>
              <a:t>Category  </a:t>
            </a:r>
            <a:r>
              <a:rPr lang="en-IN" sz="800" b="1" dirty="0">
                <a:solidFill>
                  <a:schemeClr val="dk1"/>
                </a:solidFill>
                <a:latin typeface="Fira Sans"/>
                <a:sym typeface="Fira Sans"/>
              </a:rPr>
              <a:t>Breakdown by Profit</a:t>
            </a:r>
            <a:endParaRPr sz="800" dirty="0"/>
          </a:p>
        </p:txBody>
      </p:sp>
      <p:cxnSp>
        <p:nvCxnSpPr>
          <p:cNvPr id="70" name="Google Shape;1604;p39">
            <a:extLst>
              <a:ext uri="{FF2B5EF4-FFF2-40B4-BE49-F238E27FC236}">
                <a16:creationId xmlns:a16="http://schemas.microsoft.com/office/drawing/2014/main" id="{2BE9AA87-CEFC-4299-A60E-BBCB4BCAABAD}"/>
              </a:ext>
            </a:extLst>
          </p:cNvPr>
          <p:cNvCxnSpPr>
            <a:cxnSpLocks/>
          </p:cNvCxnSpPr>
          <p:nvPr/>
        </p:nvCxnSpPr>
        <p:spPr>
          <a:xfrm flipH="1">
            <a:off x="1328801" y="652169"/>
            <a:ext cx="1128906" cy="0"/>
          </a:xfrm>
          <a:prstGeom prst="straightConnector1">
            <a:avLst/>
          </a:prstGeom>
          <a:noFill/>
          <a:ln w="9525" cap="flat" cmpd="sng">
            <a:solidFill>
              <a:schemeClr val="accent1"/>
            </a:solidFill>
            <a:prstDash val="solid"/>
            <a:round/>
            <a:headEnd type="none" w="med" len="med"/>
            <a:tailEnd type="oval" w="med" len="med"/>
          </a:ln>
        </p:spPr>
      </p:cxnSp>
      <p:cxnSp>
        <p:nvCxnSpPr>
          <p:cNvPr id="71" name="Google Shape;1604;p39">
            <a:extLst>
              <a:ext uri="{FF2B5EF4-FFF2-40B4-BE49-F238E27FC236}">
                <a16:creationId xmlns:a16="http://schemas.microsoft.com/office/drawing/2014/main" id="{25828C29-4230-4ED4-AB9F-D4604029EC0D}"/>
              </a:ext>
            </a:extLst>
          </p:cNvPr>
          <p:cNvCxnSpPr>
            <a:cxnSpLocks/>
          </p:cNvCxnSpPr>
          <p:nvPr/>
        </p:nvCxnSpPr>
        <p:spPr>
          <a:xfrm flipH="1">
            <a:off x="5727355" y="2783236"/>
            <a:ext cx="2576204" cy="0"/>
          </a:xfrm>
          <a:prstGeom prst="straightConnector1">
            <a:avLst/>
          </a:prstGeom>
          <a:noFill/>
          <a:ln w="9525" cap="flat" cmpd="sng">
            <a:solidFill>
              <a:schemeClr val="accent1"/>
            </a:solidFill>
            <a:prstDash val="solid"/>
            <a:round/>
            <a:headEnd type="none" w="med" len="med"/>
            <a:tailEnd type="oval" w="med" len="med"/>
          </a:ln>
        </p:spPr>
      </p:cxnSp>
      <p:cxnSp>
        <p:nvCxnSpPr>
          <p:cNvPr id="75" name="Google Shape;1604;p39">
            <a:extLst>
              <a:ext uri="{FF2B5EF4-FFF2-40B4-BE49-F238E27FC236}">
                <a16:creationId xmlns:a16="http://schemas.microsoft.com/office/drawing/2014/main" id="{7663D7DB-50FA-42C5-B3E2-A880A064FFAB}"/>
              </a:ext>
            </a:extLst>
          </p:cNvPr>
          <p:cNvCxnSpPr>
            <a:cxnSpLocks/>
          </p:cNvCxnSpPr>
          <p:nvPr/>
        </p:nvCxnSpPr>
        <p:spPr>
          <a:xfrm flipH="1">
            <a:off x="5783269" y="645452"/>
            <a:ext cx="2040678" cy="0"/>
          </a:xfrm>
          <a:prstGeom prst="straightConnector1">
            <a:avLst/>
          </a:prstGeom>
          <a:noFill/>
          <a:ln w="9525" cap="flat" cmpd="sng">
            <a:solidFill>
              <a:schemeClr val="accent1"/>
            </a:solidFill>
            <a:prstDash val="solid"/>
            <a:round/>
            <a:headEnd type="none" w="med" len="med"/>
            <a:tailEnd type="oval" w="med" len="med"/>
          </a:ln>
        </p:spPr>
      </p:cxnSp>
      <p:sp>
        <p:nvSpPr>
          <p:cNvPr id="76" name="Google Shape;434;p22">
            <a:extLst>
              <a:ext uri="{FF2B5EF4-FFF2-40B4-BE49-F238E27FC236}">
                <a16:creationId xmlns:a16="http://schemas.microsoft.com/office/drawing/2014/main" id="{AC2803ED-7DBF-4ECB-854F-A061E5B12B0C}"/>
              </a:ext>
            </a:extLst>
          </p:cNvPr>
          <p:cNvSpPr txBox="1"/>
          <p:nvPr/>
        </p:nvSpPr>
        <p:spPr>
          <a:xfrm>
            <a:off x="1425217" y="398938"/>
            <a:ext cx="1322348" cy="3819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n" sz="800" b="1" dirty="0">
                <a:solidFill>
                  <a:schemeClr val="dk1"/>
                </a:solidFill>
                <a:latin typeface="Fira Sans"/>
                <a:sym typeface="Fira Sans"/>
              </a:rPr>
              <a:t>Highly sold Product</a:t>
            </a:r>
            <a:endParaRPr sz="800" dirty="0"/>
          </a:p>
        </p:txBody>
      </p:sp>
      <p:sp>
        <p:nvSpPr>
          <p:cNvPr id="77" name="Google Shape;434;p22">
            <a:extLst>
              <a:ext uri="{FF2B5EF4-FFF2-40B4-BE49-F238E27FC236}">
                <a16:creationId xmlns:a16="http://schemas.microsoft.com/office/drawing/2014/main" id="{4FC4C448-3BA6-48E4-AE18-20C61228CE1A}"/>
              </a:ext>
            </a:extLst>
          </p:cNvPr>
          <p:cNvSpPr txBox="1"/>
          <p:nvPr/>
        </p:nvSpPr>
        <p:spPr>
          <a:xfrm>
            <a:off x="5783269" y="2513845"/>
            <a:ext cx="2455019" cy="3819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0"/>
              </a:spcBef>
              <a:spcAft>
                <a:spcPts val="0"/>
              </a:spcAft>
              <a:buNone/>
            </a:pPr>
            <a:r>
              <a:rPr lang="en-IN" sz="800" b="1" dirty="0">
                <a:solidFill>
                  <a:schemeClr val="dk1"/>
                </a:solidFill>
                <a:latin typeface="Fira Sans"/>
                <a:sym typeface="Fira Sans"/>
              </a:rPr>
              <a:t>List of customers with highest revenue generation</a:t>
            </a:r>
            <a:endParaRPr sz="800" dirty="0"/>
          </a:p>
        </p:txBody>
      </p:sp>
      <p:sp>
        <p:nvSpPr>
          <p:cNvPr id="81" name="Google Shape;434;p22">
            <a:extLst>
              <a:ext uri="{FF2B5EF4-FFF2-40B4-BE49-F238E27FC236}">
                <a16:creationId xmlns:a16="http://schemas.microsoft.com/office/drawing/2014/main" id="{30603B4F-011E-4A2D-8F73-0E1C292FF941}"/>
              </a:ext>
            </a:extLst>
          </p:cNvPr>
          <p:cNvSpPr txBox="1"/>
          <p:nvPr/>
        </p:nvSpPr>
        <p:spPr>
          <a:xfrm>
            <a:off x="5024479" y="381218"/>
            <a:ext cx="2790720" cy="381900"/>
          </a:xfrm>
          <a:prstGeom prst="rect">
            <a:avLst/>
          </a:prstGeom>
          <a:noFill/>
          <a:ln>
            <a:noFill/>
          </a:ln>
        </p:spPr>
        <p:txBody>
          <a:bodyPr spcFirstLastPara="1" wrap="square" lIns="0" tIns="0" rIns="0" bIns="0" anchor="ctr" anchorCtr="0">
            <a:noAutofit/>
          </a:bodyPr>
          <a:lstStyle/>
          <a:p>
            <a:pPr marL="0" lvl="0" indent="0" rtl="0">
              <a:lnSpc>
                <a:spcPct val="115000"/>
              </a:lnSpc>
              <a:spcBef>
                <a:spcPts val="0"/>
              </a:spcBef>
              <a:spcAft>
                <a:spcPts val="0"/>
              </a:spcAft>
              <a:buNone/>
            </a:pPr>
            <a:r>
              <a:rPr lang="en-US" sz="800" b="1" dirty="0">
                <a:solidFill>
                  <a:schemeClr val="dk1"/>
                </a:solidFill>
                <a:latin typeface="Fira Sans"/>
                <a:sym typeface="Fira Sans"/>
              </a:rPr>
              <a:t>	List of Product which have loss value</a:t>
            </a:r>
            <a:endParaRPr sz="800" dirty="0"/>
          </a:p>
        </p:txBody>
      </p:sp>
      <p:cxnSp>
        <p:nvCxnSpPr>
          <p:cNvPr id="28" name="Straight Connector 27">
            <a:extLst>
              <a:ext uri="{FF2B5EF4-FFF2-40B4-BE49-F238E27FC236}">
                <a16:creationId xmlns:a16="http://schemas.microsoft.com/office/drawing/2014/main" id="{582CDE76-DC76-49B8-BF2A-DF20DD68D69B}"/>
              </a:ext>
            </a:extLst>
          </p:cNvPr>
          <p:cNvCxnSpPr/>
          <p:nvPr/>
        </p:nvCxnSpPr>
        <p:spPr>
          <a:xfrm>
            <a:off x="4454640" y="780838"/>
            <a:ext cx="0" cy="4450068"/>
          </a:xfrm>
          <a:prstGeom prst="line">
            <a:avLst/>
          </a:prstGeom>
          <a:scene3d>
            <a:camera prst="isometricLeftDown"/>
            <a:lightRig rig="threePt" dir="t"/>
          </a:scene3d>
        </p:spPr>
        <p:style>
          <a:lnRef idx="1">
            <a:schemeClr val="dk1"/>
          </a:lnRef>
          <a:fillRef idx="0">
            <a:schemeClr val="dk1"/>
          </a:fillRef>
          <a:effectRef idx="0">
            <a:schemeClr val="dk1"/>
          </a:effectRef>
          <a:fontRef idx="minor">
            <a:schemeClr val="tx1"/>
          </a:fontRef>
        </p:style>
      </p:cxnSp>
      <p:pic>
        <p:nvPicPr>
          <p:cNvPr id="32" name="Picture 31">
            <a:extLst>
              <a:ext uri="{FF2B5EF4-FFF2-40B4-BE49-F238E27FC236}">
                <a16:creationId xmlns:a16="http://schemas.microsoft.com/office/drawing/2014/main" id="{7DBEF6F9-7285-4354-AD51-DED09F980001}"/>
              </a:ext>
            </a:extLst>
          </p:cNvPr>
          <p:cNvPicPr>
            <a:picLocks noChangeAspect="1"/>
          </p:cNvPicPr>
          <p:nvPr/>
        </p:nvPicPr>
        <p:blipFill>
          <a:blip r:embed="rId3"/>
          <a:stretch>
            <a:fillRect/>
          </a:stretch>
        </p:blipFill>
        <p:spPr>
          <a:xfrm>
            <a:off x="0" y="2999074"/>
            <a:ext cx="4424958" cy="2136592"/>
          </a:xfrm>
          <a:prstGeom prst="rect">
            <a:avLst/>
          </a:prstGeom>
        </p:spPr>
      </p:pic>
      <p:pic>
        <p:nvPicPr>
          <p:cNvPr id="35" name="Picture 34">
            <a:extLst>
              <a:ext uri="{FF2B5EF4-FFF2-40B4-BE49-F238E27FC236}">
                <a16:creationId xmlns:a16="http://schemas.microsoft.com/office/drawing/2014/main" id="{06F901FD-AD96-4814-A0EF-8D842DCF9FB6}"/>
              </a:ext>
            </a:extLst>
          </p:cNvPr>
          <p:cNvPicPr>
            <a:picLocks noChangeAspect="1"/>
          </p:cNvPicPr>
          <p:nvPr/>
        </p:nvPicPr>
        <p:blipFill>
          <a:blip r:embed="rId4"/>
          <a:stretch>
            <a:fillRect/>
          </a:stretch>
        </p:blipFill>
        <p:spPr>
          <a:xfrm>
            <a:off x="4572000" y="732325"/>
            <a:ext cx="4572000" cy="1822116"/>
          </a:xfrm>
          <a:prstGeom prst="rect">
            <a:avLst/>
          </a:prstGeom>
        </p:spPr>
      </p:pic>
      <p:pic>
        <p:nvPicPr>
          <p:cNvPr id="19" name="Picture 18">
            <a:extLst>
              <a:ext uri="{FF2B5EF4-FFF2-40B4-BE49-F238E27FC236}">
                <a16:creationId xmlns:a16="http://schemas.microsoft.com/office/drawing/2014/main" id="{E0CAA2AD-3183-483B-85E2-1BEE94B4EC71}"/>
              </a:ext>
            </a:extLst>
          </p:cNvPr>
          <p:cNvPicPr>
            <a:picLocks noChangeAspect="1"/>
          </p:cNvPicPr>
          <p:nvPr/>
        </p:nvPicPr>
        <p:blipFill>
          <a:blip r:embed="rId5"/>
          <a:stretch>
            <a:fillRect/>
          </a:stretch>
        </p:blipFill>
        <p:spPr>
          <a:xfrm>
            <a:off x="8458945" y="69196"/>
            <a:ext cx="622095" cy="512731"/>
          </a:xfrm>
          <a:prstGeom prst="rect">
            <a:avLst/>
          </a:prstGeom>
        </p:spPr>
      </p:pic>
      <p:pic>
        <p:nvPicPr>
          <p:cNvPr id="3" name="Picture 2">
            <a:extLst>
              <a:ext uri="{FF2B5EF4-FFF2-40B4-BE49-F238E27FC236}">
                <a16:creationId xmlns:a16="http://schemas.microsoft.com/office/drawing/2014/main" id="{57A1F97C-41D5-4098-8711-BAAFB3065636}"/>
              </a:ext>
            </a:extLst>
          </p:cNvPr>
          <p:cNvPicPr>
            <a:picLocks noChangeAspect="1"/>
          </p:cNvPicPr>
          <p:nvPr/>
        </p:nvPicPr>
        <p:blipFill>
          <a:blip r:embed="rId6"/>
          <a:stretch>
            <a:fillRect/>
          </a:stretch>
        </p:blipFill>
        <p:spPr>
          <a:xfrm>
            <a:off x="4572001" y="2895745"/>
            <a:ext cx="4572000" cy="2239921"/>
          </a:xfrm>
          <a:prstGeom prst="rect">
            <a:avLst/>
          </a:prstGeom>
        </p:spPr>
      </p:pic>
      <p:pic>
        <p:nvPicPr>
          <p:cNvPr id="7" name="Picture 6">
            <a:extLst>
              <a:ext uri="{FF2B5EF4-FFF2-40B4-BE49-F238E27FC236}">
                <a16:creationId xmlns:a16="http://schemas.microsoft.com/office/drawing/2014/main" id="{5470F094-58B0-4791-94E6-75D5D1DCF59A}"/>
              </a:ext>
            </a:extLst>
          </p:cNvPr>
          <p:cNvPicPr>
            <a:picLocks noChangeAspect="1"/>
          </p:cNvPicPr>
          <p:nvPr/>
        </p:nvPicPr>
        <p:blipFill>
          <a:blip r:embed="rId7"/>
          <a:stretch>
            <a:fillRect/>
          </a:stretch>
        </p:blipFill>
        <p:spPr>
          <a:xfrm>
            <a:off x="0" y="940109"/>
            <a:ext cx="4424955" cy="1442148"/>
          </a:xfrm>
          <a:prstGeom prst="rect">
            <a:avLst/>
          </a:prstGeom>
        </p:spPr>
      </p:pic>
    </p:spTree>
    <p:extLst>
      <p:ext uri="{BB962C8B-B14F-4D97-AF65-F5344CB8AC3E}">
        <p14:creationId xmlns:p14="http://schemas.microsoft.com/office/powerpoint/2010/main" val="1567558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31" name="Google Shape;431;p22"/>
          <p:cNvSpPr txBox="1"/>
          <p:nvPr/>
        </p:nvSpPr>
        <p:spPr>
          <a:xfrm>
            <a:off x="3904558" y="1176958"/>
            <a:ext cx="328500" cy="381900"/>
          </a:xfrm>
          <a:prstGeom prst="rect">
            <a:avLst/>
          </a:prstGeom>
          <a:noFill/>
          <a:ln>
            <a:noFill/>
          </a:ln>
        </p:spPr>
        <p:txBody>
          <a:bodyPr spcFirstLastPara="1" wrap="square" lIns="0" tIns="9625" rIns="0" bIns="0" anchor="t" anchorCtr="0">
            <a:noAutofit/>
          </a:bodyPr>
          <a:lstStyle/>
          <a:p>
            <a:pPr marL="12700" marR="0" lvl="0" indent="0" algn="l" rtl="0">
              <a:lnSpc>
                <a:spcPct val="100000"/>
              </a:lnSpc>
              <a:spcBef>
                <a:spcPts val="0"/>
              </a:spcBef>
              <a:spcAft>
                <a:spcPts val="0"/>
              </a:spcAft>
              <a:buNone/>
            </a:pPr>
            <a:r>
              <a:rPr lang="en" sz="2000" i="1">
                <a:solidFill>
                  <a:srgbClr val="FFFFFF"/>
                </a:solidFill>
                <a:latin typeface="Fira Sans Black"/>
                <a:ea typeface="Fira Sans Black"/>
                <a:cs typeface="Fira Sans Black"/>
                <a:sym typeface="Fira Sans Black"/>
              </a:rPr>
              <a:t>01</a:t>
            </a:r>
            <a:endParaRPr sz="2000">
              <a:latin typeface="Fira Sans Black"/>
              <a:ea typeface="Fira Sans Black"/>
              <a:cs typeface="Fira Sans Black"/>
              <a:sym typeface="Fira Sans Black"/>
            </a:endParaRPr>
          </a:p>
        </p:txBody>
      </p:sp>
      <p:sp>
        <p:nvSpPr>
          <p:cNvPr id="432" name="Google Shape;432;p22"/>
          <p:cNvSpPr txBox="1"/>
          <p:nvPr/>
        </p:nvSpPr>
        <p:spPr>
          <a:xfrm>
            <a:off x="5727875" y="2162891"/>
            <a:ext cx="328500" cy="381900"/>
          </a:xfrm>
          <a:prstGeom prst="rect">
            <a:avLst/>
          </a:prstGeom>
          <a:noFill/>
          <a:ln>
            <a:noFill/>
          </a:ln>
        </p:spPr>
        <p:txBody>
          <a:bodyPr spcFirstLastPara="1" wrap="square" lIns="0" tIns="9625" rIns="0" bIns="0" anchor="t" anchorCtr="0">
            <a:noAutofit/>
          </a:bodyPr>
          <a:lstStyle/>
          <a:p>
            <a:pPr marL="12700" marR="0" lvl="0" indent="0" algn="l" rtl="0">
              <a:lnSpc>
                <a:spcPct val="100000"/>
              </a:lnSpc>
              <a:spcBef>
                <a:spcPts val="0"/>
              </a:spcBef>
              <a:spcAft>
                <a:spcPts val="0"/>
              </a:spcAft>
              <a:buNone/>
            </a:pPr>
            <a:r>
              <a:rPr lang="en" sz="2000" i="1">
                <a:solidFill>
                  <a:srgbClr val="FFFFFF"/>
                </a:solidFill>
                <a:latin typeface="Fira Sans Black"/>
                <a:ea typeface="Fira Sans Black"/>
                <a:cs typeface="Fira Sans Black"/>
                <a:sym typeface="Fira Sans Black"/>
              </a:rPr>
              <a:t>02</a:t>
            </a:r>
            <a:endParaRPr sz="2000">
              <a:latin typeface="Fira Sans Black"/>
              <a:ea typeface="Fira Sans Black"/>
              <a:cs typeface="Fira Sans Black"/>
              <a:sym typeface="Fira Sans Black"/>
            </a:endParaRPr>
          </a:p>
        </p:txBody>
      </p:sp>
      <p:sp>
        <p:nvSpPr>
          <p:cNvPr id="433" name="Google Shape;433;p22"/>
          <p:cNvSpPr txBox="1">
            <a:spLocks noGrp="1"/>
          </p:cNvSpPr>
          <p:nvPr>
            <p:ph type="title"/>
          </p:nvPr>
        </p:nvSpPr>
        <p:spPr>
          <a:xfrm>
            <a:off x="2807689" y="62423"/>
            <a:ext cx="3444300" cy="471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000" b="1" dirty="0">
                <a:solidFill>
                  <a:srgbClr val="000000"/>
                </a:solidFill>
                <a:latin typeface="Fira Sans"/>
                <a:ea typeface="Fira Sans"/>
                <a:cs typeface="Fira Sans"/>
                <a:sym typeface="Fira Sans"/>
              </a:rPr>
              <a:t>Supply Chain </a:t>
            </a:r>
            <a:r>
              <a:rPr lang="en-IN" sz="2000" b="1" dirty="0">
                <a:solidFill>
                  <a:srgbClr val="000000"/>
                </a:solidFill>
                <a:latin typeface="Fira Sans"/>
                <a:ea typeface="Fira Sans"/>
                <a:cs typeface="Fira Sans"/>
                <a:sym typeface="Fira Sans"/>
              </a:rPr>
              <a:t>Data</a:t>
            </a:r>
            <a:r>
              <a:rPr lang="en" sz="2000" b="1" dirty="0">
                <a:solidFill>
                  <a:srgbClr val="000000"/>
                </a:solidFill>
                <a:latin typeface="Fira Sans"/>
                <a:ea typeface="Fira Sans"/>
                <a:cs typeface="Fira Sans"/>
                <a:sym typeface="Fira Sans"/>
              </a:rPr>
              <a:t> Analysis</a:t>
            </a:r>
            <a:endParaRPr sz="2000" b="1" dirty="0">
              <a:solidFill>
                <a:srgbClr val="000000"/>
              </a:solidFill>
              <a:latin typeface="Fira Sans"/>
              <a:ea typeface="Fira Sans"/>
              <a:cs typeface="Fira Sans"/>
              <a:sym typeface="Fira Sans"/>
            </a:endParaRPr>
          </a:p>
        </p:txBody>
      </p:sp>
      <p:sp>
        <p:nvSpPr>
          <p:cNvPr id="5" name="TextBox 4">
            <a:extLst>
              <a:ext uri="{FF2B5EF4-FFF2-40B4-BE49-F238E27FC236}">
                <a16:creationId xmlns:a16="http://schemas.microsoft.com/office/drawing/2014/main" id="{BF935E4F-9756-4AA4-B5D2-01B980ABB165}"/>
              </a:ext>
            </a:extLst>
          </p:cNvPr>
          <p:cNvSpPr txBox="1"/>
          <p:nvPr/>
        </p:nvSpPr>
        <p:spPr>
          <a:xfrm>
            <a:off x="3216497" y="383953"/>
            <a:ext cx="2300461" cy="307777"/>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SQL Percentage change</a:t>
            </a:r>
            <a:endParaRPr lang="en-IN" b="1" dirty="0">
              <a:effectLst>
                <a:outerShdw blurRad="38100" dist="38100" dir="2700000" algn="tl">
                  <a:srgbClr val="000000">
                    <a:alpha val="43137"/>
                  </a:srgbClr>
                </a:outerShdw>
              </a:effectLst>
            </a:endParaRPr>
          </a:p>
        </p:txBody>
      </p:sp>
      <p:cxnSp>
        <p:nvCxnSpPr>
          <p:cNvPr id="75" name="Google Shape;1604;p39">
            <a:extLst>
              <a:ext uri="{FF2B5EF4-FFF2-40B4-BE49-F238E27FC236}">
                <a16:creationId xmlns:a16="http://schemas.microsoft.com/office/drawing/2014/main" id="{7663D7DB-50FA-42C5-B3E2-A880A064FFAB}"/>
              </a:ext>
            </a:extLst>
          </p:cNvPr>
          <p:cNvCxnSpPr>
            <a:cxnSpLocks/>
          </p:cNvCxnSpPr>
          <p:nvPr/>
        </p:nvCxnSpPr>
        <p:spPr>
          <a:xfrm flipH="1">
            <a:off x="3346388" y="934564"/>
            <a:ext cx="2040678" cy="0"/>
          </a:xfrm>
          <a:prstGeom prst="straightConnector1">
            <a:avLst/>
          </a:prstGeom>
          <a:noFill/>
          <a:ln w="9525" cap="flat" cmpd="sng">
            <a:solidFill>
              <a:schemeClr val="accent1"/>
            </a:solidFill>
            <a:prstDash val="solid"/>
            <a:round/>
            <a:headEnd type="none" w="med" len="med"/>
            <a:tailEnd type="oval" w="med" len="med"/>
          </a:ln>
        </p:spPr>
      </p:cxnSp>
      <p:sp>
        <p:nvSpPr>
          <p:cNvPr id="81" name="Google Shape;434;p22">
            <a:extLst>
              <a:ext uri="{FF2B5EF4-FFF2-40B4-BE49-F238E27FC236}">
                <a16:creationId xmlns:a16="http://schemas.microsoft.com/office/drawing/2014/main" id="{30603B4F-011E-4A2D-8F73-0E1C292FF941}"/>
              </a:ext>
            </a:extLst>
          </p:cNvPr>
          <p:cNvSpPr txBox="1"/>
          <p:nvPr/>
        </p:nvSpPr>
        <p:spPr>
          <a:xfrm>
            <a:off x="2614641" y="650386"/>
            <a:ext cx="2703671" cy="381900"/>
          </a:xfrm>
          <a:prstGeom prst="rect">
            <a:avLst/>
          </a:prstGeom>
          <a:noFill/>
          <a:ln>
            <a:noFill/>
          </a:ln>
        </p:spPr>
        <p:txBody>
          <a:bodyPr spcFirstLastPara="1" wrap="square" lIns="0" tIns="0" rIns="0" bIns="0" anchor="ctr" anchorCtr="0">
            <a:noAutofit/>
          </a:bodyPr>
          <a:lstStyle/>
          <a:p>
            <a:pPr marL="0" lvl="0" indent="0" rtl="0">
              <a:lnSpc>
                <a:spcPct val="115000"/>
              </a:lnSpc>
              <a:spcBef>
                <a:spcPts val="0"/>
              </a:spcBef>
              <a:spcAft>
                <a:spcPts val="0"/>
              </a:spcAft>
              <a:buNone/>
            </a:pPr>
            <a:r>
              <a:rPr lang="en-US" sz="800" b="1" dirty="0">
                <a:solidFill>
                  <a:schemeClr val="dk1"/>
                </a:solidFill>
                <a:latin typeface="Fira Sans"/>
                <a:sym typeface="Fira Sans"/>
              </a:rPr>
              <a:t>	Year on Year % Change by LAG</a:t>
            </a:r>
            <a:endParaRPr sz="800" dirty="0"/>
          </a:p>
        </p:txBody>
      </p:sp>
      <p:sp>
        <p:nvSpPr>
          <p:cNvPr id="23" name="Google Shape;434;p22">
            <a:extLst>
              <a:ext uri="{FF2B5EF4-FFF2-40B4-BE49-F238E27FC236}">
                <a16:creationId xmlns:a16="http://schemas.microsoft.com/office/drawing/2014/main" id="{6BA5671A-0ACE-49BF-B3EF-C1325AB2C0D7}"/>
              </a:ext>
            </a:extLst>
          </p:cNvPr>
          <p:cNvSpPr txBox="1"/>
          <p:nvPr/>
        </p:nvSpPr>
        <p:spPr>
          <a:xfrm>
            <a:off x="2614640" y="2833908"/>
            <a:ext cx="2830697" cy="381900"/>
          </a:xfrm>
          <a:prstGeom prst="rect">
            <a:avLst/>
          </a:prstGeom>
          <a:noFill/>
          <a:ln>
            <a:noFill/>
          </a:ln>
        </p:spPr>
        <p:txBody>
          <a:bodyPr spcFirstLastPara="1" wrap="square" lIns="0" tIns="0" rIns="0" bIns="0" anchor="ctr" anchorCtr="0">
            <a:noAutofit/>
          </a:bodyPr>
          <a:lstStyle/>
          <a:p>
            <a:pPr marL="0" lvl="0" indent="0" rtl="0">
              <a:lnSpc>
                <a:spcPct val="115000"/>
              </a:lnSpc>
              <a:spcBef>
                <a:spcPts val="0"/>
              </a:spcBef>
              <a:spcAft>
                <a:spcPts val="0"/>
              </a:spcAft>
              <a:buNone/>
            </a:pPr>
            <a:r>
              <a:rPr lang="en-US" sz="800" b="1" dirty="0">
                <a:solidFill>
                  <a:schemeClr val="dk1"/>
                </a:solidFill>
                <a:latin typeface="Fira Sans"/>
                <a:sym typeface="Fira Sans"/>
              </a:rPr>
              <a:t>	Year on Year % Change by LEAD</a:t>
            </a:r>
            <a:endParaRPr sz="800" dirty="0"/>
          </a:p>
        </p:txBody>
      </p:sp>
      <p:cxnSp>
        <p:nvCxnSpPr>
          <p:cNvPr id="24" name="Google Shape;1604;p39">
            <a:extLst>
              <a:ext uri="{FF2B5EF4-FFF2-40B4-BE49-F238E27FC236}">
                <a16:creationId xmlns:a16="http://schemas.microsoft.com/office/drawing/2014/main" id="{E10B146D-1DBF-4192-8AD2-C05DBB0C7806}"/>
              </a:ext>
            </a:extLst>
          </p:cNvPr>
          <p:cNvCxnSpPr>
            <a:cxnSpLocks/>
          </p:cNvCxnSpPr>
          <p:nvPr/>
        </p:nvCxnSpPr>
        <p:spPr>
          <a:xfrm flipH="1">
            <a:off x="3404659" y="3110746"/>
            <a:ext cx="2040678" cy="0"/>
          </a:xfrm>
          <a:prstGeom prst="straightConnector1">
            <a:avLst/>
          </a:prstGeom>
          <a:noFill/>
          <a:ln w="9525" cap="flat" cmpd="sng">
            <a:solidFill>
              <a:schemeClr val="accent1"/>
            </a:solidFill>
            <a:prstDash val="solid"/>
            <a:round/>
            <a:headEnd type="none" w="med" len="med"/>
            <a:tailEnd type="oval" w="med" len="med"/>
          </a:ln>
        </p:spPr>
      </p:cxnSp>
      <p:pic>
        <p:nvPicPr>
          <p:cNvPr id="12" name="Picture 11">
            <a:extLst>
              <a:ext uri="{FF2B5EF4-FFF2-40B4-BE49-F238E27FC236}">
                <a16:creationId xmlns:a16="http://schemas.microsoft.com/office/drawing/2014/main" id="{AF857B70-4FEF-4EC8-8E2F-CE1794AFA4AA}"/>
              </a:ext>
            </a:extLst>
          </p:cNvPr>
          <p:cNvPicPr>
            <a:picLocks noChangeAspect="1"/>
          </p:cNvPicPr>
          <p:nvPr/>
        </p:nvPicPr>
        <p:blipFill>
          <a:blip r:embed="rId3"/>
          <a:stretch>
            <a:fillRect/>
          </a:stretch>
        </p:blipFill>
        <p:spPr>
          <a:xfrm>
            <a:off x="8458945" y="85098"/>
            <a:ext cx="622095" cy="512731"/>
          </a:xfrm>
          <a:prstGeom prst="rect">
            <a:avLst/>
          </a:prstGeom>
        </p:spPr>
      </p:pic>
      <p:pic>
        <p:nvPicPr>
          <p:cNvPr id="4" name="Picture 3">
            <a:extLst>
              <a:ext uri="{FF2B5EF4-FFF2-40B4-BE49-F238E27FC236}">
                <a16:creationId xmlns:a16="http://schemas.microsoft.com/office/drawing/2014/main" id="{42D9D7F4-6445-4F56-B776-F8D105CF67EE}"/>
              </a:ext>
            </a:extLst>
          </p:cNvPr>
          <p:cNvPicPr>
            <a:picLocks noChangeAspect="1"/>
          </p:cNvPicPr>
          <p:nvPr/>
        </p:nvPicPr>
        <p:blipFill>
          <a:blip r:embed="rId4"/>
          <a:stretch>
            <a:fillRect/>
          </a:stretch>
        </p:blipFill>
        <p:spPr>
          <a:xfrm>
            <a:off x="0" y="979729"/>
            <a:ext cx="9144000" cy="1901274"/>
          </a:xfrm>
          <a:prstGeom prst="rect">
            <a:avLst/>
          </a:prstGeom>
        </p:spPr>
      </p:pic>
      <p:pic>
        <p:nvPicPr>
          <p:cNvPr id="8" name="Picture 7">
            <a:extLst>
              <a:ext uri="{FF2B5EF4-FFF2-40B4-BE49-F238E27FC236}">
                <a16:creationId xmlns:a16="http://schemas.microsoft.com/office/drawing/2014/main" id="{E7DDDC67-2950-4FD8-A739-A8FD6EFE2C9D}"/>
              </a:ext>
            </a:extLst>
          </p:cNvPr>
          <p:cNvPicPr>
            <a:picLocks noChangeAspect="1"/>
          </p:cNvPicPr>
          <p:nvPr/>
        </p:nvPicPr>
        <p:blipFill>
          <a:blip r:embed="rId5"/>
          <a:stretch>
            <a:fillRect/>
          </a:stretch>
        </p:blipFill>
        <p:spPr>
          <a:xfrm>
            <a:off x="0" y="3215808"/>
            <a:ext cx="9144000" cy="1927692"/>
          </a:xfrm>
          <a:prstGeom prst="rect">
            <a:avLst/>
          </a:prstGeom>
        </p:spPr>
      </p:pic>
    </p:spTree>
    <p:extLst>
      <p:ext uri="{BB962C8B-B14F-4D97-AF65-F5344CB8AC3E}">
        <p14:creationId xmlns:p14="http://schemas.microsoft.com/office/powerpoint/2010/main" val="1400527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cxnSp>
        <p:nvCxnSpPr>
          <p:cNvPr id="486" name="Google Shape;486;p23"/>
          <p:cNvCxnSpPr>
            <a:endCxn id="487" idx="1"/>
          </p:cNvCxnSpPr>
          <p:nvPr/>
        </p:nvCxnSpPr>
        <p:spPr>
          <a:xfrm rot="-5400000">
            <a:off x="5018400" y="2362500"/>
            <a:ext cx="1514100" cy="354900"/>
          </a:xfrm>
          <a:prstGeom prst="bentConnector2">
            <a:avLst/>
          </a:prstGeom>
          <a:noFill/>
          <a:ln w="19050" cap="flat" cmpd="sng">
            <a:solidFill>
              <a:srgbClr val="16697A"/>
            </a:solidFill>
            <a:prstDash val="solid"/>
            <a:round/>
            <a:headEnd type="none" w="med" len="med"/>
            <a:tailEnd type="none" w="med" len="med"/>
          </a:ln>
        </p:spPr>
      </p:cxnSp>
      <p:cxnSp>
        <p:nvCxnSpPr>
          <p:cNvPr id="488" name="Google Shape;488;p23"/>
          <p:cNvCxnSpPr>
            <a:stCxn id="489" idx="1"/>
          </p:cNvCxnSpPr>
          <p:nvPr/>
        </p:nvCxnSpPr>
        <p:spPr>
          <a:xfrm flipH="1">
            <a:off x="2171725" y="1782924"/>
            <a:ext cx="387600" cy="1517400"/>
          </a:xfrm>
          <a:prstGeom prst="bentConnector2">
            <a:avLst/>
          </a:prstGeom>
          <a:noFill/>
          <a:ln w="19050" cap="flat" cmpd="sng">
            <a:solidFill>
              <a:srgbClr val="16697A"/>
            </a:solidFill>
            <a:prstDash val="solid"/>
            <a:round/>
            <a:headEnd type="none" w="med" len="med"/>
            <a:tailEnd type="none" w="med" len="med"/>
          </a:ln>
        </p:spPr>
      </p:cxnSp>
      <p:cxnSp>
        <p:nvCxnSpPr>
          <p:cNvPr id="490" name="Google Shape;490;p23"/>
          <p:cNvCxnSpPr>
            <a:stCxn id="491" idx="1"/>
          </p:cNvCxnSpPr>
          <p:nvPr/>
        </p:nvCxnSpPr>
        <p:spPr>
          <a:xfrm rot="10800000">
            <a:off x="3486150" y="2422567"/>
            <a:ext cx="309600" cy="1504500"/>
          </a:xfrm>
          <a:prstGeom prst="bentConnector2">
            <a:avLst/>
          </a:prstGeom>
          <a:noFill/>
          <a:ln w="19050" cap="flat" cmpd="sng">
            <a:solidFill>
              <a:srgbClr val="16697A"/>
            </a:solidFill>
            <a:prstDash val="solid"/>
            <a:round/>
            <a:headEnd type="none" w="med" len="med"/>
            <a:tailEnd type="none" w="med" len="med"/>
          </a:ln>
        </p:spPr>
      </p:cxnSp>
      <p:cxnSp>
        <p:nvCxnSpPr>
          <p:cNvPr id="493" name="Google Shape;493;p23"/>
          <p:cNvCxnSpPr>
            <a:endCxn id="494" idx="1"/>
          </p:cNvCxnSpPr>
          <p:nvPr/>
        </p:nvCxnSpPr>
        <p:spPr>
          <a:xfrm rot="-5400000" flipH="1">
            <a:off x="6296400" y="3101750"/>
            <a:ext cx="1342500" cy="333300"/>
          </a:xfrm>
          <a:prstGeom prst="bentConnector2">
            <a:avLst/>
          </a:prstGeom>
          <a:noFill/>
          <a:ln w="19050" cap="flat" cmpd="sng">
            <a:solidFill>
              <a:srgbClr val="16697A"/>
            </a:solidFill>
            <a:prstDash val="solid"/>
            <a:round/>
            <a:headEnd type="none" w="med" len="med"/>
            <a:tailEnd type="none" w="med" len="med"/>
          </a:ln>
        </p:spPr>
      </p:cxnSp>
      <p:sp>
        <p:nvSpPr>
          <p:cNvPr id="495" name="Google Shape;495;p23"/>
          <p:cNvSpPr/>
          <p:nvPr/>
        </p:nvSpPr>
        <p:spPr>
          <a:xfrm>
            <a:off x="6502600" y="2715219"/>
            <a:ext cx="600000" cy="30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5952900" y="971550"/>
            <a:ext cx="2733600" cy="1622700"/>
          </a:xfrm>
          <a:prstGeom prst="rect">
            <a:avLst/>
          </a:prstGeom>
          <a:solidFill>
            <a:srgbClr val="82C0CC">
              <a:alpha val="9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23"/>
          <p:cNvGrpSpPr/>
          <p:nvPr/>
        </p:nvGrpSpPr>
        <p:grpSpPr>
          <a:xfrm>
            <a:off x="2556850" y="971574"/>
            <a:ext cx="2736075" cy="1634725"/>
            <a:chOff x="2556850" y="971574"/>
            <a:chExt cx="2736075" cy="1634725"/>
          </a:xfrm>
        </p:grpSpPr>
        <p:sp>
          <p:nvSpPr>
            <p:cNvPr id="497" name="Google Shape;497;p23"/>
            <p:cNvSpPr/>
            <p:nvPr/>
          </p:nvSpPr>
          <p:spPr>
            <a:xfrm>
              <a:off x="2556850" y="983599"/>
              <a:ext cx="2733600" cy="162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2559325" y="971574"/>
              <a:ext cx="2733600" cy="1622700"/>
            </a:xfrm>
            <a:prstGeom prst="rect">
              <a:avLst/>
            </a:prstGeom>
            <a:solidFill>
              <a:srgbClr val="82C0CC">
                <a:alpha val="9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3"/>
          <p:cNvGrpSpPr/>
          <p:nvPr/>
        </p:nvGrpSpPr>
        <p:grpSpPr>
          <a:xfrm>
            <a:off x="454725" y="3115717"/>
            <a:ext cx="2736075" cy="1634725"/>
            <a:chOff x="454725" y="3115717"/>
            <a:chExt cx="2736075" cy="1634725"/>
          </a:xfrm>
        </p:grpSpPr>
        <p:sp>
          <p:nvSpPr>
            <p:cNvPr id="499" name="Google Shape;499;p23"/>
            <p:cNvSpPr/>
            <p:nvPr/>
          </p:nvSpPr>
          <p:spPr>
            <a:xfrm>
              <a:off x="454725" y="3127742"/>
              <a:ext cx="2733600" cy="162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3"/>
            <p:cNvSpPr/>
            <p:nvPr/>
          </p:nvSpPr>
          <p:spPr>
            <a:xfrm>
              <a:off x="457200" y="3115717"/>
              <a:ext cx="2733600" cy="1622700"/>
            </a:xfrm>
            <a:prstGeom prst="rect">
              <a:avLst/>
            </a:prstGeom>
            <a:solidFill>
              <a:srgbClr val="82C0CC">
                <a:alpha val="9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23"/>
          <p:cNvSpPr txBox="1">
            <a:spLocks noGrp="1"/>
          </p:cNvSpPr>
          <p:nvPr>
            <p:ph type="body" idx="1"/>
          </p:nvPr>
        </p:nvSpPr>
        <p:spPr>
          <a:xfrm>
            <a:off x="533400" y="3374750"/>
            <a:ext cx="1444800" cy="37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b="1" dirty="0">
                <a:solidFill>
                  <a:srgbClr val="000000"/>
                </a:solidFill>
                <a:latin typeface="Fira Sans"/>
                <a:ea typeface="Fira Sans"/>
                <a:cs typeface="Fira Sans"/>
                <a:sym typeface="Fira Sans"/>
              </a:rPr>
              <a:t>Understanding Data</a:t>
            </a:r>
            <a:endParaRPr sz="1000" b="1" dirty="0">
              <a:solidFill>
                <a:srgbClr val="000000"/>
              </a:solidFill>
              <a:latin typeface="Fira Sans"/>
              <a:ea typeface="Fira Sans"/>
              <a:cs typeface="Fira Sans"/>
              <a:sym typeface="Fira Sans"/>
            </a:endParaRPr>
          </a:p>
        </p:txBody>
      </p:sp>
      <p:sp>
        <p:nvSpPr>
          <p:cNvPr id="502" name="Google Shape;502;p23"/>
          <p:cNvSpPr txBox="1">
            <a:spLocks noGrp="1"/>
          </p:cNvSpPr>
          <p:nvPr>
            <p:ph type="body" idx="1"/>
          </p:nvPr>
        </p:nvSpPr>
        <p:spPr>
          <a:xfrm>
            <a:off x="533400" y="3639549"/>
            <a:ext cx="1444800" cy="84403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900" dirty="0">
                <a:solidFill>
                  <a:schemeClr val="dk1"/>
                </a:solidFill>
                <a:latin typeface="Fira Sans"/>
                <a:ea typeface="Fira Sans"/>
                <a:cs typeface="Fira Sans"/>
                <a:sym typeface="Fira Sans"/>
              </a:rPr>
              <a:t>Before st</a:t>
            </a:r>
            <a:r>
              <a:rPr lang="en-IN" sz="900" dirty="0">
                <a:solidFill>
                  <a:schemeClr val="dk1"/>
                </a:solidFill>
                <a:latin typeface="Fira Sans"/>
                <a:ea typeface="Fira Sans"/>
                <a:cs typeface="Fira Sans"/>
                <a:sym typeface="Fira Sans"/>
              </a:rPr>
              <a:t>art creating visuals, it’s essential to thoroughly understand the data at your disposal.</a:t>
            </a:r>
            <a:endParaRPr sz="900" dirty="0">
              <a:solidFill>
                <a:schemeClr val="dk1"/>
              </a:solidFill>
              <a:latin typeface="Fira Sans"/>
              <a:ea typeface="Fira Sans"/>
              <a:cs typeface="Fira Sans"/>
              <a:sym typeface="Fira Sans"/>
            </a:endParaRPr>
          </a:p>
        </p:txBody>
      </p:sp>
      <p:sp>
        <p:nvSpPr>
          <p:cNvPr id="503" name="Google Shape;503;p23"/>
          <p:cNvSpPr txBox="1">
            <a:spLocks noGrp="1"/>
          </p:cNvSpPr>
          <p:nvPr>
            <p:ph type="body" idx="1"/>
          </p:nvPr>
        </p:nvSpPr>
        <p:spPr>
          <a:xfrm>
            <a:off x="2635524" y="1167775"/>
            <a:ext cx="1936475" cy="37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b="1" dirty="0">
                <a:solidFill>
                  <a:srgbClr val="000000"/>
                </a:solidFill>
                <a:latin typeface="Fira Sans"/>
                <a:ea typeface="Fira Sans"/>
                <a:cs typeface="Fira Sans"/>
                <a:sym typeface="Fira Sans"/>
              </a:rPr>
              <a:t>Right type of Visualization</a:t>
            </a:r>
            <a:endParaRPr sz="1000" b="1" dirty="0">
              <a:solidFill>
                <a:srgbClr val="000000"/>
              </a:solidFill>
              <a:latin typeface="Fira Sans"/>
              <a:ea typeface="Fira Sans"/>
              <a:cs typeface="Fira Sans"/>
              <a:sym typeface="Fira Sans"/>
            </a:endParaRPr>
          </a:p>
        </p:txBody>
      </p:sp>
      <p:sp>
        <p:nvSpPr>
          <p:cNvPr id="504" name="Google Shape;504;p23"/>
          <p:cNvSpPr txBox="1">
            <a:spLocks noGrp="1"/>
          </p:cNvSpPr>
          <p:nvPr>
            <p:ph type="body" idx="1"/>
          </p:nvPr>
        </p:nvSpPr>
        <p:spPr>
          <a:xfrm>
            <a:off x="2635525" y="1457950"/>
            <a:ext cx="1444800" cy="7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IN" sz="900" dirty="0">
                <a:solidFill>
                  <a:schemeClr val="dk1"/>
                </a:solidFill>
                <a:latin typeface="Fira Sans"/>
                <a:ea typeface="Fira Sans"/>
                <a:cs typeface="Fira Sans"/>
                <a:sym typeface="Fira Sans"/>
              </a:rPr>
              <a:t>T</a:t>
            </a:r>
            <a:r>
              <a:rPr lang="en" sz="900" dirty="0">
                <a:solidFill>
                  <a:schemeClr val="dk1"/>
                </a:solidFill>
                <a:latin typeface="Fira Sans"/>
                <a:ea typeface="Fira Sans"/>
                <a:cs typeface="Fira Sans"/>
                <a:sym typeface="Fira Sans"/>
              </a:rPr>
              <a:t>he type of visualization selected should complement the data’s nature.</a:t>
            </a:r>
            <a:endParaRPr sz="900" dirty="0">
              <a:solidFill>
                <a:schemeClr val="dk1"/>
              </a:solidFill>
              <a:latin typeface="Fira Sans"/>
              <a:ea typeface="Fira Sans"/>
              <a:cs typeface="Fira Sans"/>
              <a:sym typeface="Fira Sans"/>
            </a:endParaRPr>
          </a:p>
          <a:p>
            <a:pPr marL="0" lvl="0" indent="0" algn="l" rtl="0">
              <a:lnSpc>
                <a:spcPct val="100000"/>
              </a:lnSpc>
              <a:spcBef>
                <a:spcPts val="0"/>
              </a:spcBef>
              <a:spcAft>
                <a:spcPts val="0"/>
              </a:spcAft>
              <a:buNone/>
            </a:pPr>
            <a:endParaRPr sz="1200" dirty="0">
              <a:solidFill>
                <a:schemeClr val="dk1"/>
              </a:solidFill>
              <a:latin typeface="Fira Sans"/>
              <a:ea typeface="Fira Sans"/>
              <a:cs typeface="Fira Sans"/>
              <a:sym typeface="Fira Sans"/>
            </a:endParaRPr>
          </a:p>
        </p:txBody>
      </p:sp>
      <p:grpSp>
        <p:nvGrpSpPr>
          <p:cNvPr id="505" name="Google Shape;505;p23"/>
          <p:cNvGrpSpPr/>
          <p:nvPr/>
        </p:nvGrpSpPr>
        <p:grpSpPr>
          <a:xfrm>
            <a:off x="3793275" y="3115717"/>
            <a:ext cx="2736075" cy="1634725"/>
            <a:chOff x="3793275" y="3115717"/>
            <a:chExt cx="2736075" cy="1634725"/>
          </a:xfrm>
        </p:grpSpPr>
        <p:sp>
          <p:nvSpPr>
            <p:cNvPr id="506" name="Google Shape;506;p23"/>
            <p:cNvSpPr/>
            <p:nvPr/>
          </p:nvSpPr>
          <p:spPr>
            <a:xfrm>
              <a:off x="3793275" y="3127742"/>
              <a:ext cx="2733600" cy="162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3795750" y="3115717"/>
              <a:ext cx="2733600" cy="1622700"/>
            </a:xfrm>
            <a:prstGeom prst="rect">
              <a:avLst/>
            </a:prstGeom>
            <a:solidFill>
              <a:srgbClr val="82C0CC">
                <a:alpha val="9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7" name="Google Shape;507;p23"/>
          <p:cNvSpPr txBox="1">
            <a:spLocks noGrp="1"/>
          </p:cNvSpPr>
          <p:nvPr>
            <p:ph type="body" idx="1"/>
          </p:nvPr>
        </p:nvSpPr>
        <p:spPr>
          <a:xfrm>
            <a:off x="3878974" y="3284148"/>
            <a:ext cx="1841677" cy="468302"/>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000" b="1" dirty="0">
                <a:solidFill>
                  <a:srgbClr val="000000"/>
                </a:solidFill>
                <a:latin typeface="Fira Sans"/>
                <a:ea typeface="Fira Sans"/>
                <a:cs typeface="Fira Sans"/>
                <a:sym typeface="Fira Sans"/>
              </a:rPr>
              <a:t>Leverage Power Bi Features for data modeling</a:t>
            </a:r>
            <a:endParaRPr sz="1000" b="1" dirty="0">
              <a:solidFill>
                <a:srgbClr val="000000"/>
              </a:solidFill>
              <a:latin typeface="Fira Sans"/>
              <a:ea typeface="Fira Sans"/>
              <a:cs typeface="Fira Sans"/>
              <a:sym typeface="Fira Sans"/>
            </a:endParaRPr>
          </a:p>
        </p:txBody>
      </p:sp>
      <p:sp>
        <p:nvSpPr>
          <p:cNvPr id="508" name="Google Shape;508;p23"/>
          <p:cNvSpPr txBox="1">
            <a:spLocks noGrp="1"/>
          </p:cNvSpPr>
          <p:nvPr>
            <p:ph type="body" idx="1"/>
          </p:nvPr>
        </p:nvSpPr>
        <p:spPr>
          <a:xfrm>
            <a:off x="3871950" y="3639550"/>
            <a:ext cx="1444800" cy="7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900" dirty="0">
                <a:solidFill>
                  <a:schemeClr val="dk1"/>
                </a:solidFill>
                <a:latin typeface="Fira Sans"/>
                <a:ea typeface="Fira Sans"/>
                <a:cs typeface="Fira Sans"/>
                <a:sym typeface="Fira Sans"/>
              </a:rPr>
              <a:t>Use DAX to create calculated columns and measures for more dynamic and complex analyses</a:t>
            </a:r>
            <a:endParaRPr sz="900" dirty="0">
              <a:solidFill>
                <a:schemeClr val="dk1"/>
              </a:solidFill>
              <a:latin typeface="Fira Sans"/>
              <a:ea typeface="Fira Sans"/>
              <a:cs typeface="Fira Sans"/>
              <a:sym typeface="Fira Sans"/>
            </a:endParaRPr>
          </a:p>
        </p:txBody>
      </p:sp>
      <p:sp>
        <p:nvSpPr>
          <p:cNvPr id="509" name="Google Shape;509;p23"/>
          <p:cNvSpPr txBox="1">
            <a:spLocks noGrp="1"/>
          </p:cNvSpPr>
          <p:nvPr>
            <p:ph type="body" idx="1"/>
          </p:nvPr>
        </p:nvSpPr>
        <p:spPr>
          <a:xfrm>
            <a:off x="6029100" y="1114918"/>
            <a:ext cx="1967982" cy="37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b="1" dirty="0">
                <a:solidFill>
                  <a:srgbClr val="000000"/>
                </a:solidFill>
                <a:latin typeface="Fira Sans"/>
                <a:ea typeface="Fira Sans"/>
                <a:cs typeface="Fira Sans"/>
                <a:sym typeface="Fira Sans"/>
              </a:rPr>
              <a:t>Use Filters and Slicers and de</a:t>
            </a:r>
            <a:r>
              <a:rPr lang="en-IN" sz="1000" b="1" dirty="0">
                <a:solidFill>
                  <a:srgbClr val="000000"/>
                </a:solidFill>
                <a:latin typeface="Fira Sans"/>
                <a:ea typeface="Fira Sans"/>
                <a:cs typeface="Fira Sans"/>
                <a:sym typeface="Fira Sans"/>
              </a:rPr>
              <a:t>sign for interactive reports</a:t>
            </a:r>
            <a:endParaRPr sz="1000" b="1" dirty="0">
              <a:solidFill>
                <a:srgbClr val="000000"/>
              </a:solidFill>
              <a:latin typeface="Fira Sans"/>
              <a:ea typeface="Fira Sans"/>
              <a:cs typeface="Fira Sans"/>
              <a:sym typeface="Fira Sans"/>
            </a:endParaRPr>
          </a:p>
        </p:txBody>
      </p:sp>
      <p:sp>
        <p:nvSpPr>
          <p:cNvPr id="510" name="Google Shape;510;p23"/>
          <p:cNvSpPr txBox="1">
            <a:spLocks noGrp="1"/>
          </p:cNvSpPr>
          <p:nvPr>
            <p:ph type="body" idx="1"/>
          </p:nvPr>
        </p:nvSpPr>
        <p:spPr>
          <a:xfrm>
            <a:off x="6029100" y="1457950"/>
            <a:ext cx="1442400" cy="749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900" dirty="0">
                <a:solidFill>
                  <a:schemeClr val="dk1"/>
                </a:solidFill>
                <a:latin typeface="Fira Sans"/>
                <a:ea typeface="Fira Sans"/>
                <a:cs typeface="Fira Sans"/>
                <a:sym typeface="Fira Sans"/>
              </a:rPr>
              <a:t>Leverage filters, slicers in power bi to allow users to explore the datain a self service manner</a:t>
            </a:r>
            <a:r>
              <a:rPr lang="en-IN" sz="900" dirty="0">
                <a:solidFill>
                  <a:schemeClr val="dk1"/>
                </a:solidFill>
                <a:latin typeface="Fira Sans"/>
                <a:ea typeface="Fira Sans"/>
                <a:cs typeface="Fira Sans"/>
                <a:sym typeface="Fira Sans"/>
              </a:rPr>
              <a:t>. Design with accessibility in mind. </a:t>
            </a:r>
            <a:endParaRPr sz="900" dirty="0">
              <a:solidFill>
                <a:schemeClr val="dk1"/>
              </a:solidFill>
              <a:latin typeface="Fira Sans"/>
              <a:ea typeface="Fira Sans"/>
              <a:cs typeface="Fira Sans"/>
              <a:sym typeface="Fira Sans"/>
            </a:endParaRPr>
          </a:p>
          <a:p>
            <a:pPr marL="0" lvl="0" indent="0" algn="l" rtl="0">
              <a:lnSpc>
                <a:spcPct val="100000"/>
              </a:lnSpc>
              <a:spcBef>
                <a:spcPts val="0"/>
              </a:spcBef>
              <a:spcAft>
                <a:spcPts val="0"/>
              </a:spcAft>
              <a:buNone/>
            </a:pPr>
            <a:endParaRPr sz="1200" dirty="0">
              <a:solidFill>
                <a:schemeClr val="dk1"/>
              </a:solidFill>
              <a:latin typeface="Fira Sans"/>
              <a:ea typeface="Fira Sans"/>
              <a:cs typeface="Fira Sans"/>
              <a:sym typeface="Fira Sans"/>
            </a:endParaRPr>
          </a:p>
        </p:txBody>
      </p:sp>
      <p:grpSp>
        <p:nvGrpSpPr>
          <p:cNvPr id="511" name="Google Shape;511;p23"/>
          <p:cNvGrpSpPr/>
          <p:nvPr/>
        </p:nvGrpSpPr>
        <p:grpSpPr>
          <a:xfrm>
            <a:off x="5533043" y="3598634"/>
            <a:ext cx="684973" cy="695462"/>
            <a:chOff x="-59400775" y="4084200"/>
            <a:chExt cx="311125" cy="315875"/>
          </a:xfrm>
        </p:grpSpPr>
        <p:sp>
          <p:nvSpPr>
            <p:cNvPr id="512" name="Google Shape;512;p23"/>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3"/>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3"/>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3"/>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23"/>
          <p:cNvSpPr/>
          <p:nvPr/>
        </p:nvSpPr>
        <p:spPr>
          <a:xfrm>
            <a:off x="7134300" y="3128300"/>
            <a:ext cx="1552500" cy="1622700"/>
          </a:xfrm>
          <a:prstGeom prst="rect">
            <a:avLst/>
          </a:prstGeom>
          <a:solidFill>
            <a:srgbClr val="82C0CC">
              <a:alpha val="9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8" name="Google Shape;518;p23"/>
          <p:cNvGrpSpPr/>
          <p:nvPr/>
        </p:nvGrpSpPr>
        <p:grpSpPr>
          <a:xfrm>
            <a:off x="7756600" y="1426993"/>
            <a:ext cx="708393" cy="690024"/>
            <a:chOff x="7756600" y="1426993"/>
            <a:chExt cx="708393" cy="690024"/>
          </a:xfrm>
        </p:grpSpPr>
        <p:grpSp>
          <p:nvGrpSpPr>
            <p:cNvPr id="519" name="Google Shape;519;p23"/>
            <p:cNvGrpSpPr/>
            <p:nvPr/>
          </p:nvGrpSpPr>
          <p:grpSpPr>
            <a:xfrm>
              <a:off x="7756600" y="1426993"/>
              <a:ext cx="686472" cy="690024"/>
              <a:chOff x="-45673275" y="3937700"/>
              <a:chExt cx="299325" cy="300900"/>
            </a:xfrm>
          </p:grpSpPr>
          <p:sp>
            <p:nvSpPr>
              <p:cNvPr id="520" name="Google Shape;520;p23"/>
              <p:cNvSpPr/>
              <p:nvPr/>
            </p:nvSpPr>
            <p:spPr>
              <a:xfrm>
                <a:off x="-45673275" y="3937700"/>
                <a:ext cx="285925" cy="135500"/>
              </a:xfrm>
              <a:custGeom>
                <a:avLst/>
                <a:gdLst/>
                <a:ahLst/>
                <a:cxnLst/>
                <a:rect l="l" t="t" r="r" b="b"/>
                <a:pathLst>
                  <a:path w="11437" h="5420" extrusionOk="0">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3"/>
              <p:cNvSpPr/>
              <p:nvPr/>
            </p:nvSpPr>
            <p:spPr>
              <a:xfrm>
                <a:off x="-45577975" y="3990475"/>
                <a:ext cx="151250" cy="150925"/>
              </a:xfrm>
              <a:custGeom>
                <a:avLst/>
                <a:gdLst/>
                <a:ahLst/>
                <a:cxnLst/>
                <a:rect l="l" t="t" r="r" b="b"/>
                <a:pathLst>
                  <a:path w="6050" h="6037" extrusionOk="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3"/>
              <p:cNvSpPr/>
              <p:nvPr/>
            </p:nvSpPr>
            <p:spPr>
              <a:xfrm>
                <a:off x="-45509450" y="3951100"/>
                <a:ext cx="135500" cy="286725"/>
              </a:xfrm>
              <a:custGeom>
                <a:avLst/>
                <a:gdLst/>
                <a:ahLst/>
                <a:cxnLst/>
                <a:rect l="l" t="t" r="r" b="b"/>
                <a:pathLst>
                  <a:path w="5420" h="11469" extrusionOk="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45670925" y="4114125"/>
                <a:ext cx="72500" cy="70325"/>
              </a:xfrm>
              <a:custGeom>
                <a:avLst/>
                <a:gdLst/>
                <a:ahLst/>
                <a:cxnLst/>
                <a:rect l="l" t="t" r="r" b="b"/>
                <a:pathLst>
                  <a:path w="2900" h="2813" extrusionOk="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45620500" y="4163550"/>
                <a:ext cx="70900" cy="71125"/>
              </a:xfrm>
              <a:custGeom>
                <a:avLst/>
                <a:gdLst/>
                <a:ahLst/>
                <a:cxnLst/>
                <a:rect l="l" t="t" r="r" b="b"/>
                <a:pathLst>
                  <a:path w="2836" h="2845" extrusionOk="0">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45673275" y="4159625"/>
                <a:ext cx="79575" cy="78975"/>
              </a:xfrm>
              <a:custGeom>
                <a:avLst/>
                <a:gdLst/>
                <a:ahLst/>
                <a:cxnLst/>
                <a:rect l="l" t="t" r="r" b="b"/>
                <a:pathLst>
                  <a:path w="3183" h="3159" extrusionOk="0">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23"/>
            <p:cNvGrpSpPr/>
            <p:nvPr/>
          </p:nvGrpSpPr>
          <p:grpSpPr>
            <a:xfrm>
              <a:off x="7778521" y="1426993"/>
              <a:ext cx="686472" cy="690024"/>
              <a:chOff x="-45673275" y="3937700"/>
              <a:chExt cx="299325" cy="300900"/>
            </a:xfrm>
          </p:grpSpPr>
          <p:sp>
            <p:nvSpPr>
              <p:cNvPr id="527" name="Google Shape;527;p23"/>
              <p:cNvSpPr/>
              <p:nvPr/>
            </p:nvSpPr>
            <p:spPr>
              <a:xfrm>
                <a:off x="-45673275" y="3937700"/>
                <a:ext cx="285925" cy="135500"/>
              </a:xfrm>
              <a:custGeom>
                <a:avLst/>
                <a:gdLst/>
                <a:ahLst/>
                <a:cxnLst/>
                <a:rect l="l" t="t" r="r" b="b"/>
                <a:pathLst>
                  <a:path w="11437" h="5420" extrusionOk="0">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45577975" y="3990475"/>
                <a:ext cx="151250" cy="150925"/>
              </a:xfrm>
              <a:custGeom>
                <a:avLst/>
                <a:gdLst/>
                <a:ahLst/>
                <a:cxnLst/>
                <a:rect l="l" t="t" r="r" b="b"/>
                <a:pathLst>
                  <a:path w="6050" h="6037" extrusionOk="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45509450" y="3951100"/>
                <a:ext cx="135500" cy="286725"/>
              </a:xfrm>
              <a:custGeom>
                <a:avLst/>
                <a:gdLst/>
                <a:ahLst/>
                <a:cxnLst/>
                <a:rect l="l" t="t" r="r" b="b"/>
                <a:pathLst>
                  <a:path w="5420" h="11469" extrusionOk="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45670925" y="4114125"/>
                <a:ext cx="72500" cy="70325"/>
              </a:xfrm>
              <a:custGeom>
                <a:avLst/>
                <a:gdLst/>
                <a:ahLst/>
                <a:cxnLst/>
                <a:rect l="l" t="t" r="r" b="b"/>
                <a:pathLst>
                  <a:path w="2900" h="2813" extrusionOk="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45620500" y="4163550"/>
                <a:ext cx="70900" cy="71125"/>
              </a:xfrm>
              <a:custGeom>
                <a:avLst/>
                <a:gdLst/>
                <a:ahLst/>
                <a:cxnLst/>
                <a:rect l="l" t="t" r="r" b="b"/>
                <a:pathLst>
                  <a:path w="2836" h="2845" extrusionOk="0">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45673275" y="4159625"/>
                <a:ext cx="79575" cy="78975"/>
              </a:xfrm>
              <a:custGeom>
                <a:avLst/>
                <a:gdLst/>
                <a:ahLst/>
                <a:cxnLst/>
                <a:rect l="l" t="t" r="r" b="b"/>
                <a:pathLst>
                  <a:path w="3183" h="3159" extrusionOk="0">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3" name="Google Shape;533;p23"/>
          <p:cNvGrpSpPr/>
          <p:nvPr/>
        </p:nvGrpSpPr>
        <p:grpSpPr>
          <a:xfrm>
            <a:off x="2241553" y="3545901"/>
            <a:ext cx="758405" cy="799437"/>
            <a:chOff x="2241553" y="3545901"/>
            <a:chExt cx="758405" cy="799437"/>
          </a:xfrm>
        </p:grpSpPr>
        <p:grpSp>
          <p:nvGrpSpPr>
            <p:cNvPr id="534" name="Google Shape;534;p23"/>
            <p:cNvGrpSpPr/>
            <p:nvPr/>
          </p:nvGrpSpPr>
          <p:grpSpPr>
            <a:xfrm>
              <a:off x="2241553" y="3580001"/>
              <a:ext cx="758400" cy="765337"/>
              <a:chOff x="-45673275" y="3199325"/>
              <a:chExt cx="299325" cy="302075"/>
            </a:xfrm>
          </p:grpSpPr>
          <p:sp>
            <p:nvSpPr>
              <p:cNvPr id="535" name="Google Shape;535;p23"/>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23"/>
            <p:cNvGrpSpPr/>
            <p:nvPr/>
          </p:nvGrpSpPr>
          <p:grpSpPr>
            <a:xfrm>
              <a:off x="2241558" y="3545901"/>
              <a:ext cx="758400" cy="765337"/>
              <a:chOff x="-45673275" y="3199325"/>
              <a:chExt cx="299325" cy="302075"/>
            </a:xfrm>
          </p:grpSpPr>
          <p:sp>
            <p:nvSpPr>
              <p:cNvPr id="539" name="Google Shape;539;p23"/>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2" name="Google Shape;542;p23"/>
          <p:cNvGrpSpPr/>
          <p:nvPr/>
        </p:nvGrpSpPr>
        <p:grpSpPr>
          <a:xfrm>
            <a:off x="4285659" y="1397834"/>
            <a:ext cx="715488" cy="767705"/>
            <a:chOff x="4285659" y="1397834"/>
            <a:chExt cx="715488" cy="767705"/>
          </a:xfrm>
        </p:grpSpPr>
        <p:grpSp>
          <p:nvGrpSpPr>
            <p:cNvPr id="543" name="Google Shape;543;p23"/>
            <p:cNvGrpSpPr/>
            <p:nvPr/>
          </p:nvGrpSpPr>
          <p:grpSpPr>
            <a:xfrm>
              <a:off x="4285659" y="1417196"/>
              <a:ext cx="686592" cy="748342"/>
              <a:chOff x="-49027775" y="3183175"/>
              <a:chExt cx="299325" cy="299325"/>
            </a:xfrm>
          </p:grpSpPr>
          <p:sp>
            <p:nvSpPr>
              <p:cNvPr id="544" name="Google Shape;544;p23"/>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23"/>
            <p:cNvGrpSpPr/>
            <p:nvPr/>
          </p:nvGrpSpPr>
          <p:grpSpPr>
            <a:xfrm>
              <a:off x="4314555" y="1397834"/>
              <a:ext cx="686592" cy="748342"/>
              <a:chOff x="-49027775" y="3183175"/>
              <a:chExt cx="299325" cy="299325"/>
            </a:xfrm>
          </p:grpSpPr>
          <p:sp>
            <p:nvSpPr>
              <p:cNvPr id="549" name="Google Shape;549;p23"/>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3" name="Google Shape;553;p23"/>
          <p:cNvGrpSpPr/>
          <p:nvPr/>
        </p:nvGrpSpPr>
        <p:grpSpPr>
          <a:xfrm>
            <a:off x="5554069" y="3580009"/>
            <a:ext cx="684973" cy="695462"/>
            <a:chOff x="-59400775" y="4084200"/>
            <a:chExt cx="311125" cy="315875"/>
          </a:xfrm>
        </p:grpSpPr>
        <p:sp>
          <p:nvSpPr>
            <p:cNvPr id="554" name="Google Shape;554;p23"/>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23"/>
          <p:cNvGrpSpPr/>
          <p:nvPr/>
        </p:nvGrpSpPr>
        <p:grpSpPr>
          <a:xfrm>
            <a:off x="7565398" y="3812419"/>
            <a:ext cx="674211" cy="671164"/>
            <a:chOff x="-9961625" y="4048175"/>
            <a:chExt cx="357600" cy="355825"/>
          </a:xfrm>
        </p:grpSpPr>
        <p:sp>
          <p:nvSpPr>
            <p:cNvPr id="561" name="Google Shape;561;p23"/>
            <p:cNvSpPr/>
            <p:nvPr/>
          </p:nvSpPr>
          <p:spPr>
            <a:xfrm>
              <a:off x="-9958475" y="4048175"/>
              <a:ext cx="64625" cy="62650"/>
            </a:xfrm>
            <a:custGeom>
              <a:avLst/>
              <a:gdLst/>
              <a:ahLst/>
              <a:cxnLst/>
              <a:rect l="l" t="t" r="r" b="b"/>
              <a:pathLst>
                <a:path w="2585" h="2506" extrusionOk="0">
                  <a:moveTo>
                    <a:pt x="442" y="0"/>
                  </a:moveTo>
                  <a:cubicBezTo>
                    <a:pt x="339" y="0"/>
                    <a:pt x="237" y="40"/>
                    <a:pt x="158" y="119"/>
                  </a:cubicBezTo>
                  <a:cubicBezTo>
                    <a:pt x="1" y="339"/>
                    <a:pt x="1" y="560"/>
                    <a:pt x="158" y="717"/>
                  </a:cubicBezTo>
                  <a:lnTo>
                    <a:pt x="1828" y="2387"/>
                  </a:lnTo>
                  <a:cubicBezTo>
                    <a:pt x="1923" y="2466"/>
                    <a:pt x="2033" y="2505"/>
                    <a:pt x="2139" y="2505"/>
                  </a:cubicBezTo>
                  <a:cubicBezTo>
                    <a:pt x="2246" y="2505"/>
                    <a:pt x="2348" y="2466"/>
                    <a:pt x="2427" y="2387"/>
                  </a:cubicBezTo>
                  <a:cubicBezTo>
                    <a:pt x="2584" y="2229"/>
                    <a:pt x="2584" y="1946"/>
                    <a:pt x="2427" y="1788"/>
                  </a:cubicBezTo>
                  <a:lnTo>
                    <a:pt x="725" y="119"/>
                  </a:lnTo>
                  <a:cubicBezTo>
                    <a:pt x="647" y="40"/>
                    <a:pt x="544" y="0"/>
                    <a:pt x="442" y="0"/>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3"/>
            <p:cNvSpPr/>
            <p:nvPr/>
          </p:nvSpPr>
          <p:spPr>
            <a:xfrm>
              <a:off x="-9873400" y="4048775"/>
              <a:ext cx="21275" cy="63025"/>
            </a:xfrm>
            <a:custGeom>
              <a:avLst/>
              <a:gdLst/>
              <a:ahLst/>
              <a:cxnLst/>
              <a:rect l="l" t="t" r="r" b="b"/>
              <a:pathLst>
                <a:path w="851" h="2521" extrusionOk="0">
                  <a:moveTo>
                    <a:pt x="410" y="0"/>
                  </a:moveTo>
                  <a:cubicBezTo>
                    <a:pt x="189" y="0"/>
                    <a:pt x="0" y="189"/>
                    <a:pt x="0" y="410"/>
                  </a:cubicBezTo>
                  <a:lnTo>
                    <a:pt x="0" y="2079"/>
                  </a:lnTo>
                  <a:cubicBezTo>
                    <a:pt x="0" y="2300"/>
                    <a:pt x="221" y="2520"/>
                    <a:pt x="410" y="2520"/>
                  </a:cubicBezTo>
                  <a:cubicBezTo>
                    <a:pt x="630" y="2520"/>
                    <a:pt x="851" y="2300"/>
                    <a:pt x="851" y="2079"/>
                  </a:cubicBezTo>
                  <a:lnTo>
                    <a:pt x="851" y="410"/>
                  </a:lnTo>
                  <a:cubicBezTo>
                    <a:pt x="851" y="189"/>
                    <a:pt x="630" y="0"/>
                    <a:pt x="410" y="0"/>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3"/>
            <p:cNvSpPr/>
            <p:nvPr/>
          </p:nvSpPr>
          <p:spPr>
            <a:xfrm>
              <a:off x="-9957675" y="4133050"/>
              <a:ext cx="63025" cy="19700"/>
            </a:xfrm>
            <a:custGeom>
              <a:avLst/>
              <a:gdLst/>
              <a:ahLst/>
              <a:cxnLst/>
              <a:rect l="l" t="t" r="r" b="b"/>
              <a:pathLst>
                <a:path w="2521" h="788" extrusionOk="0">
                  <a:moveTo>
                    <a:pt x="441" y="0"/>
                  </a:moveTo>
                  <a:cubicBezTo>
                    <a:pt x="189" y="0"/>
                    <a:pt x="0" y="189"/>
                    <a:pt x="0" y="410"/>
                  </a:cubicBezTo>
                  <a:cubicBezTo>
                    <a:pt x="0" y="599"/>
                    <a:pt x="189" y="788"/>
                    <a:pt x="441" y="788"/>
                  </a:cubicBezTo>
                  <a:lnTo>
                    <a:pt x="2111" y="788"/>
                  </a:lnTo>
                  <a:cubicBezTo>
                    <a:pt x="2363" y="788"/>
                    <a:pt x="2521" y="599"/>
                    <a:pt x="2521" y="410"/>
                  </a:cubicBezTo>
                  <a:cubicBezTo>
                    <a:pt x="2521" y="158"/>
                    <a:pt x="2332" y="0"/>
                    <a:pt x="2111" y="0"/>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9961625" y="4132250"/>
              <a:ext cx="253650" cy="271750"/>
            </a:xfrm>
            <a:custGeom>
              <a:avLst/>
              <a:gdLst/>
              <a:ahLst/>
              <a:cxnLst/>
              <a:rect l="l" t="t" r="r" b="b"/>
              <a:pathLst>
                <a:path w="10146" h="10870" extrusionOk="0">
                  <a:moveTo>
                    <a:pt x="5357" y="1"/>
                  </a:moveTo>
                  <a:cubicBezTo>
                    <a:pt x="5010" y="1"/>
                    <a:pt x="4727" y="253"/>
                    <a:pt x="4727" y="631"/>
                  </a:cubicBezTo>
                  <a:lnTo>
                    <a:pt x="4727" y="5388"/>
                  </a:lnTo>
                  <a:cubicBezTo>
                    <a:pt x="4727" y="5640"/>
                    <a:pt x="4537" y="5797"/>
                    <a:pt x="4317" y="5797"/>
                  </a:cubicBezTo>
                  <a:cubicBezTo>
                    <a:pt x="4128" y="5797"/>
                    <a:pt x="3907" y="5577"/>
                    <a:pt x="3907" y="5388"/>
                  </a:cubicBezTo>
                  <a:lnTo>
                    <a:pt x="3907" y="1450"/>
                  </a:lnTo>
                  <a:cubicBezTo>
                    <a:pt x="3907" y="1103"/>
                    <a:pt x="3624" y="820"/>
                    <a:pt x="3277" y="820"/>
                  </a:cubicBezTo>
                  <a:cubicBezTo>
                    <a:pt x="2931" y="820"/>
                    <a:pt x="2647" y="1103"/>
                    <a:pt x="2647" y="1450"/>
                  </a:cubicBezTo>
                  <a:lnTo>
                    <a:pt x="2647" y="7940"/>
                  </a:lnTo>
                  <a:lnTo>
                    <a:pt x="1576" y="6900"/>
                  </a:lnTo>
                  <a:cubicBezTo>
                    <a:pt x="1416" y="6740"/>
                    <a:pt x="1176" y="6640"/>
                    <a:pt x="935" y="6640"/>
                  </a:cubicBezTo>
                  <a:cubicBezTo>
                    <a:pt x="748" y="6640"/>
                    <a:pt x="561" y="6700"/>
                    <a:pt x="410" y="6837"/>
                  </a:cubicBezTo>
                  <a:cubicBezTo>
                    <a:pt x="95" y="7121"/>
                    <a:pt x="1" y="7625"/>
                    <a:pt x="284" y="7971"/>
                  </a:cubicBezTo>
                  <a:lnTo>
                    <a:pt x="1734" y="10208"/>
                  </a:lnTo>
                  <a:cubicBezTo>
                    <a:pt x="2049" y="10618"/>
                    <a:pt x="2521" y="10870"/>
                    <a:pt x="3088" y="10870"/>
                  </a:cubicBezTo>
                  <a:lnTo>
                    <a:pt x="8035" y="10870"/>
                  </a:lnTo>
                  <a:cubicBezTo>
                    <a:pt x="9169" y="10870"/>
                    <a:pt x="10114" y="9925"/>
                    <a:pt x="10114" y="8759"/>
                  </a:cubicBezTo>
                  <a:lnTo>
                    <a:pt x="10114" y="4002"/>
                  </a:lnTo>
                  <a:cubicBezTo>
                    <a:pt x="10145" y="3592"/>
                    <a:pt x="9893" y="3309"/>
                    <a:pt x="9515" y="3309"/>
                  </a:cubicBezTo>
                  <a:cubicBezTo>
                    <a:pt x="9169" y="3309"/>
                    <a:pt x="8885" y="3592"/>
                    <a:pt x="8885" y="3939"/>
                  </a:cubicBezTo>
                  <a:lnTo>
                    <a:pt x="8885" y="5388"/>
                  </a:lnTo>
                  <a:cubicBezTo>
                    <a:pt x="8885" y="5640"/>
                    <a:pt x="8696" y="5797"/>
                    <a:pt x="8507" y="5797"/>
                  </a:cubicBezTo>
                  <a:cubicBezTo>
                    <a:pt x="8255" y="5797"/>
                    <a:pt x="8066" y="5577"/>
                    <a:pt x="8066" y="5388"/>
                  </a:cubicBezTo>
                  <a:lnTo>
                    <a:pt x="8066" y="1450"/>
                  </a:lnTo>
                  <a:cubicBezTo>
                    <a:pt x="8066" y="1103"/>
                    <a:pt x="7782" y="820"/>
                    <a:pt x="7436" y="820"/>
                  </a:cubicBezTo>
                  <a:cubicBezTo>
                    <a:pt x="7089" y="820"/>
                    <a:pt x="6806" y="1103"/>
                    <a:pt x="6806" y="1450"/>
                  </a:cubicBezTo>
                  <a:lnTo>
                    <a:pt x="6806" y="5388"/>
                  </a:lnTo>
                  <a:cubicBezTo>
                    <a:pt x="6806" y="5640"/>
                    <a:pt x="6617" y="5797"/>
                    <a:pt x="6428" y="5797"/>
                  </a:cubicBezTo>
                  <a:cubicBezTo>
                    <a:pt x="6176" y="5797"/>
                    <a:pt x="5987" y="5577"/>
                    <a:pt x="5987" y="5388"/>
                  </a:cubicBezTo>
                  <a:lnTo>
                    <a:pt x="5987" y="631"/>
                  </a:lnTo>
                  <a:cubicBezTo>
                    <a:pt x="5987" y="284"/>
                    <a:pt x="5703" y="1"/>
                    <a:pt x="5357" y="1"/>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9791500" y="4069250"/>
              <a:ext cx="31550" cy="66175"/>
            </a:xfrm>
            <a:custGeom>
              <a:avLst/>
              <a:gdLst/>
              <a:ahLst/>
              <a:cxnLst/>
              <a:rect l="l" t="t" r="r" b="b"/>
              <a:pathLst>
                <a:path w="1262" h="2647" extrusionOk="0">
                  <a:moveTo>
                    <a:pt x="631" y="0"/>
                  </a:moveTo>
                  <a:cubicBezTo>
                    <a:pt x="284" y="0"/>
                    <a:pt x="1" y="252"/>
                    <a:pt x="1" y="630"/>
                  </a:cubicBezTo>
                  <a:lnTo>
                    <a:pt x="1" y="2647"/>
                  </a:lnTo>
                  <a:cubicBezTo>
                    <a:pt x="190" y="2552"/>
                    <a:pt x="410" y="2489"/>
                    <a:pt x="631" y="2489"/>
                  </a:cubicBezTo>
                  <a:cubicBezTo>
                    <a:pt x="883" y="2521"/>
                    <a:pt x="1072" y="2552"/>
                    <a:pt x="1261" y="2647"/>
                  </a:cubicBezTo>
                  <a:lnTo>
                    <a:pt x="1261" y="630"/>
                  </a:lnTo>
                  <a:cubicBezTo>
                    <a:pt x="1261" y="284"/>
                    <a:pt x="977" y="0"/>
                    <a:pt x="631" y="0"/>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9740300" y="4049550"/>
              <a:ext cx="136275" cy="268600"/>
            </a:xfrm>
            <a:custGeom>
              <a:avLst/>
              <a:gdLst/>
              <a:ahLst/>
              <a:cxnLst/>
              <a:rect l="l" t="t" r="r" b="b"/>
              <a:pathLst>
                <a:path w="5451" h="10744" extrusionOk="0">
                  <a:moveTo>
                    <a:pt x="631" y="1"/>
                  </a:moveTo>
                  <a:cubicBezTo>
                    <a:pt x="284" y="1"/>
                    <a:pt x="1" y="253"/>
                    <a:pt x="1" y="631"/>
                  </a:cubicBezTo>
                  <a:lnTo>
                    <a:pt x="1" y="5955"/>
                  </a:lnTo>
                  <a:cubicBezTo>
                    <a:pt x="190" y="5860"/>
                    <a:pt x="410" y="5797"/>
                    <a:pt x="631" y="5797"/>
                  </a:cubicBezTo>
                  <a:cubicBezTo>
                    <a:pt x="1418" y="5797"/>
                    <a:pt x="2080" y="6428"/>
                    <a:pt x="2080" y="7247"/>
                  </a:cubicBezTo>
                  <a:lnTo>
                    <a:pt x="2080" y="10744"/>
                  </a:lnTo>
                  <a:lnTo>
                    <a:pt x="3309" y="10744"/>
                  </a:lnTo>
                  <a:cubicBezTo>
                    <a:pt x="4443" y="10744"/>
                    <a:pt x="5388" y="9799"/>
                    <a:pt x="5388" y="8664"/>
                  </a:cubicBezTo>
                  <a:lnTo>
                    <a:pt x="5388" y="3876"/>
                  </a:lnTo>
                  <a:cubicBezTo>
                    <a:pt x="5451" y="3592"/>
                    <a:pt x="5167" y="3309"/>
                    <a:pt x="4821" y="3309"/>
                  </a:cubicBezTo>
                  <a:cubicBezTo>
                    <a:pt x="4443" y="3309"/>
                    <a:pt x="4191" y="3592"/>
                    <a:pt x="4191" y="3939"/>
                  </a:cubicBezTo>
                  <a:lnTo>
                    <a:pt x="4191" y="5388"/>
                  </a:lnTo>
                  <a:cubicBezTo>
                    <a:pt x="4191" y="5640"/>
                    <a:pt x="3970" y="5797"/>
                    <a:pt x="3781" y="5797"/>
                  </a:cubicBezTo>
                  <a:cubicBezTo>
                    <a:pt x="3561" y="5797"/>
                    <a:pt x="3340" y="5577"/>
                    <a:pt x="3340" y="5388"/>
                  </a:cubicBezTo>
                  <a:lnTo>
                    <a:pt x="3340" y="1450"/>
                  </a:lnTo>
                  <a:cubicBezTo>
                    <a:pt x="3340" y="1103"/>
                    <a:pt x="3088" y="820"/>
                    <a:pt x="2710" y="820"/>
                  </a:cubicBezTo>
                  <a:cubicBezTo>
                    <a:pt x="2364" y="820"/>
                    <a:pt x="2080" y="1103"/>
                    <a:pt x="2080" y="1450"/>
                  </a:cubicBezTo>
                  <a:lnTo>
                    <a:pt x="2080" y="5388"/>
                  </a:lnTo>
                  <a:cubicBezTo>
                    <a:pt x="2080" y="5640"/>
                    <a:pt x="1891" y="5797"/>
                    <a:pt x="1702" y="5797"/>
                  </a:cubicBezTo>
                  <a:cubicBezTo>
                    <a:pt x="1450" y="5797"/>
                    <a:pt x="1261" y="5577"/>
                    <a:pt x="1261" y="5388"/>
                  </a:cubicBezTo>
                  <a:lnTo>
                    <a:pt x="1261" y="631"/>
                  </a:lnTo>
                  <a:cubicBezTo>
                    <a:pt x="1261" y="284"/>
                    <a:pt x="977" y="1"/>
                    <a:pt x="631" y="1"/>
                  </a:cubicBezTo>
                  <a:close/>
                </a:path>
              </a:pathLst>
            </a:cu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23"/>
          <p:cNvGrpSpPr/>
          <p:nvPr/>
        </p:nvGrpSpPr>
        <p:grpSpPr>
          <a:xfrm>
            <a:off x="7588081" y="3812419"/>
            <a:ext cx="674211" cy="671164"/>
            <a:chOff x="-9961625" y="4048175"/>
            <a:chExt cx="357600" cy="355825"/>
          </a:xfrm>
        </p:grpSpPr>
        <p:sp>
          <p:nvSpPr>
            <p:cNvPr id="568" name="Google Shape;568;p23"/>
            <p:cNvSpPr/>
            <p:nvPr/>
          </p:nvSpPr>
          <p:spPr>
            <a:xfrm>
              <a:off x="-9958475" y="4048175"/>
              <a:ext cx="64625" cy="62650"/>
            </a:xfrm>
            <a:custGeom>
              <a:avLst/>
              <a:gdLst/>
              <a:ahLst/>
              <a:cxnLst/>
              <a:rect l="l" t="t" r="r" b="b"/>
              <a:pathLst>
                <a:path w="2585" h="2506" extrusionOk="0">
                  <a:moveTo>
                    <a:pt x="442" y="0"/>
                  </a:moveTo>
                  <a:cubicBezTo>
                    <a:pt x="339" y="0"/>
                    <a:pt x="237" y="40"/>
                    <a:pt x="158" y="119"/>
                  </a:cubicBezTo>
                  <a:cubicBezTo>
                    <a:pt x="1" y="339"/>
                    <a:pt x="1" y="560"/>
                    <a:pt x="158" y="717"/>
                  </a:cubicBezTo>
                  <a:lnTo>
                    <a:pt x="1828" y="2387"/>
                  </a:lnTo>
                  <a:cubicBezTo>
                    <a:pt x="1923" y="2466"/>
                    <a:pt x="2033" y="2505"/>
                    <a:pt x="2139" y="2505"/>
                  </a:cubicBezTo>
                  <a:cubicBezTo>
                    <a:pt x="2246" y="2505"/>
                    <a:pt x="2348" y="2466"/>
                    <a:pt x="2427" y="2387"/>
                  </a:cubicBezTo>
                  <a:cubicBezTo>
                    <a:pt x="2584" y="2229"/>
                    <a:pt x="2584" y="1946"/>
                    <a:pt x="2427" y="1788"/>
                  </a:cubicBezTo>
                  <a:lnTo>
                    <a:pt x="725" y="119"/>
                  </a:lnTo>
                  <a:cubicBezTo>
                    <a:pt x="647" y="40"/>
                    <a:pt x="544" y="0"/>
                    <a:pt x="442" y="0"/>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a:off x="-9873400" y="4048775"/>
              <a:ext cx="21275" cy="63025"/>
            </a:xfrm>
            <a:custGeom>
              <a:avLst/>
              <a:gdLst/>
              <a:ahLst/>
              <a:cxnLst/>
              <a:rect l="l" t="t" r="r" b="b"/>
              <a:pathLst>
                <a:path w="851" h="2521" extrusionOk="0">
                  <a:moveTo>
                    <a:pt x="410" y="0"/>
                  </a:moveTo>
                  <a:cubicBezTo>
                    <a:pt x="189" y="0"/>
                    <a:pt x="0" y="189"/>
                    <a:pt x="0" y="410"/>
                  </a:cubicBezTo>
                  <a:lnTo>
                    <a:pt x="0" y="2079"/>
                  </a:lnTo>
                  <a:cubicBezTo>
                    <a:pt x="0" y="2300"/>
                    <a:pt x="221" y="2520"/>
                    <a:pt x="410" y="2520"/>
                  </a:cubicBezTo>
                  <a:cubicBezTo>
                    <a:pt x="630" y="2520"/>
                    <a:pt x="851" y="2300"/>
                    <a:pt x="851" y="2079"/>
                  </a:cubicBezTo>
                  <a:lnTo>
                    <a:pt x="851" y="410"/>
                  </a:lnTo>
                  <a:cubicBezTo>
                    <a:pt x="851" y="189"/>
                    <a:pt x="630" y="0"/>
                    <a:pt x="410" y="0"/>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9957675" y="4133050"/>
              <a:ext cx="63025" cy="19700"/>
            </a:xfrm>
            <a:custGeom>
              <a:avLst/>
              <a:gdLst/>
              <a:ahLst/>
              <a:cxnLst/>
              <a:rect l="l" t="t" r="r" b="b"/>
              <a:pathLst>
                <a:path w="2521" h="788" extrusionOk="0">
                  <a:moveTo>
                    <a:pt x="441" y="0"/>
                  </a:moveTo>
                  <a:cubicBezTo>
                    <a:pt x="189" y="0"/>
                    <a:pt x="0" y="189"/>
                    <a:pt x="0" y="410"/>
                  </a:cubicBezTo>
                  <a:cubicBezTo>
                    <a:pt x="0" y="599"/>
                    <a:pt x="189" y="788"/>
                    <a:pt x="441" y="788"/>
                  </a:cubicBezTo>
                  <a:lnTo>
                    <a:pt x="2111" y="788"/>
                  </a:lnTo>
                  <a:cubicBezTo>
                    <a:pt x="2363" y="788"/>
                    <a:pt x="2521" y="599"/>
                    <a:pt x="2521" y="410"/>
                  </a:cubicBezTo>
                  <a:cubicBezTo>
                    <a:pt x="2521" y="158"/>
                    <a:pt x="2332" y="0"/>
                    <a:pt x="2111" y="0"/>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9961625" y="4132250"/>
              <a:ext cx="253650" cy="271750"/>
            </a:xfrm>
            <a:custGeom>
              <a:avLst/>
              <a:gdLst/>
              <a:ahLst/>
              <a:cxnLst/>
              <a:rect l="l" t="t" r="r" b="b"/>
              <a:pathLst>
                <a:path w="10146" h="10870" extrusionOk="0">
                  <a:moveTo>
                    <a:pt x="5357" y="1"/>
                  </a:moveTo>
                  <a:cubicBezTo>
                    <a:pt x="5010" y="1"/>
                    <a:pt x="4727" y="253"/>
                    <a:pt x="4727" y="631"/>
                  </a:cubicBezTo>
                  <a:lnTo>
                    <a:pt x="4727" y="5388"/>
                  </a:lnTo>
                  <a:cubicBezTo>
                    <a:pt x="4727" y="5640"/>
                    <a:pt x="4537" y="5797"/>
                    <a:pt x="4317" y="5797"/>
                  </a:cubicBezTo>
                  <a:cubicBezTo>
                    <a:pt x="4128" y="5797"/>
                    <a:pt x="3907" y="5577"/>
                    <a:pt x="3907" y="5388"/>
                  </a:cubicBezTo>
                  <a:lnTo>
                    <a:pt x="3907" y="1450"/>
                  </a:lnTo>
                  <a:cubicBezTo>
                    <a:pt x="3907" y="1103"/>
                    <a:pt x="3624" y="820"/>
                    <a:pt x="3277" y="820"/>
                  </a:cubicBezTo>
                  <a:cubicBezTo>
                    <a:pt x="2931" y="820"/>
                    <a:pt x="2647" y="1103"/>
                    <a:pt x="2647" y="1450"/>
                  </a:cubicBezTo>
                  <a:lnTo>
                    <a:pt x="2647" y="7940"/>
                  </a:lnTo>
                  <a:lnTo>
                    <a:pt x="1576" y="6900"/>
                  </a:lnTo>
                  <a:cubicBezTo>
                    <a:pt x="1416" y="6740"/>
                    <a:pt x="1176" y="6640"/>
                    <a:pt x="935" y="6640"/>
                  </a:cubicBezTo>
                  <a:cubicBezTo>
                    <a:pt x="748" y="6640"/>
                    <a:pt x="561" y="6700"/>
                    <a:pt x="410" y="6837"/>
                  </a:cubicBezTo>
                  <a:cubicBezTo>
                    <a:pt x="95" y="7121"/>
                    <a:pt x="1" y="7625"/>
                    <a:pt x="284" y="7971"/>
                  </a:cubicBezTo>
                  <a:lnTo>
                    <a:pt x="1734" y="10208"/>
                  </a:lnTo>
                  <a:cubicBezTo>
                    <a:pt x="2049" y="10618"/>
                    <a:pt x="2521" y="10870"/>
                    <a:pt x="3088" y="10870"/>
                  </a:cubicBezTo>
                  <a:lnTo>
                    <a:pt x="8035" y="10870"/>
                  </a:lnTo>
                  <a:cubicBezTo>
                    <a:pt x="9169" y="10870"/>
                    <a:pt x="10114" y="9925"/>
                    <a:pt x="10114" y="8759"/>
                  </a:cubicBezTo>
                  <a:lnTo>
                    <a:pt x="10114" y="4002"/>
                  </a:lnTo>
                  <a:cubicBezTo>
                    <a:pt x="10145" y="3592"/>
                    <a:pt x="9893" y="3309"/>
                    <a:pt x="9515" y="3309"/>
                  </a:cubicBezTo>
                  <a:cubicBezTo>
                    <a:pt x="9169" y="3309"/>
                    <a:pt x="8885" y="3592"/>
                    <a:pt x="8885" y="3939"/>
                  </a:cubicBezTo>
                  <a:lnTo>
                    <a:pt x="8885" y="5388"/>
                  </a:lnTo>
                  <a:cubicBezTo>
                    <a:pt x="8885" y="5640"/>
                    <a:pt x="8696" y="5797"/>
                    <a:pt x="8507" y="5797"/>
                  </a:cubicBezTo>
                  <a:cubicBezTo>
                    <a:pt x="8255" y="5797"/>
                    <a:pt x="8066" y="5577"/>
                    <a:pt x="8066" y="5388"/>
                  </a:cubicBezTo>
                  <a:lnTo>
                    <a:pt x="8066" y="1450"/>
                  </a:lnTo>
                  <a:cubicBezTo>
                    <a:pt x="8066" y="1103"/>
                    <a:pt x="7782" y="820"/>
                    <a:pt x="7436" y="820"/>
                  </a:cubicBezTo>
                  <a:cubicBezTo>
                    <a:pt x="7089" y="820"/>
                    <a:pt x="6806" y="1103"/>
                    <a:pt x="6806" y="1450"/>
                  </a:cubicBezTo>
                  <a:lnTo>
                    <a:pt x="6806" y="5388"/>
                  </a:lnTo>
                  <a:cubicBezTo>
                    <a:pt x="6806" y="5640"/>
                    <a:pt x="6617" y="5797"/>
                    <a:pt x="6428" y="5797"/>
                  </a:cubicBezTo>
                  <a:cubicBezTo>
                    <a:pt x="6176" y="5797"/>
                    <a:pt x="5987" y="5577"/>
                    <a:pt x="5987" y="5388"/>
                  </a:cubicBezTo>
                  <a:lnTo>
                    <a:pt x="5987" y="631"/>
                  </a:lnTo>
                  <a:cubicBezTo>
                    <a:pt x="5987" y="284"/>
                    <a:pt x="5703" y="1"/>
                    <a:pt x="5357" y="1"/>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9791500" y="4069250"/>
              <a:ext cx="31550" cy="66175"/>
            </a:xfrm>
            <a:custGeom>
              <a:avLst/>
              <a:gdLst/>
              <a:ahLst/>
              <a:cxnLst/>
              <a:rect l="l" t="t" r="r" b="b"/>
              <a:pathLst>
                <a:path w="1262" h="2647" extrusionOk="0">
                  <a:moveTo>
                    <a:pt x="631" y="0"/>
                  </a:moveTo>
                  <a:cubicBezTo>
                    <a:pt x="284" y="0"/>
                    <a:pt x="1" y="252"/>
                    <a:pt x="1" y="630"/>
                  </a:cubicBezTo>
                  <a:lnTo>
                    <a:pt x="1" y="2647"/>
                  </a:lnTo>
                  <a:cubicBezTo>
                    <a:pt x="190" y="2552"/>
                    <a:pt x="410" y="2489"/>
                    <a:pt x="631" y="2489"/>
                  </a:cubicBezTo>
                  <a:cubicBezTo>
                    <a:pt x="883" y="2521"/>
                    <a:pt x="1072" y="2552"/>
                    <a:pt x="1261" y="2647"/>
                  </a:cubicBezTo>
                  <a:lnTo>
                    <a:pt x="1261" y="630"/>
                  </a:lnTo>
                  <a:cubicBezTo>
                    <a:pt x="1261" y="284"/>
                    <a:pt x="977" y="0"/>
                    <a:pt x="631" y="0"/>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9740300" y="4049550"/>
              <a:ext cx="136275" cy="268600"/>
            </a:xfrm>
            <a:custGeom>
              <a:avLst/>
              <a:gdLst/>
              <a:ahLst/>
              <a:cxnLst/>
              <a:rect l="l" t="t" r="r" b="b"/>
              <a:pathLst>
                <a:path w="5451" h="10744" extrusionOk="0">
                  <a:moveTo>
                    <a:pt x="631" y="1"/>
                  </a:moveTo>
                  <a:cubicBezTo>
                    <a:pt x="284" y="1"/>
                    <a:pt x="1" y="253"/>
                    <a:pt x="1" y="631"/>
                  </a:cubicBezTo>
                  <a:lnTo>
                    <a:pt x="1" y="5955"/>
                  </a:lnTo>
                  <a:cubicBezTo>
                    <a:pt x="190" y="5860"/>
                    <a:pt x="410" y="5797"/>
                    <a:pt x="631" y="5797"/>
                  </a:cubicBezTo>
                  <a:cubicBezTo>
                    <a:pt x="1418" y="5797"/>
                    <a:pt x="2080" y="6428"/>
                    <a:pt x="2080" y="7247"/>
                  </a:cubicBezTo>
                  <a:lnTo>
                    <a:pt x="2080" y="10744"/>
                  </a:lnTo>
                  <a:lnTo>
                    <a:pt x="3309" y="10744"/>
                  </a:lnTo>
                  <a:cubicBezTo>
                    <a:pt x="4443" y="10744"/>
                    <a:pt x="5388" y="9799"/>
                    <a:pt x="5388" y="8664"/>
                  </a:cubicBezTo>
                  <a:lnTo>
                    <a:pt x="5388" y="3876"/>
                  </a:lnTo>
                  <a:cubicBezTo>
                    <a:pt x="5451" y="3592"/>
                    <a:pt x="5167" y="3309"/>
                    <a:pt x="4821" y="3309"/>
                  </a:cubicBezTo>
                  <a:cubicBezTo>
                    <a:pt x="4443" y="3309"/>
                    <a:pt x="4191" y="3592"/>
                    <a:pt x="4191" y="3939"/>
                  </a:cubicBezTo>
                  <a:lnTo>
                    <a:pt x="4191" y="5388"/>
                  </a:lnTo>
                  <a:cubicBezTo>
                    <a:pt x="4191" y="5640"/>
                    <a:pt x="3970" y="5797"/>
                    <a:pt x="3781" y="5797"/>
                  </a:cubicBezTo>
                  <a:cubicBezTo>
                    <a:pt x="3561" y="5797"/>
                    <a:pt x="3340" y="5577"/>
                    <a:pt x="3340" y="5388"/>
                  </a:cubicBezTo>
                  <a:lnTo>
                    <a:pt x="3340" y="1450"/>
                  </a:lnTo>
                  <a:cubicBezTo>
                    <a:pt x="3340" y="1103"/>
                    <a:pt x="3088" y="820"/>
                    <a:pt x="2710" y="820"/>
                  </a:cubicBezTo>
                  <a:cubicBezTo>
                    <a:pt x="2364" y="820"/>
                    <a:pt x="2080" y="1103"/>
                    <a:pt x="2080" y="1450"/>
                  </a:cubicBezTo>
                  <a:lnTo>
                    <a:pt x="2080" y="5388"/>
                  </a:lnTo>
                  <a:cubicBezTo>
                    <a:pt x="2080" y="5640"/>
                    <a:pt x="1891" y="5797"/>
                    <a:pt x="1702" y="5797"/>
                  </a:cubicBezTo>
                  <a:cubicBezTo>
                    <a:pt x="1450" y="5797"/>
                    <a:pt x="1261" y="5577"/>
                    <a:pt x="1261" y="5388"/>
                  </a:cubicBezTo>
                  <a:lnTo>
                    <a:pt x="1261" y="631"/>
                  </a:lnTo>
                  <a:cubicBezTo>
                    <a:pt x="1261" y="284"/>
                    <a:pt x="977" y="1"/>
                    <a:pt x="631" y="1"/>
                  </a:cubicBezTo>
                  <a:close/>
                </a:path>
              </a:pathLst>
            </a:custGeom>
            <a:no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23"/>
          <p:cNvSpPr/>
          <p:nvPr/>
        </p:nvSpPr>
        <p:spPr>
          <a:xfrm>
            <a:off x="160227" y="1938659"/>
            <a:ext cx="342900" cy="283200"/>
          </a:xfrm>
          <a:prstGeom prst="triangle">
            <a:avLst>
              <a:gd name="adj" fmla="val 50000"/>
            </a:avLst>
          </a:pr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8766880" y="1862602"/>
            <a:ext cx="342900" cy="283200"/>
          </a:xfrm>
          <a:prstGeom prst="triangle">
            <a:avLst>
              <a:gd name="adj" fmla="val 50000"/>
            </a:avLst>
          </a:prstGeom>
          <a:solidFill>
            <a:srgbClr val="489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23"/>
          <p:cNvSpPr/>
          <p:nvPr/>
        </p:nvSpPr>
        <p:spPr>
          <a:xfrm rot="10800000">
            <a:off x="6679446" y="2765319"/>
            <a:ext cx="246300" cy="203400"/>
          </a:xfrm>
          <a:prstGeom prst="triangle">
            <a:avLst>
              <a:gd name="adj" fmla="val 50000"/>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3190800" y="2715219"/>
            <a:ext cx="600000" cy="30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3"/>
          <p:cNvSpPr/>
          <p:nvPr/>
        </p:nvSpPr>
        <p:spPr>
          <a:xfrm rot="10800000">
            <a:off x="3367646" y="2765319"/>
            <a:ext cx="246300" cy="203400"/>
          </a:xfrm>
          <a:prstGeom prst="triangle">
            <a:avLst>
              <a:gd name="adj" fmla="val 50000"/>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rot="10800000">
            <a:off x="1871575" y="2715219"/>
            <a:ext cx="600000" cy="30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3"/>
          <p:cNvSpPr/>
          <p:nvPr/>
        </p:nvSpPr>
        <p:spPr>
          <a:xfrm>
            <a:off x="2048429" y="2765319"/>
            <a:ext cx="246300" cy="203400"/>
          </a:xfrm>
          <a:prstGeom prst="triangle">
            <a:avLst>
              <a:gd name="adj" fmla="val 50000"/>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3"/>
          <p:cNvSpPr/>
          <p:nvPr/>
        </p:nvSpPr>
        <p:spPr>
          <a:xfrm rot="10800000">
            <a:off x="5292925" y="2715219"/>
            <a:ext cx="600000" cy="30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3"/>
          <p:cNvSpPr/>
          <p:nvPr/>
        </p:nvSpPr>
        <p:spPr>
          <a:xfrm>
            <a:off x="5469779" y="2765319"/>
            <a:ext cx="246300" cy="203400"/>
          </a:xfrm>
          <a:prstGeom prst="triangle">
            <a:avLst>
              <a:gd name="adj" fmla="val 50000"/>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375500" y="2715219"/>
            <a:ext cx="600000" cy="303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3"/>
          <p:cNvSpPr txBox="1">
            <a:spLocks noGrp="1"/>
          </p:cNvSpPr>
          <p:nvPr>
            <p:ph type="title"/>
          </p:nvPr>
        </p:nvSpPr>
        <p:spPr>
          <a:xfrm>
            <a:off x="361938" y="245875"/>
            <a:ext cx="3444300" cy="4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rgbClr val="000000"/>
                </a:solidFill>
                <a:latin typeface="Fira Sans"/>
                <a:ea typeface="Fira Sans"/>
                <a:cs typeface="Fira Sans"/>
                <a:sym typeface="Fira Sans"/>
              </a:rPr>
              <a:t>Supply Chain </a:t>
            </a:r>
            <a:r>
              <a:rPr lang="en-IN" sz="2000" b="1" dirty="0">
                <a:solidFill>
                  <a:srgbClr val="000000"/>
                </a:solidFill>
                <a:latin typeface="Fira Sans"/>
                <a:ea typeface="Fira Sans"/>
                <a:cs typeface="Fira Sans"/>
                <a:sym typeface="Fira Sans"/>
              </a:rPr>
              <a:t>Data </a:t>
            </a:r>
            <a:r>
              <a:rPr lang="en" sz="2000" b="1" dirty="0">
                <a:solidFill>
                  <a:srgbClr val="000000"/>
                </a:solidFill>
                <a:latin typeface="Fira Sans"/>
                <a:ea typeface="Fira Sans"/>
                <a:cs typeface="Fira Sans"/>
                <a:sym typeface="Fira Sans"/>
              </a:rPr>
              <a:t>Analys</a:t>
            </a:r>
            <a:r>
              <a:rPr lang="en-IN" sz="2000" b="1" dirty="0">
                <a:solidFill>
                  <a:srgbClr val="000000"/>
                </a:solidFill>
                <a:latin typeface="Fira Sans"/>
                <a:ea typeface="Fira Sans"/>
                <a:cs typeface="Fira Sans"/>
                <a:sym typeface="Fira Sans"/>
              </a:rPr>
              <a:t>is</a:t>
            </a:r>
            <a:endParaRPr sz="2000" b="1" dirty="0">
              <a:solidFill>
                <a:srgbClr val="000000"/>
              </a:solidFill>
              <a:latin typeface="Fira Sans"/>
              <a:ea typeface="Fira Sans"/>
              <a:cs typeface="Fira Sans"/>
              <a:sym typeface="Fira Sans"/>
            </a:endParaRPr>
          </a:p>
        </p:txBody>
      </p:sp>
      <p:sp>
        <p:nvSpPr>
          <p:cNvPr id="587" name="Google Shape;587;p23"/>
          <p:cNvSpPr txBox="1">
            <a:spLocks noGrp="1"/>
          </p:cNvSpPr>
          <p:nvPr>
            <p:ph type="title"/>
          </p:nvPr>
        </p:nvSpPr>
        <p:spPr>
          <a:xfrm>
            <a:off x="457200" y="1005613"/>
            <a:ext cx="1552500" cy="973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a:ea typeface="Fira Sans"/>
                <a:cs typeface="Fira Sans"/>
                <a:sym typeface="Fira Sans"/>
              </a:rPr>
              <a:t>Power Bi </a:t>
            </a:r>
            <a:r>
              <a:rPr lang="en-IN" sz="1800" b="1" dirty="0">
                <a:solidFill>
                  <a:srgbClr val="000000"/>
                </a:solidFill>
                <a:latin typeface="Fira Sans"/>
                <a:ea typeface="Fira Sans"/>
                <a:cs typeface="Fira Sans"/>
                <a:sym typeface="Fira Sans"/>
              </a:rPr>
              <a:t>Visualization</a:t>
            </a:r>
            <a:endParaRPr sz="1800" b="1" dirty="0">
              <a:solidFill>
                <a:srgbClr val="000000"/>
              </a:solidFill>
              <a:latin typeface="Fira Sans"/>
              <a:ea typeface="Fira Sans"/>
              <a:cs typeface="Fira Sans"/>
              <a:sym typeface="Fira Sans"/>
            </a:endParaRPr>
          </a:p>
        </p:txBody>
      </p:sp>
      <p:grpSp>
        <p:nvGrpSpPr>
          <p:cNvPr id="105" name="Group 104">
            <a:extLst>
              <a:ext uri="{FF2B5EF4-FFF2-40B4-BE49-F238E27FC236}">
                <a16:creationId xmlns:a16="http://schemas.microsoft.com/office/drawing/2014/main" id="{BBF97994-A8DB-45AB-B4F2-F6EF28E5CD86}"/>
              </a:ext>
            </a:extLst>
          </p:cNvPr>
          <p:cNvGrpSpPr/>
          <p:nvPr/>
        </p:nvGrpSpPr>
        <p:grpSpPr>
          <a:xfrm>
            <a:off x="705644" y="1969130"/>
            <a:ext cx="246300" cy="1305000"/>
            <a:chOff x="552346" y="1885950"/>
            <a:chExt cx="246300" cy="1305000"/>
          </a:xfrm>
        </p:grpSpPr>
        <p:cxnSp>
          <p:nvCxnSpPr>
            <p:cNvPr id="106" name="Google Shape;492;p23">
              <a:extLst>
                <a:ext uri="{FF2B5EF4-FFF2-40B4-BE49-F238E27FC236}">
                  <a16:creationId xmlns:a16="http://schemas.microsoft.com/office/drawing/2014/main" id="{D76AF9AB-B49E-40D1-B6F0-57CCA7B1D2EC}"/>
                </a:ext>
              </a:extLst>
            </p:cNvPr>
            <p:cNvCxnSpPr/>
            <p:nvPr/>
          </p:nvCxnSpPr>
          <p:spPr>
            <a:xfrm flipH="1">
              <a:off x="676200" y="1885950"/>
              <a:ext cx="9600" cy="1305000"/>
            </a:xfrm>
            <a:prstGeom prst="straightConnector1">
              <a:avLst/>
            </a:prstGeom>
            <a:noFill/>
            <a:ln w="19050" cap="flat" cmpd="sng">
              <a:solidFill>
                <a:srgbClr val="16697A"/>
              </a:solidFill>
              <a:prstDash val="solid"/>
              <a:round/>
              <a:headEnd type="none" w="med" len="med"/>
              <a:tailEnd type="none" w="med" len="med"/>
            </a:ln>
          </p:spPr>
        </p:cxnSp>
        <p:sp>
          <p:nvSpPr>
            <p:cNvPr id="107" name="Google Shape;585;p23">
              <a:extLst>
                <a:ext uri="{FF2B5EF4-FFF2-40B4-BE49-F238E27FC236}">
                  <a16:creationId xmlns:a16="http://schemas.microsoft.com/office/drawing/2014/main" id="{DCE09130-F2F8-4542-8E43-3B6CF35B233D}"/>
                </a:ext>
              </a:extLst>
            </p:cNvPr>
            <p:cNvSpPr/>
            <p:nvPr/>
          </p:nvSpPr>
          <p:spPr>
            <a:xfrm rot="10800000">
              <a:off x="552346" y="2765319"/>
              <a:ext cx="246300" cy="203400"/>
            </a:xfrm>
            <a:prstGeom prst="triangle">
              <a:avLst>
                <a:gd name="adj" fmla="val 50000"/>
              </a:avLst>
            </a:pr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8" name="Picture 107">
            <a:extLst>
              <a:ext uri="{FF2B5EF4-FFF2-40B4-BE49-F238E27FC236}">
                <a16:creationId xmlns:a16="http://schemas.microsoft.com/office/drawing/2014/main" id="{48E10D90-820B-4E71-9E67-2183D28C6356}"/>
              </a:ext>
            </a:extLst>
          </p:cNvPr>
          <p:cNvPicPr>
            <a:picLocks noChangeAspect="1"/>
          </p:cNvPicPr>
          <p:nvPr/>
        </p:nvPicPr>
        <p:blipFill>
          <a:blip r:embed="rId3"/>
          <a:stretch>
            <a:fillRect/>
          </a:stretch>
        </p:blipFill>
        <p:spPr>
          <a:xfrm>
            <a:off x="8458945" y="69196"/>
            <a:ext cx="622095" cy="5127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0"/>
          <p:cNvSpPr/>
          <p:nvPr/>
        </p:nvSpPr>
        <p:spPr>
          <a:xfrm>
            <a:off x="475125" y="1604876"/>
            <a:ext cx="6689672" cy="99237"/>
          </a:xfrm>
          <a:custGeom>
            <a:avLst/>
            <a:gdLst/>
            <a:ahLst/>
            <a:cxnLst/>
            <a:rect l="l" t="t" r="r" b="b"/>
            <a:pathLst>
              <a:path w="215379" h="3195" extrusionOk="0">
                <a:moveTo>
                  <a:pt x="2052" y="0"/>
                </a:moveTo>
                <a:cubicBezTo>
                  <a:pt x="0" y="0"/>
                  <a:pt x="0" y="3194"/>
                  <a:pt x="2052" y="3194"/>
                </a:cubicBezTo>
                <a:lnTo>
                  <a:pt x="213327" y="3194"/>
                </a:lnTo>
                <a:cubicBezTo>
                  <a:pt x="215379" y="3194"/>
                  <a:pt x="215379" y="0"/>
                  <a:pt x="213327" y="0"/>
                </a:cubicBezTo>
                <a:close/>
              </a:path>
            </a:pathLst>
          </a:custGeom>
          <a:solidFill>
            <a:srgbClr val="85B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4837649" y="1451349"/>
            <a:ext cx="474410" cy="405985"/>
          </a:xfrm>
          <a:custGeom>
            <a:avLst/>
            <a:gdLst/>
            <a:ahLst/>
            <a:cxnLst/>
            <a:rect l="l" t="t" r="r" b="b"/>
            <a:pathLst>
              <a:path w="15274" h="13071" extrusionOk="0">
                <a:moveTo>
                  <a:pt x="8743" y="1"/>
                </a:moveTo>
                <a:cubicBezTo>
                  <a:pt x="2927" y="1"/>
                  <a:pt x="1" y="7031"/>
                  <a:pt x="4122" y="11153"/>
                </a:cubicBezTo>
                <a:cubicBezTo>
                  <a:pt x="5377" y="12408"/>
                  <a:pt x="7049" y="13070"/>
                  <a:pt x="8751" y="13070"/>
                </a:cubicBezTo>
                <a:cubicBezTo>
                  <a:pt x="9589" y="13070"/>
                  <a:pt x="10435" y="12910"/>
                  <a:pt x="11241" y="12580"/>
                </a:cubicBezTo>
                <a:cubicBezTo>
                  <a:pt x="13686" y="11563"/>
                  <a:pt x="15274" y="9172"/>
                  <a:pt x="15274" y="6531"/>
                </a:cubicBezTo>
                <a:cubicBezTo>
                  <a:pt x="15274" y="2927"/>
                  <a:pt x="12348" y="1"/>
                  <a:pt x="8743" y="1"/>
                </a:cubicBezTo>
                <a:close/>
              </a:path>
            </a:pathLst>
          </a:custGeom>
          <a:solidFill>
            <a:srgbClr val="335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1860534" y="1009000"/>
            <a:ext cx="572001" cy="1293525"/>
          </a:xfrm>
          <a:custGeom>
            <a:avLst/>
            <a:gdLst/>
            <a:ahLst/>
            <a:cxnLst/>
            <a:rect l="l" t="t" r="r" b="b"/>
            <a:pathLst>
              <a:path w="18416" h="41646" extrusionOk="0">
                <a:moveTo>
                  <a:pt x="2176" y="0"/>
                </a:moveTo>
                <a:cubicBezTo>
                  <a:pt x="1063" y="0"/>
                  <a:pt x="1" y="1607"/>
                  <a:pt x="947" y="2824"/>
                </a:cubicBezTo>
                <a:lnTo>
                  <a:pt x="14918" y="20827"/>
                </a:lnTo>
                <a:cubicBezTo>
                  <a:pt x="10261" y="26822"/>
                  <a:pt x="5604" y="32835"/>
                  <a:pt x="947" y="38830"/>
                </a:cubicBezTo>
                <a:cubicBezTo>
                  <a:pt x="0" y="40048"/>
                  <a:pt x="1065" y="41646"/>
                  <a:pt x="2179" y="41646"/>
                </a:cubicBezTo>
                <a:cubicBezTo>
                  <a:pt x="2534" y="41646"/>
                  <a:pt x="2894" y="41484"/>
                  <a:pt x="3196" y="41096"/>
                </a:cubicBezTo>
                <a:lnTo>
                  <a:pt x="18023" y="22005"/>
                </a:lnTo>
                <a:cubicBezTo>
                  <a:pt x="18273" y="21665"/>
                  <a:pt x="18415" y="21237"/>
                  <a:pt x="18380" y="20827"/>
                </a:cubicBezTo>
                <a:cubicBezTo>
                  <a:pt x="18415" y="20399"/>
                  <a:pt x="18273" y="19988"/>
                  <a:pt x="18023" y="19649"/>
                </a:cubicBezTo>
                <a:lnTo>
                  <a:pt x="3196" y="558"/>
                </a:lnTo>
                <a:cubicBezTo>
                  <a:pt x="2893" y="164"/>
                  <a:pt x="2532" y="0"/>
                  <a:pt x="2176" y="0"/>
                </a:cubicBezTo>
                <a:close/>
              </a:path>
            </a:pathLst>
          </a:custGeom>
          <a:solidFill>
            <a:srgbClr val="85B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1007671" y="1129387"/>
            <a:ext cx="331441" cy="391294"/>
          </a:xfrm>
          <a:custGeom>
            <a:avLst/>
            <a:gdLst/>
            <a:ahLst/>
            <a:cxnLst/>
            <a:rect l="l" t="t" r="r" b="b"/>
            <a:pathLst>
              <a:path w="10671" h="12598" extrusionOk="0">
                <a:moveTo>
                  <a:pt x="5336" y="2802"/>
                </a:moveTo>
                <a:cubicBezTo>
                  <a:pt x="6424" y="2802"/>
                  <a:pt x="7227" y="3765"/>
                  <a:pt x="7227" y="6299"/>
                </a:cubicBezTo>
                <a:cubicBezTo>
                  <a:pt x="7227" y="8850"/>
                  <a:pt x="6442" y="9796"/>
                  <a:pt x="5336" y="9796"/>
                </a:cubicBezTo>
                <a:cubicBezTo>
                  <a:pt x="4230" y="9796"/>
                  <a:pt x="3427" y="8850"/>
                  <a:pt x="3427" y="6299"/>
                </a:cubicBezTo>
                <a:cubicBezTo>
                  <a:pt x="3427" y="3765"/>
                  <a:pt x="4248" y="2802"/>
                  <a:pt x="5336" y="2802"/>
                </a:cubicBezTo>
                <a:close/>
                <a:moveTo>
                  <a:pt x="5354" y="0"/>
                </a:moveTo>
                <a:cubicBezTo>
                  <a:pt x="2249" y="0"/>
                  <a:pt x="1" y="2302"/>
                  <a:pt x="1" y="6299"/>
                </a:cubicBezTo>
                <a:cubicBezTo>
                  <a:pt x="1" y="10296"/>
                  <a:pt x="2249" y="12597"/>
                  <a:pt x="5336" y="12597"/>
                </a:cubicBezTo>
                <a:cubicBezTo>
                  <a:pt x="8423" y="12597"/>
                  <a:pt x="10671" y="10296"/>
                  <a:pt x="10671" y="6299"/>
                </a:cubicBezTo>
                <a:cubicBezTo>
                  <a:pt x="10671" y="2302"/>
                  <a:pt x="8458" y="0"/>
                  <a:pt x="5354" y="0"/>
                </a:cubicBezTo>
                <a:close/>
              </a:path>
            </a:pathLst>
          </a:custGeom>
          <a:solidFill>
            <a:srgbClr val="85B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0"/>
          <p:cNvSpPr/>
          <p:nvPr/>
        </p:nvSpPr>
        <p:spPr>
          <a:xfrm>
            <a:off x="1355724" y="1137151"/>
            <a:ext cx="176266" cy="375764"/>
          </a:xfrm>
          <a:custGeom>
            <a:avLst/>
            <a:gdLst/>
            <a:ahLst/>
            <a:cxnLst/>
            <a:rect l="l" t="t" r="r" b="b"/>
            <a:pathLst>
              <a:path w="5675" h="12098" extrusionOk="0">
                <a:moveTo>
                  <a:pt x="0" y="0"/>
                </a:moveTo>
                <a:lnTo>
                  <a:pt x="0" y="2641"/>
                </a:lnTo>
                <a:lnTo>
                  <a:pt x="2266" y="2641"/>
                </a:lnTo>
                <a:lnTo>
                  <a:pt x="2266" y="12097"/>
                </a:lnTo>
                <a:lnTo>
                  <a:pt x="5674" y="12097"/>
                </a:lnTo>
                <a:lnTo>
                  <a:pt x="5674" y="0"/>
                </a:lnTo>
                <a:close/>
              </a:path>
            </a:pathLst>
          </a:custGeom>
          <a:solidFill>
            <a:srgbClr val="85B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0"/>
          <p:cNvSpPr/>
          <p:nvPr/>
        </p:nvSpPr>
        <p:spPr>
          <a:xfrm>
            <a:off x="1670481" y="1451349"/>
            <a:ext cx="474442" cy="405985"/>
          </a:xfrm>
          <a:custGeom>
            <a:avLst/>
            <a:gdLst/>
            <a:ahLst/>
            <a:cxnLst/>
            <a:rect l="l" t="t" r="r" b="b"/>
            <a:pathLst>
              <a:path w="15275" h="13071" extrusionOk="0">
                <a:moveTo>
                  <a:pt x="8744" y="1"/>
                </a:moveTo>
                <a:cubicBezTo>
                  <a:pt x="2927" y="1"/>
                  <a:pt x="1" y="7031"/>
                  <a:pt x="4122" y="11153"/>
                </a:cubicBezTo>
                <a:cubicBezTo>
                  <a:pt x="5378" y="12408"/>
                  <a:pt x="7050" y="13070"/>
                  <a:pt x="8751" y="13070"/>
                </a:cubicBezTo>
                <a:cubicBezTo>
                  <a:pt x="9590" y="13070"/>
                  <a:pt x="10435" y="12910"/>
                  <a:pt x="11242" y="12580"/>
                </a:cubicBezTo>
                <a:cubicBezTo>
                  <a:pt x="13686" y="11563"/>
                  <a:pt x="15274" y="9172"/>
                  <a:pt x="15274" y="6531"/>
                </a:cubicBezTo>
                <a:cubicBezTo>
                  <a:pt x="15274" y="2927"/>
                  <a:pt x="12348" y="1"/>
                  <a:pt x="8744" y="1"/>
                </a:cubicBezTo>
                <a:close/>
              </a:path>
            </a:pathLst>
          </a:custGeom>
          <a:solidFill>
            <a:srgbClr val="85B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0"/>
          <p:cNvSpPr/>
          <p:nvPr/>
        </p:nvSpPr>
        <p:spPr>
          <a:xfrm>
            <a:off x="3444382" y="1009000"/>
            <a:ext cx="571442" cy="1293525"/>
          </a:xfrm>
          <a:custGeom>
            <a:avLst/>
            <a:gdLst/>
            <a:ahLst/>
            <a:cxnLst/>
            <a:rect l="l" t="t" r="r" b="b"/>
            <a:pathLst>
              <a:path w="18398" h="41646" extrusionOk="0">
                <a:moveTo>
                  <a:pt x="2169" y="0"/>
                </a:moveTo>
                <a:cubicBezTo>
                  <a:pt x="1053" y="0"/>
                  <a:pt x="1" y="1607"/>
                  <a:pt x="948" y="2824"/>
                </a:cubicBezTo>
                <a:cubicBezTo>
                  <a:pt x="5605" y="8819"/>
                  <a:pt x="10262" y="14814"/>
                  <a:pt x="14919" y="20827"/>
                </a:cubicBezTo>
                <a:lnTo>
                  <a:pt x="948" y="38830"/>
                </a:lnTo>
                <a:cubicBezTo>
                  <a:pt x="0" y="40048"/>
                  <a:pt x="1055" y="41646"/>
                  <a:pt x="2172" y="41646"/>
                </a:cubicBezTo>
                <a:cubicBezTo>
                  <a:pt x="2528" y="41646"/>
                  <a:pt x="2890" y="41484"/>
                  <a:pt x="3196" y="41096"/>
                </a:cubicBezTo>
                <a:lnTo>
                  <a:pt x="18005" y="22005"/>
                </a:lnTo>
                <a:cubicBezTo>
                  <a:pt x="18273" y="21665"/>
                  <a:pt x="18398" y="21237"/>
                  <a:pt x="18362" y="20827"/>
                </a:cubicBezTo>
                <a:cubicBezTo>
                  <a:pt x="18398" y="20399"/>
                  <a:pt x="18273" y="19988"/>
                  <a:pt x="18005" y="19649"/>
                </a:cubicBezTo>
                <a:lnTo>
                  <a:pt x="3196" y="558"/>
                </a:lnTo>
                <a:cubicBezTo>
                  <a:pt x="2889" y="164"/>
                  <a:pt x="2526" y="0"/>
                  <a:pt x="2169" y="0"/>
                </a:cubicBezTo>
                <a:close/>
              </a:path>
            </a:pathLst>
          </a:custGeom>
          <a:solidFill>
            <a:srgbClr val="67A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0"/>
          <p:cNvSpPr/>
          <p:nvPr/>
        </p:nvSpPr>
        <p:spPr>
          <a:xfrm>
            <a:off x="2590992" y="1129387"/>
            <a:ext cx="331441" cy="391294"/>
          </a:xfrm>
          <a:custGeom>
            <a:avLst/>
            <a:gdLst/>
            <a:ahLst/>
            <a:cxnLst/>
            <a:rect l="l" t="t" r="r" b="b"/>
            <a:pathLst>
              <a:path w="10671" h="12598" extrusionOk="0">
                <a:moveTo>
                  <a:pt x="5353" y="2802"/>
                </a:moveTo>
                <a:cubicBezTo>
                  <a:pt x="6442" y="2802"/>
                  <a:pt x="7227" y="3765"/>
                  <a:pt x="7227" y="6299"/>
                </a:cubicBezTo>
                <a:cubicBezTo>
                  <a:pt x="7227" y="8850"/>
                  <a:pt x="6459" y="9796"/>
                  <a:pt x="5353" y="9796"/>
                </a:cubicBezTo>
                <a:cubicBezTo>
                  <a:pt x="4247" y="9796"/>
                  <a:pt x="3444" y="8850"/>
                  <a:pt x="3444" y="6299"/>
                </a:cubicBezTo>
                <a:cubicBezTo>
                  <a:pt x="3444" y="3765"/>
                  <a:pt x="4265" y="2802"/>
                  <a:pt x="5353" y="2802"/>
                </a:cubicBezTo>
                <a:close/>
                <a:moveTo>
                  <a:pt x="5353" y="0"/>
                </a:moveTo>
                <a:cubicBezTo>
                  <a:pt x="2249" y="0"/>
                  <a:pt x="0" y="2302"/>
                  <a:pt x="0" y="6299"/>
                </a:cubicBezTo>
                <a:cubicBezTo>
                  <a:pt x="0" y="10296"/>
                  <a:pt x="2266" y="12597"/>
                  <a:pt x="5353" y="12597"/>
                </a:cubicBezTo>
                <a:cubicBezTo>
                  <a:pt x="8422" y="12597"/>
                  <a:pt x="10670" y="10296"/>
                  <a:pt x="10670" y="6299"/>
                </a:cubicBezTo>
                <a:cubicBezTo>
                  <a:pt x="10670" y="2302"/>
                  <a:pt x="8458" y="0"/>
                  <a:pt x="5353" y="0"/>
                </a:cubicBezTo>
                <a:close/>
              </a:path>
            </a:pathLst>
          </a:custGeom>
          <a:solidFill>
            <a:srgbClr val="67A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0"/>
          <p:cNvSpPr/>
          <p:nvPr/>
        </p:nvSpPr>
        <p:spPr>
          <a:xfrm>
            <a:off x="2933485" y="1129946"/>
            <a:ext cx="312029" cy="383529"/>
          </a:xfrm>
          <a:custGeom>
            <a:avLst/>
            <a:gdLst/>
            <a:ahLst/>
            <a:cxnLst/>
            <a:rect l="l" t="t" r="r" b="b"/>
            <a:pathLst>
              <a:path w="10046" h="12348" extrusionOk="0">
                <a:moveTo>
                  <a:pt x="5014" y="0"/>
                </a:moveTo>
                <a:cubicBezTo>
                  <a:pt x="2623" y="0"/>
                  <a:pt x="910" y="999"/>
                  <a:pt x="0" y="2516"/>
                </a:cubicBezTo>
                <a:lnTo>
                  <a:pt x="2534" y="3943"/>
                </a:lnTo>
                <a:cubicBezTo>
                  <a:pt x="2989" y="3209"/>
                  <a:pt x="3787" y="2765"/>
                  <a:pt x="4642" y="2765"/>
                </a:cubicBezTo>
                <a:cubicBezTo>
                  <a:pt x="4659" y="2765"/>
                  <a:pt x="4676" y="2766"/>
                  <a:pt x="4693" y="2766"/>
                </a:cubicBezTo>
                <a:cubicBezTo>
                  <a:pt x="5746" y="2766"/>
                  <a:pt x="6263" y="3230"/>
                  <a:pt x="6263" y="4015"/>
                </a:cubicBezTo>
                <a:cubicBezTo>
                  <a:pt x="6263" y="4514"/>
                  <a:pt x="6120" y="5068"/>
                  <a:pt x="5139" y="5960"/>
                </a:cubicBezTo>
                <a:lnTo>
                  <a:pt x="607" y="10206"/>
                </a:lnTo>
                <a:lnTo>
                  <a:pt x="607" y="12347"/>
                </a:lnTo>
                <a:lnTo>
                  <a:pt x="10046" y="12347"/>
                </a:lnTo>
                <a:lnTo>
                  <a:pt x="10046" y="9635"/>
                </a:lnTo>
                <a:lnTo>
                  <a:pt x="5371" y="9635"/>
                </a:lnTo>
                <a:lnTo>
                  <a:pt x="7655" y="7512"/>
                </a:lnTo>
                <a:cubicBezTo>
                  <a:pt x="9385" y="5924"/>
                  <a:pt x="9707" y="4853"/>
                  <a:pt x="9707" y="3676"/>
                </a:cubicBezTo>
                <a:cubicBezTo>
                  <a:pt x="9707" y="1428"/>
                  <a:pt x="7797" y="0"/>
                  <a:pt x="5014" y="0"/>
                </a:cubicBezTo>
                <a:close/>
              </a:path>
            </a:pathLst>
          </a:custGeom>
          <a:solidFill>
            <a:srgbClr val="67A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0"/>
          <p:cNvSpPr/>
          <p:nvPr/>
        </p:nvSpPr>
        <p:spPr>
          <a:xfrm>
            <a:off x="3303683" y="2012189"/>
            <a:ext cx="7765" cy="14443"/>
          </a:xfrm>
          <a:custGeom>
            <a:avLst/>
            <a:gdLst/>
            <a:ahLst/>
            <a:cxnLst/>
            <a:rect l="l" t="t" r="r" b="b"/>
            <a:pathLst>
              <a:path w="250" h="465" extrusionOk="0">
                <a:moveTo>
                  <a:pt x="125" y="1"/>
                </a:moveTo>
                <a:cubicBezTo>
                  <a:pt x="89" y="1"/>
                  <a:pt x="54" y="19"/>
                  <a:pt x="36" y="36"/>
                </a:cubicBezTo>
                <a:cubicBezTo>
                  <a:pt x="18" y="54"/>
                  <a:pt x="0" y="90"/>
                  <a:pt x="0" y="126"/>
                </a:cubicBezTo>
                <a:cubicBezTo>
                  <a:pt x="0" y="179"/>
                  <a:pt x="36" y="215"/>
                  <a:pt x="89" y="233"/>
                </a:cubicBezTo>
                <a:lnTo>
                  <a:pt x="36" y="375"/>
                </a:lnTo>
                <a:cubicBezTo>
                  <a:pt x="36" y="393"/>
                  <a:pt x="18" y="393"/>
                  <a:pt x="18" y="411"/>
                </a:cubicBezTo>
                <a:cubicBezTo>
                  <a:pt x="18" y="429"/>
                  <a:pt x="36" y="429"/>
                  <a:pt x="54" y="447"/>
                </a:cubicBezTo>
                <a:cubicBezTo>
                  <a:pt x="54" y="447"/>
                  <a:pt x="71" y="465"/>
                  <a:pt x="89" y="465"/>
                </a:cubicBezTo>
                <a:cubicBezTo>
                  <a:pt x="107" y="465"/>
                  <a:pt x="125" y="447"/>
                  <a:pt x="143" y="429"/>
                </a:cubicBezTo>
                <a:cubicBezTo>
                  <a:pt x="214" y="250"/>
                  <a:pt x="250" y="161"/>
                  <a:pt x="250" y="126"/>
                </a:cubicBezTo>
                <a:cubicBezTo>
                  <a:pt x="250" y="90"/>
                  <a:pt x="232" y="54"/>
                  <a:pt x="214" y="36"/>
                </a:cubicBezTo>
                <a:cubicBezTo>
                  <a:pt x="178" y="19"/>
                  <a:pt x="161" y="1"/>
                  <a:pt x="125" y="1"/>
                </a:cubicBezTo>
                <a:close/>
              </a:path>
            </a:pathLst>
          </a:custGeom>
          <a:solidFill>
            <a:srgbClr val="BCBF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0"/>
          <p:cNvSpPr/>
          <p:nvPr/>
        </p:nvSpPr>
        <p:spPr>
          <a:xfrm>
            <a:off x="3254360" y="1451349"/>
            <a:ext cx="474410" cy="405985"/>
          </a:xfrm>
          <a:custGeom>
            <a:avLst/>
            <a:gdLst/>
            <a:ahLst/>
            <a:cxnLst/>
            <a:rect l="l" t="t" r="r" b="b"/>
            <a:pathLst>
              <a:path w="15274" h="13071" extrusionOk="0">
                <a:moveTo>
                  <a:pt x="8725" y="1"/>
                </a:moveTo>
                <a:cubicBezTo>
                  <a:pt x="2908" y="1"/>
                  <a:pt x="0" y="7031"/>
                  <a:pt x="4104" y="11153"/>
                </a:cubicBezTo>
                <a:cubicBezTo>
                  <a:pt x="5359" y="12408"/>
                  <a:pt x="7039" y="13070"/>
                  <a:pt x="8741" y="13070"/>
                </a:cubicBezTo>
                <a:cubicBezTo>
                  <a:pt x="9579" y="13070"/>
                  <a:pt x="10422" y="12910"/>
                  <a:pt x="11223" y="12580"/>
                </a:cubicBezTo>
                <a:cubicBezTo>
                  <a:pt x="13668" y="11563"/>
                  <a:pt x="15273" y="9172"/>
                  <a:pt x="15273" y="6531"/>
                </a:cubicBezTo>
                <a:cubicBezTo>
                  <a:pt x="15273" y="2927"/>
                  <a:pt x="12347" y="1"/>
                  <a:pt x="8725" y="1"/>
                </a:cubicBezTo>
                <a:close/>
              </a:path>
            </a:pathLst>
          </a:custGeom>
          <a:solidFill>
            <a:srgbClr val="67A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0"/>
          <p:cNvSpPr/>
          <p:nvPr/>
        </p:nvSpPr>
        <p:spPr>
          <a:xfrm>
            <a:off x="4967149" y="1510757"/>
            <a:ext cx="287119" cy="287119"/>
          </a:xfrm>
          <a:custGeom>
            <a:avLst/>
            <a:gdLst/>
            <a:ahLst/>
            <a:cxnLst/>
            <a:rect l="l" t="t" r="r" b="b"/>
            <a:pathLst>
              <a:path w="9244" h="9244" extrusionOk="0">
                <a:moveTo>
                  <a:pt x="4622" y="3337"/>
                </a:moveTo>
                <a:cubicBezTo>
                  <a:pt x="5336" y="3337"/>
                  <a:pt x="5907" y="3908"/>
                  <a:pt x="5907" y="4622"/>
                </a:cubicBezTo>
                <a:cubicBezTo>
                  <a:pt x="5907" y="5391"/>
                  <a:pt x="5283" y="5894"/>
                  <a:pt x="4630" y="5894"/>
                </a:cubicBezTo>
                <a:cubicBezTo>
                  <a:pt x="4314" y="5894"/>
                  <a:pt x="3992" y="5776"/>
                  <a:pt x="3730" y="5514"/>
                </a:cubicBezTo>
                <a:cubicBezTo>
                  <a:pt x="2927" y="4711"/>
                  <a:pt x="3498" y="3337"/>
                  <a:pt x="4622" y="3337"/>
                </a:cubicBezTo>
                <a:close/>
                <a:moveTo>
                  <a:pt x="4623" y="2827"/>
                </a:moveTo>
                <a:cubicBezTo>
                  <a:pt x="4185" y="2827"/>
                  <a:pt x="3738" y="2990"/>
                  <a:pt x="3373" y="3355"/>
                </a:cubicBezTo>
                <a:cubicBezTo>
                  <a:pt x="2249" y="4479"/>
                  <a:pt x="3034" y="6406"/>
                  <a:pt x="4622" y="6406"/>
                </a:cubicBezTo>
                <a:cubicBezTo>
                  <a:pt x="5621" y="6406"/>
                  <a:pt x="6406" y="5603"/>
                  <a:pt x="6406" y="4622"/>
                </a:cubicBezTo>
                <a:cubicBezTo>
                  <a:pt x="6406" y="3537"/>
                  <a:pt x="5535" y="2827"/>
                  <a:pt x="4623" y="2827"/>
                </a:cubicBezTo>
                <a:close/>
                <a:moveTo>
                  <a:pt x="5015" y="500"/>
                </a:moveTo>
                <a:lnTo>
                  <a:pt x="5015" y="1517"/>
                </a:lnTo>
                <a:lnTo>
                  <a:pt x="5229" y="1553"/>
                </a:lnTo>
                <a:cubicBezTo>
                  <a:pt x="5639" y="1624"/>
                  <a:pt x="6032" y="1785"/>
                  <a:pt x="6389" y="2035"/>
                </a:cubicBezTo>
                <a:lnTo>
                  <a:pt x="6567" y="2142"/>
                </a:lnTo>
                <a:lnTo>
                  <a:pt x="7263" y="1428"/>
                </a:lnTo>
                <a:lnTo>
                  <a:pt x="7816" y="1981"/>
                </a:lnTo>
                <a:lnTo>
                  <a:pt x="7102" y="2695"/>
                </a:lnTo>
                <a:lnTo>
                  <a:pt x="7227" y="2855"/>
                </a:lnTo>
                <a:cubicBezTo>
                  <a:pt x="7459" y="3212"/>
                  <a:pt x="7620" y="3605"/>
                  <a:pt x="7709" y="4033"/>
                </a:cubicBezTo>
                <a:lnTo>
                  <a:pt x="7745" y="4229"/>
                </a:lnTo>
                <a:lnTo>
                  <a:pt x="8744" y="4229"/>
                </a:lnTo>
                <a:lnTo>
                  <a:pt x="8744" y="5014"/>
                </a:lnTo>
                <a:lnTo>
                  <a:pt x="7745" y="5014"/>
                </a:lnTo>
                <a:lnTo>
                  <a:pt x="7709" y="5211"/>
                </a:lnTo>
                <a:cubicBezTo>
                  <a:pt x="7620" y="5621"/>
                  <a:pt x="7459" y="6014"/>
                  <a:pt x="7227" y="6370"/>
                </a:cubicBezTo>
                <a:lnTo>
                  <a:pt x="7120" y="6549"/>
                </a:lnTo>
                <a:lnTo>
                  <a:pt x="7816" y="7263"/>
                </a:lnTo>
                <a:lnTo>
                  <a:pt x="7281" y="7798"/>
                </a:lnTo>
                <a:lnTo>
                  <a:pt x="6567" y="7102"/>
                </a:lnTo>
                <a:lnTo>
                  <a:pt x="6389" y="7209"/>
                </a:lnTo>
                <a:cubicBezTo>
                  <a:pt x="6032" y="7441"/>
                  <a:pt x="5639" y="7602"/>
                  <a:pt x="5229" y="7691"/>
                </a:cubicBezTo>
                <a:lnTo>
                  <a:pt x="5032" y="7727"/>
                </a:lnTo>
                <a:lnTo>
                  <a:pt x="5032" y="8744"/>
                </a:lnTo>
                <a:lnTo>
                  <a:pt x="4247" y="8744"/>
                </a:lnTo>
                <a:lnTo>
                  <a:pt x="4247" y="7727"/>
                </a:lnTo>
                <a:lnTo>
                  <a:pt x="4051" y="7691"/>
                </a:lnTo>
                <a:cubicBezTo>
                  <a:pt x="3623" y="7602"/>
                  <a:pt x="3230" y="7441"/>
                  <a:pt x="2891" y="7209"/>
                </a:cubicBezTo>
                <a:lnTo>
                  <a:pt x="2713" y="7084"/>
                </a:lnTo>
                <a:lnTo>
                  <a:pt x="1999" y="7798"/>
                </a:lnTo>
                <a:lnTo>
                  <a:pt x="1464" y="7263"/>
                </a:lnTo>
                <a:lnTo>
                  <a:pt x="2160" y="6549"/>
                </a:lnTo>
                <a:lnTo>
                  <a:pt x="2053" y="6370"/>
                </a:lnTo>
                <a:cubicBezTo>
                  <a:pt x="1803" y="6014"/>
                  <a:pt x="1642" y="5621"/>
                  <a:pt x="1571" y="5211"/>
                </a:cubicBezTo>
                <a:lnTo>
                  <a:pt x="1535" y="5014"/>
                </a:lnTo>
                <a:lnTo>
                  <a:pt x="518" y="5014"/>
                </a:lnTo>
                <a:lnTo>
                  <a:pt x="518" y="4229"/>
                </a:lnTo>
                <a:lnTo>
                  <a:pt x="1535" y="4229"/>
                </a:lnTo>
                <a:lnTo>
                  <a:pt x="1571" y="4033"/>
                </a:lnTo>
                <a:cubicBezTo>
                  <a:pt x="1642" y="3605"/>
                  <a:pt x="1803" y="3212"/>
                  <a:pt x="2053" y="2873"/>
                </a:cubicBezTo>
                <a:lnTo>
                  <a:pt x="2160" y="2695"/>
                </a:lnTo>
                <a:lnTo>
                  <a:pt x="1464" y="1981"/>
                </a:lnTo>
                <a:lnTo>
                  <a:pt x="1999" y="1428"/>
                </a:lnTo>
                <a:lnTo>
                  <a:pt x="2713" y="2142"/>
                </a:lnTo>
                <a:lnTo>
                  <a:pt x="2874" y="2035"/>
                </a:lnTo>
                <a:cubicBezTo>
                  <a:pt x="3230" y="1785"/>
                  <a:pt x="3623" y="1624"/>
                  <a:pt x="4033" y="1553"/>
                </a:cubicBezTo>
                <a:lnTo>
                  <a:pt x="4247" y="1517"/>
                </a:lnTo>
                <a:lnTo>
                  <a:pt x="4247" y="500"/>
                </a:lnTo>
                <a:close/>
                <a:moveTo>
                  <a:pt x="3730" y="1"/>
                </a:moveTo>
                <a:lnTo>
                  <a:pt x="3730" y="1089"/>
                </a:lnTo>
                <a:cubicBezTo>
                  <a:pt x="3391" y="1178"/>
                  <a:pt x="3070" y="1321"/>
                  <a:pt x="2766" y="1499"/>
                </a:cubicBezTo>
                <a:lnTo>
                  <a:pt x="1981" y="714"/>
                </a:lnTo>
                <a:lnTo>
                  <a:pt x="732" y="1981"/>
                </a:lnTo>
                <a:lnTo>
                  <a:pt x="1500" y="2748"/>
                </a:lnTo>
                <a:cubicBezTo>
                  <a:pt x="1321" y="3052"/>
                  <a:pt x="1196" y="3391"/>
                  <a:pt x="1107" y="3730"/>
                </a:cubicBezTo>
                <a:lnTo>
                  <a:pt x="1" y="3730"/>
                </a:lnTo>
                <a:lnTo>
                  <a:pt x="1" y="5514"/>
                </a:lnTo>
                <a:lnTo>
                  <a:pt x="1107" y="5514"/>
                </a:lnTo>
                <a:cubicBezTo>
                  <a:pt x="1196" y="5853"/>
                  <a:pt x="1321" y="6174"/>
                  <a:pt x="1500" y="6478"/>
                </a:cubicBezTo>
                <a:lnTo>
                  <a:pt x="732" y="7263"/>
                </a:lnTo>
                <a:lnTo>
                  <a:pt x="1981" y="8512"/>
                </a:lnTo>
                <a:lnTo>
                  <a:pt x="2766" y="7744"/>
                </a:lnTo>
                <a:cubicBezTo>
                  <a:pt x="3070" y="7923"/>
                  <a:pt x="3391" y="8048"/>
                  <a:pt x="3730" y="8137"/>
                </a:cubicBezTo>
                <a:lnTo>
                  <a:pt x="3730" y="9243"/>
                </a:lnTo>
                <a:lnTo>
                  <a:pt x="5514" y="9243"/>
                </a:lnTo>
                <a:lnTo>
                  <a:pt x="5514" y="8155"/>
                </a:lnTo>
                <a:cubicBezTo>
                  <a:pt x="5853" y="8066"/>
                  <a:pt x="6192" y="7923"/>
                  <a:pt x="6496" y="7744"/>
                </a:cubicBezTo>
                <a:lnTo>
                  <a:pt x="7263" y="8529"/>
                </a:lnTo>
                <a:lnTo>
                  <a:pt x="8530" y="7263"/>
                </a:lnTo>
                <a:lnTo>
                  <a:pt x="7745" y="6495"/>
                </a:lnTo>
                <a:cubicBezTo>
                  <a:pt x="7923" y="6192"/>
                  <a:pt x="8066" y="5853"/>
                  <a:pt x="8155" y="5514"/>
                </a:cubicBezTo>
                <a:lnTo>
                  <a:pt x="9243" y="5514"/>
                </a:lnTo>
                <a:lnTo>
                  <a:pt x="9243" y="3730"/>
                </a:lnTo>
                <a:lnTo>
                  <a:pt x="8155" y="3730"/>
                </a:lnTo>
                <a:cubicBezTo>
                  <a:pt x="8066" y="3391"/>
                  <a:pt x="7923" y="3070"/>
                  <a:pt x="7745" y="2766"/>
                </a:cubicBezTo>
                <a:lnTo>
                  <a:pt x="8530" y="1981"/>
                </a:lnTo>
                <a:lnTo>
                  <a:pt x="7263" y="732"/>
                </a:lnTo>
                <a:lnTo>
                  <a:pt x="6496" y="1499"/>
                </a:lnTo>
                <a:cubicBezTo>
                  <a:pt x="6192" y="1321"/>
                  <a:pt x="5853" y="1196"/>
                  <a:pt x="5514" y="1107"/>
                </a:cubicBezTo>
                <a:lnTo>
                  <a:pt x="5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0"/>
          <p:cNvSpPr/>
          <p:nvPr/>
        </p:nvSpPr>
        <p:spPr>
          <a:xfrm>
            <a:off x="5028106" y="1009000"/>
            <a:ext cx="571597" cy="1293525"/>
          </a:xfrm>
          <a:custGeom>
            <a:avLst/>
            <a:gdLst/>
            <a:ahLst/>
            <a:cxnLst/>
            <a:rect l="l" t="t" r="r" b="b"/>
            <a:pathLst>
              <a:path w="18403" h="41646" extrusionOk="0">
                <a:moveTo>
                  <a:pt x="2173" y="0"/>
                </a:moveTo>
                <a:cubicBezTo>
                  <a:pt x="1056" y="0"/>
                  <a:pt x="1" y="1607"/>
                  <a:pt x="934" y="2824"/>
                </a:cubicBezTo>
                <a:lnTo>
                  <a:pt x="14923" y="20827"/>
                </a:lnTo>
                <a:lnTo>
                  <a:pt x="934" y="38830"/>
                </a:lnTo>
                <a:cubicBezTo>
                  <a:pt x="0" y="40048"/>
                  <a:pt x="1058" y="41646"/>
                  <a:pt x="2176" y="41646"/>
                </a:cubicBezTo>
                <a:cubicBezTo>
                  <a:pt x="2532" y="41646"/>
                  <a:pt x="2894" y="41484"/>
                  <a:pt x="3200" y="41096"/>
                </a:cubicBezTo>
                <a:lnTo>
                  <a:pt x="18010" y="22005"/>
                </a:lnTo>
                <a:cubicBezTo>
                  <a:pt x="18277" y="21665"/>
                  <a:pt x="18402" y="21237"/>
                  <a:pt x="18366" y="20827"/>
                </a:cubicBezTo>
                <a:cubicBezTo>
                  <a:pt x="18402" y="20399"/>
                  <a:pt x="18277" y="19988"/>
                  <a:pt x="18010" y="19649"/>
                </a:cubicBezTo>
                <a:lnTo>
                  <a:pt x="3200" y="558"/>
                </a:lnTo>
                <a:cubicBezTo>
                  <a:pt x="2893" y="164"/>
                  <a:pt x="2530" y="0"/>
                  <a:pt x="2173" y="0"/>
                </a:cubicBezTo>
                <a:close/>
              </a:path>
            </a:pathLst>
          </a:custGeom>
          <a:solidFill>
            <a:srgbClr val="335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0"/>
          <p:cNvSpPr/>
          <p:nvPr/>
        </p:nvSpPr>
        <p:spPr>
          <a:xfrm>
            <a:off x="4175399" y="1129387"/>
            <a:ext cx="330882" cy="391294"/>
          </a:xfrm>
          <a:custGeom>
            <a:avLst/>
            <a:gdLst/>
            <a:ahLst/>
            <a:cxnLst/>
            <a:rect l="l" t="t" r="r" b="b"/>
            <a:pathLst>
              <a:path w="10653" h="12598" extrusionOk="0">
                <a:moveTo>
                  <a:pt x="5335" y="2802"/>
                </a:moveTo>
                <a:cubicBezTo>
                  <a:pt x="6424" y="2802"/>
                  <a:pt x="7227" y="3765"/>
                  <a:pt x="7227" y="6299"/>
                </a:cubicBezTo>
                <a:lnTo>
                  <a:pt x="7209" y="6299"/>
                </a:lnTo>
                <a:cubicBezTo>
                  <a:pt x="7209" y="8850"/>
                  <a:pt x="6442" y="9796"/>
                  <a:pt x="5335" y="9796"/>
                </a:cubicBezTo>
                <a:cubicBezTo>
                  <a:pt x="4229" y="9796"/>
                  <a:pt x="3426" y="8850"/>
                  <a:pt x="3426" y="6299"/>
                </a:cubicBezTo>
                <a:cubicBezTo>
                  <a:pt x="3426" y="3765"/>
                  <a:pt x="4247" y="2802"/>
                  <a:pt x="5335" y="2802"/>
                </a:cubicBezTo>
                <a:close/>
                <a:moveTo>
                  <a:pt x="5353" y="0"/>
                </a:moveTo>
                <a:cubicBezTo>
                  <a:pt x="2249" y="0"/>
                  <a:pt x="1" y="2302"/>
                  <a:pt x="1" y="6299"/>
                </a:cubicBezTo>
                <a:cubicBezTo>
                  <a:pt x="1" y="10296"/>
                  <a:pt x="2249" y="12597"/>
                  <a:pt x="5318" y="12597"/>
                </a:cubicBezTo>
                <a:cubicBezTo>
                  <a:pt x="8404" y="12597"/>
                  <a:pt x="10653" y="10296"/>
                  <a:pt x="10653" y="6299"/>
                </a:cubicBezTo>
                <a:cubicBezTo>
                  <a:pt x="10653" y="2302"/>
                  <a:pt x="8458" y="0"/>
                  <a:pt x="5353" y="0"/>
                </a:cubicBezTo>
                <a:close/>
              </a:path>
            </a:pathLst>
          </a:custGeom>
          <a:solidFill>
            <a:srgbClr val="335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0"/>
          <p:cNvSpPr/>
          <p:nvPr/>
        </p:nvSpPr>
        <p:spPr>
          <a:xfrm>
            <a:off x="4516774" y="1137151"/>
            <a:ext cx="309824" cy="383529"/>
          </a:xfrm>
          <a:custGeom>
            <a:avLst/>
            <a:gdLst/>
            <a:ahLst/>
            <a:cxnLst/>
            <a:rect l="l" t="t" r="r" b="b"/>
            <a:pathLst>
              <a:path w="9975" h="12348" extrusionOk="0">
                <a:moveTo>
                  <a:pt x="625" y="0"/>
                </a:moveTo>
                <a:lnTo>
                  <a:pt x="625" y="2641"/>
                </a:lnTo>
                <a:lnTo>
                  <a:pt x="5389" y="2641"/>
                </a:lnTo>
                <a:lnTo>
                  <a:pt x="3230" y="4978"/>
                </a:lnTo>
                <a:lnTo>
                  <a:pt x="3230" y="7137"/>
                </a:lnTo>
                <a:lnTo>
                  <a:pt x="4658" y="7137"/>
                </a:lnTo>
                <a:cubicBezTo>
                  <a:pt x="5978" y="7137"/>
                  <a:pt x="6513" y="7583"/>
                  <a:pt x="6513" y="8315"/>
                </a:cubicBezTo>
                <a:cubicBezTo>
                  <a:pt x="6513" y="9136"/>
                  <a:pt x="5746" y="9582"/>
                  <a:pt x="4604" y="9582"/>
                </a:cubicBezTo>
                <a:cubicBezTo>
                  <a:pt x="3409" y="9582"/>
                  <a:pt x="2249" y="9225"/>
                  <a:pt x="1250" y="8582"/>
                </a:cubicBezTo>
                <a:lnTo>
                  <a:pt x="1" y="11152"/>
                </a:lnTo>
                <a:cubicBezTo>
                  <a:pt x="1250" y="11937"/>
                  <a:pt x="3034" y="12347"/>
                  <a:pt x="4711" y="12347"/>
                </a:cubicBezTo>
                <a:cubicBezTo>
                  <a:pt x="8351" y="12347"/>
                  <a:pt x="9975" y="10367"/>
                  <a:pt x="9975" y="8315"/>
                </a:cubicBezTo>
                <a:cubicBezTo>
                  <a:pt x="9975" y="6584"/>
                  <a:pt x="8904" y="5282"/>
                  <a:pt x="6852" y="4836"/>
                </a:cubicBezTo>
                <a:lnTo>
                  <a:pt x="9368" y="2141"/>
                </a:lnTo>
                <a:lnTo>
                  <a:pt x="9368" y="0"/>
                </a:lnTo>
                <a:close/>
              </a:path>
            </a:pathLst>
          </a:custGeom>
          <a:solidFill>
            <a:srgbClr val="335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0"/>
          <p:cNvSpPr/>
          <p:nvPr/>
        </p:nvSpPr>
        <p:spPr>
          <a:xfrm>
            <a:off x="6611551" y="1009000"/>
            <a:ext cx="572001" cy="1293525"/>
          </a:xfrm>
          <a:custGeom>
            <a:avLst/>
            <a:gdLst/>
            <a:ahLst/>
            <a:cxnLst/>
            <a:rect l="l" t="t" r="r" b="b"/>
            <a:pathLst>
              <a:path w="18416" h="41646" extrusionOk="0">
                <a:moveTo>
                  <a:pt x="2176" y="0"/>
                </a:moveTo>
                <a:cubicBezTo>
                  <a:pt x="1063" y="0"/>
                  <a:pt x="1" y="1607"/>
                  <a:pt x="947" y="2824"/>
                </a:cubicBezTo>
                <a:lnTo>
                  <a:pt x="14918" y="20827"/>
                </a:lnTo>
                <a:lnTo>
                  <a:pt x="965" y="38830"/>
                </a:lnTo>
                <a:cubicBezTo>
                  <a:pt x="18" y="40048"/>
                  <a:pt x="1072" y="41646"/>
                  <a:pt x="2190" y="41646"/>
                </a:cubicBezTo>
                <a:cubicBezTo>
                  <a:pt x="2545" y="41646"/>
                  <a:pt x="2908" y="41484"/>
                  <a:pt x="3214" y="41096"/>
                </a:cubicBezTo>
                <a:cubicBezTo>
                  <a:pt x="8156" y="34726"/>
                  <a:pt x="13080" y="28356"/>
                  <a:pt x="18023" y="22005"/>
                </a:cubicBezTo>
                <a:cubicBezTo>
                  <a:pt x="18291" y="21665"/>
                  <a:pt x="18415" y="21237"/>
                  <a:pt x="18380" y="20827"/>
                </a:cubicBezTo>
                <a:cubicBezTo>
                  <a:pt x="18415" y="20399"/>
                  <a:pt x="18273" y="19988"/>
                  <a:pt x="18023" y="19649"/>
                </a:cubicBezTo>
                <a:lnTo>
                  <a:pt x="3196" y="558"/>
                </a:lnTo>
                <a:cubicBezTo>
                  <a:pt x="2893" y="164"/>
                  <a:pt x="2532" y="0"/>
                  <a:pt x="2176" y="0"/>
                </a:cubicBezTo>
                <a:close/>
              </a:path>
            </a:pathLst>
          </a:custGeom>
          <a:solidFill>
            <a:srgbClr val="4D81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0"/>
          <p:cNvSpPr/>
          <p:nvPr/>
        </p:nvSpPr>
        <p:spPr>
          <a:xfrm>
            <a:off x="5758688" y="1129387"/>
            <a:ext cx="331441" cy="391294"/>
          </a:xfrm>
          <a:custGeom>
            <a:avLst/>
            <a:gdLst/>
            <a:ahLst/>
            <a:cxnLst/>
            <a:rect l="l" t="t" r="r" b="b"/>
            <a:pathLst>
              <a:path w="10671" h="12598" extrusionOk="0">
                <a:moveTo>
                  <a:pt x="5336" y="2802"/>
                </a:moveTo>
                <a:cubicBezTo>
                  <a:pt x="6424" y="2802"/>
                  <a:pt x="7227" y="3765"/>
                  <a:pt x="7227" y="6299"/>
                </a:cubicBezTo>
                <a:cubicBezTo>
                  <a:pt x="7227" y="8850"/>
                  <a:pt x="6442" y="9796"/>
                  <a:pt x="5336" y="9796"/>
                </a:cubicBezTo>
                <a:cubicBezTo>
                  <a:pt x="4230" y="9796"/>
                  <a:pt x="3445" y="8832"/>
                  <a:pt x="3445" y="6299"/>
                </a:cubicBezTo>
                <a:cubicBezTo>
                  <a:pt x="3445" y="3765"/>
                  <a:pt x="4248" y="2802"/>
                  <a:pt x="5336" y="2802"/>
                </a:cubicBezTo>
                <a:close/>
                <a:moveTo>
                  <a:pt x="5336" y="0"/>
                </a:moveTo>
                <a:cubicBezTo>
                  <a:pt x="2249" y="0"/>
                  <a:pt x="1" y="2302"/>
                  <a:pt x="1" y="6299"/>
                </a:cubicBezTo>
                <a:cubicBezTo>
                  <a:pt x="1" y="10296"/>
                  <a:pt x="2267" y="12597"/>
                  <a:pt x="5336" y="12597"/>
                </a:cubicBezTo>
                <a:cubicBezTo>
                  <a:pt x="8423" y="12597"/>
                  <a:pt x="10671" y="10296"/>
                  <a:pt x="10671" y="6299"/>
                </a:cubicBezTo>
                <a:cubicBezTo>
                  <a:pt x="10671" y="2302"/>
                  <a:pt x="8441" y="0"/>
                  <a:pt x="5336" y="0"/>
                </a:cubicBezTo>
                <a:close/>
              </a:path>
            </a:pathLst>
          </a:custGeom>
          <a:solidFill>
            <a:srgbClr val="4D81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0"/>
          <p:cNvSpPr/>
          <p:nvPr/>
        </p:nvSpPr>
        <p:spPr>
          <a:xfrm>
            <a:off x="6122798" y="1137151"/>
            <a:ext cx="358029" cy="375764"/>
          </a:xfrm>
          <a:custGeom>
            <a:avLst/>
            <a:gdLst/>
            <a:ahLst/>
            <a:cxnLst/>
            <a:rect l="l" t="t" r="r" b="b"/>
            <a:pathLst>
              <a:path w="11527" h="12098" extrusionOk="0">
                <a:moveTo>
                  <a:pt x="5425" y="0"/>
                </a:moveTo>
                <a:lnTo>
                  <a:pt x="1" y="7565"/>
                </a:lnTo>
                <a:lnTo>
                  <a:pt x="1" y="9796"/>
                </a:lnTo>
                <a:lnTo>
                  <a:pt x="6388" y="9796"/>
                </a:lnTo>
                <a:lnTo>
                  <a:pt x="6388" y="12097"/>
                </a:lnTo>
                <a:lnTo>
                  <a:pt x="9725" y="12097"/>
                </a:lnTo>
                <a:lnTo>
                  <a:pt x="9725" y="9796"/>
                </a:lnTo>
                <a:lnTo>
                  <a:pt x="11527" y="9796"/>
                </a:lnTo>
                <a:lnTo>
                  <a:pt x="11527" y="7066"/>
                </a:lnTo>
                <a:lnTo>
                  <a:pt x="9725" y="7066"/>
                </a:lnTo>
                <a:lnTo>
                  <a:pt x="9725" y="5014"/>
                </a:lnTo>
                <a:lnTo>
                  <a:pt x="6495" y="5014"/>
                </a:lnTo>
                <a:lnTo>
                  <a:pt x="6495" y="7066"/>
                </a:lnTo>
                <a:lnTo>
                  <a:pt x="4033" y="7066"/>
                </a:lnTo>
                <a:lnTo>
                  <a:pt x="8975" y="0"/>
                </a:lnTo>
                <a:close/>
              </a:path>
            </a:pathLst>
          </a:custGeom>
          <a:solidFill>
            <a:srgbClr val="4D81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0"/>
          <p:cNvSpPr/>
          <p:nvPr/>
        </p:nvSpPr>
        <p:spPr>
          <a:xfrm>
            <a:off x="6421498" y="1453026"/>
            <a:ext cx="474442" cy="405675"/>
          </a:xfrm>
          <a:custGeom>
            <a:avLst/>
            <a:gdLst/>
            <a:ahLst/>
            <a:cxnLst/>
            <a:rect l="l" t="t" r="r" b="b"/>
            <a:pathLst>
              <a:path w="15275" h="13061" extrusionOk="0">
                <a:moveTo>
                  <a:pt x="8744" y="0"/>
                </a:moveTo>
                <a:cubicBezTo>
                  <a:pt x="2909" y="0"/>
                  <a:pt x="1" y="7030"/>
                  <a:pt x="4122" y="11152"/>
                </a:cubicBezTo>
                <a:cubicBezTo>
                  <a:pt x="5364" y="12394"/>
                  <a:pt x="7038" y="13061"/>
                  <a:pt x="8742" y="13061"/>
                </a:cubicBezTo>
                <a:cubicBezTo>
                  <a:pt x="9584" y="13061"/>
                  <a:pt x="10433" y="12898"/>
                  <a:pt x="11242" y="12562"/>
                </a:cubicBezTo>
                <a:cubicBezTo>
                  <a:pt x="13668" y="11545"/>
                  <a:pt x="15274" y="9172"/>
                  <a:pt x="15274" y="6531"/>
                </a:cubicBezTo>
                <a:cubicBezTo>
                  <a:pt x="15274" y="2927"/>
                  <a:pt x="12348" y="0"/>
                  <a:pt x="8744" y="0"/>
                </a:cubicBezTo>
                <a:close/>
              </a:path>
            </a:pathLst>
          </a:custGeom>
          <a:solidFill>
            <a:srgbClr val="4D81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0"/>
          <p:cNvSpPr/>
          <p:nvPr/>
        </p:nvSpPr>
        <p:spPr>
          <a:xfrm>
            <a:off x="1808590" y="1528701"/>
            <a:ext cx="259382" cy="216706"/>
          </a:xfrm>
          <a:custGeom>
            <a:avLst/>
            <a:gdLst/>
            <a:ahLst/>
            <a:cxnLst/>
            <a:rect l="l" t="t" r="r" b="b"/>
            <a:pathLst>
              <a:path w="8351" h="6977" extrusionOk="0">
                <a:moveTo>
                  <a:pt x="4176" y="535"/>
                </a:moveTo>
                <a:cubicBezTo>
                  <a:pt x="4889" y="553"/>
                  <a:pt x="5514" y="1071"/>
                  <a:pt x="5657" y="1784"/>
                </a:cubicBezTo>
                <a:lnTo>
                  <a:pt x="2695" y="1784"/>
                </a:lnTo>
                <a:cubicBezTo>
                  <a:pt x="2820" y="1071"/>
                  <a:pt x="3444" y="553"/>
                  <a:pt x="4176" y="535"/>
                </a:cubicBezTo>
                <a:close/>
                <a:moveTo>
                  <a:pt x="7833" y="2302"/>
                </a:moveTo>
                <a:lnTo>
                  <a:pt x="7833" y="3479"/>
                </a:lnTo>
                <a:lnTo>
                  <a:pt x="500" y="3479"/>
                </a:lnTo>
                <a:lnTo>
                  <a:pt x="500" y="2302"/>
                </a:lnTo>
                <a:close/>
                <a:moveTo>
                  <a:pt x="7833" y="3997"/>
                </a:moveTo>
                <a:lnTo>
                  <a:pt x="7833" y="6459"/>
                </a:lnTo>
                <a:lnTo>
                  <a:pt x="500" y="6459"/>
                </a:lnTo>
                <a:lnTo>
                  <a:pt x="500" y="3997"/>
                </a:lnTo>
                <a:lnTo>
                  <a:pt x="1035" y="3997"/>
                </a:lnTo>
                <a:lnTo>
                  <a:pt x="1035" y="4479"/>
                </a:lnTo>
                <a:lnTo>
                  <a:pt x="2891" y="4479"/>
                </a:lnTo>
                <a:lnTo>
                  <a:pt x="2891" y="3997"/>
                </a:lnTo>
                <a:lnTo>
                  <a:pt x="5460" y="3997"/>
                </a:lnTo>
                <a:lnTo>
                  <a:pt x="5460" y="4479"/>
                </a:lnTo>
                <a:lnTo>
                  <a:pt x="7298" y="4479"/>
                </a:lnTo>
                <a:lnTo>
                  <a:pt x="7298" y="3997"/>
                </a:lnTo>
                <a:close/>
                <a:moveTo>
                  <a:pt x="4176" y="0"/>
                </a:moveTo>
                <a:cubicBezTo>
                  <a:pt x="3141" y="0"/>
                  <a:pt x="2284" y="767"/>
                  <a:pt x="2177" y="1784"/>
                </a:cubicBezTo>
                <a:lnTo>
                  <a:pt x="1" y="1784"/>
                </a:lnTo>
                <a:lnTo>
                  <a:pt x="1" y="6977"/>
                </a:lnTo>
                <a:lnTo>
                  <a:pt x="8351" y="6977"/>
                </a:lnTo>
                <a:lnTo>
                  <a:pt x="8351" y="1784"/>
                </a:lnTo>
                <a:lnTo>
                  <a:pt x="6174" y="1784"/>
                </a:lnTo>
                <a:cubicBezTo>
                  <a:pt x="6049" y="767"/>
                  <a:pt x="5193" y="0"/>
                  <a:pt x="4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p:nvPr/>
        </p:nvSpPr>
        <p:spPr>
          <a:xfrm>
            <a:off x="491183" y="2525913"/>
            <a:ext cx="2917870" cy="270502"/>
          </a:xfrm>
          <a:custGeom>
            <a:avLst/>
            <a:gdLst/>
            <a:ahLst/>
            <a:cxnLst/>
            <a:rect l="l" t="t" r="r" b="b"/>
            <a:pathLst>
              <a:path w="93943" h="8709" extrusionOk="0">
                <a:moveTo>
                  <a:pt x="9564" y="1"/>
                </a:moveTo>
                <a:lnTo>
                  <a:pt x="1" y="8708"/>
                </a:lnTo>
                <a:lnTo>
                  <a:pt x="84396" y="8708"/>
                </a:lnTo>
                <a:lnTo>
                  <a:pt x="93942" y="1"/>
                </a:lnTo>
                <a:close/>
              </a:path>
            </a:pathLst>
          </a:custGeom>
          <a:solidFill>
            <a:srgbClr val="E8A33A"/>
          </a:solidFill>
          <a:ln w="5800" cap="flat" cmpd="sng">
            <a:solidFill>
              <a:srgbClr val="E8A33A"/>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0"/>
          <p:cNvSpPr/>
          <p:nvPr/>
        </p:nvSpPr>
        <p:spPr>
          <a:xfrm>
            <a:off x="3653910" y="2525913"/>
            <a:ext cx="2917870" cy="270502"/>
          </a:xfrm>
          <a:custGeom>
            <a:avLst/>
            <a:gdLst/>
            <a:ahLst/>
            <a:cxnLst/>
            <a:rect l="l" t="t" r="r" b="b"/>
            <a:pathLst>
              <a:path w="93943" h="8709" extrusionOk="0">
                <a:moveTo>
                  <a:pt x="9564" y="1"/>
                </a:moveTo>
                <a:lnTo>
                  <a:pt x="1" y="8708"/>
                </a:lnTo>
                <a:lnTo>
                  <a:pt x="84378" y="8708"/>
                </a:lnTo>
                <a:lnTo>
                  <a:pt x="93942" y="1"/>
                </a:lnTo>
                <a:close/>
              </a:path>
            </a:pathLst>
          </a:custGeom>
          <a:solidFill>
            <a:srgbClr val="E8A33A"/>
          </a:solidFill>
          <a:ln w="5800" cap="flat" cmpd="sng">
            <a:solidFill>
              <a:srgbClr val="E8A33A"/>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0"/>
          <p:cNvSpPr/>
          <p:nvPr/>
        </p:nvSpPr>
        <p:spPr>
          <a:xfrm>
            <a:off x="1978327" y="3672534"/>
            <a:ext cx="6689703" cy="99237"/>
          </a:xfrm>
          <a:custGeom>
            <a:avLst/>
            <a:gdLst/>
            <a:ahLst/>
            <a:cxnLst/>
            <a:rect l="l" t="t" r="r" b="b"/>
            <a:pathLst>
              <a:path w="215380" h="3195" extrusionOk="0">
                <a:moveTo>
                  <a:pt x="2053" y="0"/>
                </a:moveTo>
                <a:cubicBezTo>
                  <a:pt x="1" y="0"/>
                  <a:pt x="1" y="3194"/>
                  <a:pt x="2053" y="3194"/>
                </a:cubicBezTo>
                <a:lnTo>
                  <a:pt x="213328" y="3194"/>
                </a:lnTo>
                <a:cubicBezTo>
                  <a:pt x="215379" y="3194"/>
                  <a:pt x="215379" y="0"/>
                  <a:pt x="213328" y="0"/>
                </a:cubicBezTo>
                <a:close/>
              </a:path>
            </a:pathLst>
          </a:custGeom>
          <a:solidFill>
            <a:srgbClr val="CEDE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0"/>
          <p:cNvSpPr/>
          <p:nvPr/>
        </p:nvSpPr>
        <p:spPr>
          <a:xfrm>
            <a:off x="3363767" y="3077125"/>
            <a:ext cx="572001" cy="1293307"/>
          </a:xfrm>
          <a:custGeom>
            <a:avLst/>
            <a:gdLst/>
            <a:ahLst/>
            <a:cxnLst/>
            <a:rect l="l" t="t" r="r" b="b"/>
            <a:pathLst>
              <a:path w="18416" h="41639" extrusionOk="0">
                <a:moveTo>
                  <a:pt x="2171" y="0"/>
                </a:moveTo>
                <a:cubicBezTo>
                  <a:pt x="1059" y="0"/>
                  <a:pt x="2" y="1593"/>
                  <a:pt x="947" y="2809"/>
                </a:cubicBezTo>
                <a:lnTo>
                  <a:pt x="14918" y="20812"/>
                </a:lnTo>
                <a:lnTo>
                  <a:pt x="947" y="38833"/>
                </a:lnTo>
                <a:cubicBezTo>
                  <a:pt x="1" y="40036"/>
                  <a:pt x="1062" y="41638"/>
                  <a:pt x="2175" y="41638"/>
                </a:cubicBezTo>
                <a:cubicBezTo>
                  <a:pt x="2531" y="41638"/>
                  <a:pt x="2893" y="41474"/>
                  <a:pt x="3195" y="41081"/>
                </a:cubicBezTo>
                <a:lnTo>
                  <a:pt x="18023" y="21989"/>
                </a:lnTo>
                <a:cubicBezTo>
                  <a:pt x="18272" y="21650"/>
                  <a:pt x="18415" y="21240"/>
                  <a:pt x="18379" y="20812"/>
                </a:cubicBezTo>
                <a:cubicBezTo>
                  <a:pt x="18415" y="20401"/>
                  <a:pt x="18272" y="19973"/>
                  <a:pt x="18023" y="19652"/>
                </a:cubicBezTo>
                <a:lnTo>
                  <a:pt x="3195" y="560"/>
                </a:lnTo>
                <a:cubicBezTo>
                  <a:pt x="2891" y="165"/>
                  <a:pt x="2528" y="0"/>
                  <a:pt x="2171" y="0"/>
                </a:cubicBezTo>
                <a:close/>
              </a:path>
            </a:pathLst>
          </a:custGeom>
          <a:solidFill>
            <a:srgbClr val="95C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0"/>
          <p:cNvSpPr/>
          <p:nvPr/>
        </p:nvSpPr>
        <p:spPr>
          <a:xfrm>
            <a:off x="2510904" y="3197604"/>
            <a:ext cx="331441" cy="390735"/>
          </a:xfrm>
          <a:custGeom>
            <a:avLst/>
            <a:gdLst/>
            <a:ahLst/>
            <a:cxnLst/>
            <a:rect l="l" t="t" r="r" b="b"/>
            <a:pathLst>
              <a:path w="10671" h="12580" extrusionOk="0">
                <a:moveTo>
                  <a:pt x="5336" y="2801"/>
                </a:moveTo>
                <a:cubicBezTo>
                  <a:pt x="6424" y="2801"/>
                  <a:pt x="7227" y="3747"/>
                  <a:pt x="7227" y="6299"/>
                </a:cubicBezTo>
                <a:cubicBezTo>
                  <a:pt x="7227" y="8832"/>
                  <a:pt x="6442" y="9778"/>
                  <a:pt x="5336" y="9778"/>
                </a:cubicBezTo>
                <a:cubicBezTo>
                  <a:pt x="4229" y="9778"/>
                  <a:pt x="3444" y="8832"/>
                  <a:pt x="3444" y="6299"/>
                </a:cubicBezTo>
                <a:cubicBezTo>
                  <a:pt x="3444" y="3747"/>
                  <a:pt x="4247" y="2801"/>
                  <a:pt x="5336" y="2801"/>
                </a:cubicBezTo>
                <a:close/>
                <a:moveTo>
                  <a:pt x="5336" y="0"/>
                </a:moveTo>
                <a:cubicBezTo>
                  <a:pt x="2249" y="0"/>
                  <a:pt x="1" y="2302"/>
                  <a:pt x="1" y="6299"/>
                </a:cubicBezTo>
                <a:cubicBezTo>
                  <a:pt x="1" y="10277"/>
                  <a:pt x="2249" y="12579"/>
                  <a:pt x="5336" y="12579"/>
                </a:cubicBezTo>
                <a:cubicBezTo>
                  <a:pt x="8422" y="12579"/>
                  <a:pt x="10671" y="10277"/>
                  <a:pt x="10671" y="6299"/>
                </a:cubicBezTo>
                <a:cubicBezTo>
                  <a:pt x="10671" y="2302"/>
                  <a:pt x="8422" y="0"/>
                  <a:pt x="5336" y="0"/>
                </a:cubicBezTo>
                <a:close/>
              </a:path>
            </a:pathLst>
          </a:custGeom>
          <a:solidFill>
            <a:srgbClr val="95C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p:nvPr/>
        </p:nvSpPr>
        <p:spPr>
          <a:xfrm>
            <a:off x="2864486" y="3204810"/>
            <a:ext cx="309264" cy="383529"/>
          </a:xfrm>
          <a:custGeom>
            <a:avLst/>
            <a:gdLst/>
            <a:ahLst/>
            <a:cxnLst/>
            <a:rect l="l" t="t" r="r" b="b"/>
            <a:pathLst>
              <a:path w="9957" h="12348" extrusionOk="0">
                <a:moveTo>
                  <a:pt x="1481" y="0"/>
                </a:moveTo>
                <a:lnTo>
                  <a:pt x="892" y="7084"/>
                </a:lnTo>
                <a:lnTo>
                  <a:pt x="4158" y="7084"/>
                </a:lnTo>
                <a:cubicBezTo>
                  <a:pt x="6013" y="7084"/>
                  <a:pt x="6513" y="7565"/>
                  <a:pt x="6513" y="8315"/>
                </a:cubicBezTo>
                <a:cubicBezTo>
                  <a:pt x="6513" y="9118"/>
                  <a:pt x="5746" y="9582"/>
                  <a:pt x="4586" y="9582"/>
                </a:cubicBezTo>
                <a:cubicBezTo>
                  <a:pt x="3390" y="9582"/>
                  <a:pt x="2231" y="9243"/>
                  <a:pt x="1231" y="8582"/>
                </a:cubicBezTo>
                <a:lnTo>
                  <a:pt x="0" y="11170"/>
                </a:lnTo>
                <a:cubicBezTo>
                  <a:pt x="1231" y="11937"/>
                  <a:pt x="3016" y="12347"/>
                  <a:pt x="4693" y="12347"/>
                </a:cubicBezTo>
                <a:cubicBezTo>
                  <a:pt x="8333" y="12347"/>
                  <a:pt x="9956" y="10384"/>
                  <a:pt x="9956" y="8225"/>
                </a:cubicBezTo>
                <a:cubicBezTo>
                  <a:pt x="9956" y="6084"/>
                  <a:pt x="8565" y="4425"/>
                  <a:pt x="4978" y="4425"/>
                </a:cubicBezTo>
                <a:lnTo>
                  <a:pt x="4175" y="4425"/>
                </a:lnTo>
                <a:lnTo>
                  <a:pt x="4336" y="2659"/>
                </a:lnTo>
                <a:lnTo>
                  <a:pt x="9207" y="2659"/>
                </a:lnTo>
                <a:lnTo>
                  <a:pt x="9207" y="0"/>
                </a:lnTo>
                <a:close/>
              </a:path>
            </a:pathLst>
          </a:custGeom>
          <a:solidFill>
            <a:srgbClr val="95C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0"/>
          <p:cNvSpPr/>
          <p:nvPr/>
        </p:nvSpPr>
        <p:spPr>
          <a:xfrm>
            <a:off x="3173714" y="3519567"/>
            <a:ext cx="474410" cy="405675"/>
          </a:xfrm>
          <a:custGeom>
            <a:avLst/>
            <a:gdLst/>
            <a:ahLst/>
            <a:cxnLst/>
            <a:rect l="l" t="t" r="r" b="b"/>
            <a:pathLst>
              <a:path w="15274" h="13061" extrusionOk="0">
                <a:moveTo>
                  <a:pt x="8743" y="1"/>
                </a:moveTo>
                <a:cubicBezTo>
                  <a:pt x="2927" y="1"/>
                  <a:pt x="0" y="7031"/>
                  <a:pt x="4122" y="11152"/>
                </a:cubicBezTo>
                <a:cubicBezTo>
                  <a:pt x="5376" y="12394"/>
                  <a:pt x="7046" y="13061"/>
                  <a:pt x="8746" y="13061"/>
                </a:cubicBezTo>
                <a:cubicBezTo>
                  <a:pt x="9586" y="13061"/>
                  <a:pt x="10433" y="12898"/>
                  <a:pt x="11241" y="12562"/>
                </a:cubicBezTo>
                <a:cubicBezTo>
                  <a:pt x="13686" y="11545"/>
                  <a:pt x="15274" y="9172"/>
                  <a:pt x="15274" y="6531"/>
                </a:cubicBezTo>
                <a:cubicBezTo>
                  <a:pt x="15274" y="2927"/>
                  <a:pt x="12348" y="1"/>
                  <a:pt x="8743" y="1"/>
                </a:cubicBezTo>
                <a:close/>
              </a:path>
            </a:pathLst>
          </a:custGeom>
          <a:solidFill>
            <a:srgbClr val="95C2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0"/>
          <p:cNvSpPr/>
          <p:nvPr/>
        </p:nvSpPr>
        <p:spPr>
          <a:xfrm>
            <a:off x="3393502" y="1537048"/>
            <a:ext cx="259919" cy="265738"/>
          </a:xfrm>
          <a:custGeom>
            <a:avLst/>
            <a:gdLst/>
            <a:ahLst/>
            <a:cxnLst/>
            <a:rect l="l" t="t" r="r" b="b"/>
            <a:pathLst>
              <a:path w="7191" h="7352" extrusionOk="0">
                <a:moveTo>
                  <a:pt x="4603" y="375"/>
                </a:moveTo>
                <a:cubicBezTo>
                  <a:pt x="5835" y="375"/>
                  <a:pt x="6816" y="1375"/>
                  <a:pt x="6834" y="2588"/>
                </a:cubicBezTo>
                <a:lnTo>
                  <a:pt x="6816" y="3123"/>
                </a:lnTo>
                <a:cubicBezTo>
                  <a:pt x="6798" y="4336"/>
                  <a:pt x="5835" y="5318"/>
                  <a:pt x="4621" y="5336"/>
                </a:cubicBezTo>
                <a:lnTo>
                  <a:pt x="4425" y="5336"/>
                </a:lnTo>
                <a:lnTo>
                  <a:pt x="4425" y="6192"/>
                </a:lnTo>
                <a:lnTo>
                  <a:pt x="3818" y="5354"/>
                </a:lnTo>
                <a:lnTo>
                  <a:pt x="2605" y="5354"/>
                </a:lnTo>
                <a:cubicBezTo>
                  <a:pt x="1374" y="5354"/>
                  <a:pt x="375" y="4354"/>
                  <a:pt x="393" y="3123"/>
                </a:cubicBezTo>
                <a:lnTo>
                  <a:pt x="393" y="2588"/>
                </a:lnTo>
                <a:cubicBezTo>
                  <a:pt x="393" y="1375"/>
                  <a:pt x="1374" y="375"/>
                  <a:pt x="2605" y="375"/>
                </a:cubicBezTo>
                <a:close/>
                <a:moveTo>
                  <a:pt x="2587" y="1"/>
                </a:moveTo>
                <a:cubicBezTo>
                  <a:pt x="1160" y="1"/>
                  <a:pt x="0" y="1161"/>
                  <a:pt x="0" y="2606"/>
                </a:cubicBezTo>
                <a:lnTo>
                  <a:pt x="0" y="3123"/>
                </a:lnTo>
                <a:cubicBezTo>
                  <a:pt x="0" y="4551"/>
                  <a:pt x="1160" y="5710"/>
                  <a:pt x="2587" y="5710"/>
                </a:cubicBezTo>
                <a:lnTo>
                  <a:pt x="3604" y="5710"/>
                </a:lnTo>
                <a:lnTo>
                  <a:pt x="4818" y="7352"/>
                </a:lnTo>
                <a:lnTo>
                  <a:pt x="4818" y="5710"/>
                </a:lnTo>
                <a:cubicBezTo>
                  <a:pt x="6156" y="5603"/>
                  <a:pt x="7191" y="4479"/>
                  <a:pt x="7191" y="3123"/>
                </a:cubicBezTo>
                <a:lnTo>
                  <a:pt x="7191" y="2588"/>
                </a:lnTo>
                <a:cubicBezTo>
                  <a:pt x="7191" y="1161"/>
                  <a:pt x="6031" y="1"/>
                  <a:pt x="46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p:nvPr/>
        </p:nvSpPr>
        <p:spPr>
          <a:xfrm>
            <a:off x="3466371" y="1592531"/>
            <a:ext cx="114833" cy="14856"/>
          </a:xfrm>
          <a:custGeom>
            <a:avLst/>
            <a:gdLst/>
            <a:ahLst/>
            <a:cxnLst/>
            <a:rect l="l" t="t" r="r" b="b"/>
            <a:pathLst>
              <a:path w="3177" h="411" extrusionOk="0">
                <a:moveTo>
                  <a:pt x="0" y="0"/>
                </a:moveTo>
                <a:lnTo>
                  <a:pt x="0" y="411"/>
                </a:lnTo>
                <a:lnTo>
                  <a:pt x="3176" y="411"/>
                </a:lnTo>
                <a:lnTo>
                  <a:pt x="3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0"/>
          <p:cNvSpPr/>
          <p:nvPr/>
        </p:nvSpPr>
        <p:spPr>
          <a:xfrm>
            <a:off x="3466371" y="1629941"/>
            <a:ext cx="114833" cy="14205"/>
          </a:xfrm>
          <a:custGeom>
            <a:avLst/>
            <a:gdLst/>
            <a:ahLst/>
            <a:cxnLst/>
            <a:rect l="l" t="t" r="r" b="b"/>
            <a:pathLst>
              <a:path w="3177" h="393" extrusionOk="0">
                <a:moveTo>
                  <a:pt x="0" y="0"/>
                </a:moveTo>
                <a:lnTo>
                  <a:pt x="0" y="393"/>
                </a:lnTo>
                <a:lnTo>
                  <a:pt x="3176" y="393"/>
                </a:lnTo>
                <a:lnTo>
                  <a:pt x="3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0"/>
          <p:cNvSpPr/>
          <p:nvPr/>
        </p:nvSpPr>
        <p:spPr>
          <a:xfrm>
            <a:off x="3466371" y="1667315"/>
            <a:ext cx="114833" cy="14241"/>
          </a:xfrm>
          <a:custGeom>
            <a:avLst/>
            <a:gdLst/>
            <a:ahLst/>
            <a:cxnLst/>
            <a:rect l="l" t="t" r="r" b="b"/>
            <a:pathLst>
              <a:path w="3177" h="394" extrusionOk="0">
                <a:moveTo>
                  <a:pt x="0" y="1"/>
                </a:moveTo>
                <a:lnTo>
                  <a:pt x="0" y="393"/>
                </a:lnTo>
                <a:lnTo>
                  <a:pt x="3176" y="393"/>
                </a:lnTo>
                <a:lnTo>
                  <a:pt x="31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a:off x="4947553" y="3077125"/>
            <a:ext cx="571504" cy="1293307"/>
          </a:xfrm>
          <a:custGeom>
            <a:avLst/>
            <a:gdLst/>
            <a:ahLst/>
            <a:cxnLst/>
            <a:rect l="l" t="t" r="r" b="b"/>
            <a:pathLst>
              <a:path w="18400" h="41639" extrusionOk="0">
                <a:moveTo>
                  <a:pt x="2165" y="0"/>
                </a:moveTo>
                <a:cubicBezTo>
                  <a:pt x="1050" y="0"/>
                  <a:pt x="0" y="1593"/>
                  <a:pt x="932" y="2809"/>
                </a:cubicBezTo>
                <a:lnTo>
                  <a:pt x="14920" y="20812"/>
                </a:lnTo>
                <a:lnTo>
                  <a:pt x="949" y="38833"/>
                </a:lnTo>
                <a:cubicBezTo>
                  <a:pt x="3" y="40036"/>
                  <a:pt x="1054" y="41638"/>
                  <a:pt x="2170" y="41638"/>
                </a:cubicBezTo>
                <a:cubicBezTo>
                  <a:pt x="2527" y="41638"/>
                  <a:pt x="2891" y="41474"/>
                  <a:pt x="3198" y="41081"/>
                </a:cubicBezTo>
                <a:lnTo>
                  <a:pt x="18007" y="21989"/>
                </a:lnTo>
                <a:cubicBezTo>
                  <a:pt x="18275" y="21650"/>
                  <a:pt x="18399" y="21240"/>
                  <a:pt x="18364" y="20812"/>
                </a:cubicBezTo>
                <a:cubicBezTo>
                  <a:pt x="18399" y="20401"/>
                  <a:pt x="18275" y="19973"/>
                  <a:pt x="18007" y="19652"/>
                </a:cubicBezTo>
                <a:lnTo>
                  <a:pt x="3198" y="560"/>
                </a:lnTo>
                <a:cubicBezTo>
                  <a:pt x="2889" y="165"/>
                  <a:pt x="2524" y="0"/>
                  <a:pt x="2165" y="0"/>
                </a:cubicBezTo>
                <a:close/>
              </a:path>
            </a:pathLst>
          </a:custGeom>
          <a:solidFill>
            <a:srgbClr val="72A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0"/>
          <p:cNvSpPr/>
          <p:nvPr/>
        </p:nvSpPr>
        <p:spPr>
          <a:xfrm>
            <a:off x="4094224" y="3197604"/>
            <a:ext cx="331969" cy="390735"/>
          </a:xfrm>
          <a:custGeom>
            <a:avLst/>
            <a:gdLst/>
            <a:ahLst/>
            <a:cxnLst/>
            <a:rect l="l" t="t" r="r" b="b"/>
            <a:pathLst>
              <a:path w="10688" h="12580" extrusionOk="0">
                <a:moveTo>
                  <a:pt x="5353" y="2801"/>
                </a:moveTo>
                <a:cubicBezTo>
                  <a:pt x="6441" y="2801"/>
                  <a:pt x="7226" y="3747"/>
                  <a:pt x="7226" y="6299"/>
                </a:cubicBezTo>
                <a:cubicBezTo>
                  <a:pt x="7226" y="8832"/>
                  <a:pt x="6459" y="9778"/>
                  <a:pt x="5353" y="9778"/>
                </a:cubicBezTo>
                <a:cubicBezTo>
                  <a:pt x="4247" y="9778"/>
                  <a:pt x="3444" y="8832"/>
                  <a:pt x="3444" y="6299"/>
                </a:cubicBezTo>
                <a:cubicBezTo>
                  <a:pt x="3444" y="3747"/>
                  <a:pt x="4264" y="2801"/>
                  <a:pt x="5353" y="2801"/>
                </a:cubicBezTo>
                <a:close/>
                <a:moveTo>
                  <a:pt x="5353" y="0"/>
                </a:moveTo>
                <a:cubicBezTo>
                  <a:pt x="2248" y="0"/>
                  <a:pt x="0" y="2302"/>
                  <a:pt x="0" y="6299"/>
                </a:cubicBezTo>
                <a:cubicBezTo>
                  <a:pt x="0" y="10277"/>
                  <a:pt x="2284" y="12579"/>
                  <a:pt x="5353" y="12579"/>
                </a:cubicBezTo>
                <a:cubicBezTo>
                  <a:pt x="8440" y="12579"/>
                  <a:pt x="10688" y="10277"/>
                  <a:pt x="10688" y="6299"/>
                </a:cubicBezTo>
                <a:cubicBezTo>
                  <a:pt x="10688" y="2302"/>
                  <a:pt x="8457" y="0"/>
                  <a:pt x="5353" y="0"/>
                </a:cubicBezTo>
                <a:close/>
              </a:path>
            </a:pathLst>
          </a:custGeom>
          <a:solidFill>
            <a:srgbClr val="72A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0"/>
          <p:cNvSpPr/>
          <p:nvPr/>
        </p:nvSpPr>
        <p:spPr>
          <a:xfrm>
            <a:off x="4462186" y="3197604"/>
            <a:ext cx="322030" cy="390735"/>
          </a:xfrm>
          <a:custGeom>
            <a:avLst/>
            <a:gdLst/>
            <a:ahLst/>
            <a:cxnLst/>
            <a:rect l="l" t="t" r="r" b="b"/>
            <a:pathLst>
              <a:path w="10368" h="12580" extrusionOk="0">
                <a:moveTo>
                  <a:pt x="5371" y="7084"/>
                </a:moveTo>
                <a:cubicBezTo>
                  <a:pt x="6370" y="7084"/>
                  <a:pt x="7048" y="7672"/>
                  <a:pt x="7048" y="8600"/>
                </a:cubicBezTo>
                <a:cubicBezTo>
                  <a:pt x="7048" y="9564"/>
                  <a:pt x="6370" y="10153"/>
                  <a:pt x="5389" y="10153"/>
                </a:cubicBezTo>
                <a:cubicBezTo>
                  <a:pt x="4372" y="10153"/>
                  <a:pt x="3694" y="9546"/>
                  <a:pt x="3694" y="8636"/>
                </a:cubicBezTo>
                <a:cubicBezTo>
                  <a:pt x="3694" y="7708"/>
                  <a:pt x="4390" y="7084"/>
                  <a:pt x="5371" y="7084"/>
                </a:cubicBezTo>
                <a:close/>
                <a:moveTo>
                  <a:pt x="6442" y="0"/>
                </a:moveTo>
                <a:cubicBezTo>
                  <a:pt x="2606" y="0"/>
                  <a:pt x="1" y="2409"/>
                  <a:pt x="1" y="6620"/>
                </a:cubicBezTo>
                <a:cubicBezTo>
                  <a:pt x="1" y="10545"/>
                  <a:pt x="2213" y="12579"/>
                  <a:pt x="5603" y="12579"/>
                </a:cubicBezTo>
                <a:cubicBezTo>
                  <a:pt x="8244" y="12579"/>
                  <a:pt x="10367" y="10973"/>
                  <a:pt x="10367" y="8457"/>
                </a:cubicBezTo>
                <a:cubicBezTo>
                  <a:pt x="10367" y="6138"/>
                  <a:pt x="8476" y="4639"/>
                  <a:pt x="6192" y="4639"/>
                </a:cubicBezTo>
                <a:cubicBezTo>
                  <a:pt x="5050" y="4639"/>
                  <a:pt x="4140" y="4942"/>
                  <a:pt x="3462" y="5531"/>
                </a:cubicBezTo>
                <a:cubicBezTo>
                  <a:pt x="3640" y="3693"/>
                  <a:pt x="4800" y="2712"/>
                  <a:pt x="6531" y="2712"/>
                </a:cubicBezTo>
                <a:cubicBezTo>
                  <a:pt x="6584" y="2710"/>
                  <a:pt x="6637" y="2709"/>
                  <a:pt x="6689" y="2709"/>
                </a:cubicBezTo>
                <a:cubicBezTo>
                  <a:pt x="7421" y="2709"/>
                  <a:pt x="8146" y="2937"/>
                  <a:pt x="8761" y="3337"/>
                </a:cubicBezTo>
                <a:lnTo>
                  <a:pt x="10010" y="892"/>
                </a:lnTo>
                <a:cubicBezTo>
                  <a:pt x="9118" y="303"/>
                  <a:pt x="7798" y="0"/>
                  <a:pt x="6442" y="0"/>
                </a:cubicBezTo>
                <a:close/>
              </a:path>
            </a:pathLst>
          </a:custGeom>
          <a:solidFill>
            <a:srgbClr val="72A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0"/>
          <p:cNvSpPr/>
          <p:nvPr/>
        </p:nvSpPr>
        <p:spPr>
          <a:xfrm>
            <a:off x="4757562" y="3519567"/>
            <a:ext cx="474410" cy="405675"/>
          </a:xfrm>
          <a:custGeom>
            <a:avLst/>
            <a:gdLst/>
            <a:ahLst/>
            <a:cxnLst/>
            <a:rect l="l" t="t" r="r" b="b"/>
            <a:pathLst>
              <a:path w="15274" h="13061" extrusionOk="0">
                <a:moveTo>
                  <a:pt x="8726" y="1"/>
                </a:moveTo>
                <a:cubicBezTo>
                  <a:pt x="2909" y="1"/>
                  <a:pt x="1" y="7031"/>
                  <a:pt x="4105" y="11152"/>
                </a:cubicBezTo>
                <a:cubicBezTo>
                  <a:pt x="5358" y="12394"/>
                  <a:pt x="7036" y="13061"/>
                  <a:pt x="8736" y="13061"/>
                </a:cubicBezTo>
                <a:cubicBezTo>
                  <a:pt x="9576" y="13061"/>
                  <a:pt x="10421" y="12898"/>
                  <a:pt x="11224" y="12562"/>
                </a:cubicBezTo>
                <a:cubicBezTo>
                  <a:pt x="13668" y="11545"/>
                  <a:pt x="15274" y="9172"/>
                  <a:pt x="15274" y="6531"/>
                </a:cubicBezTo>
                <a:cubicBezTo>
                  <a:pt x="15274" y="2927"/>
                  <a:pt x="12348" y="1"/>
                  <a:pt x="8726" y="1"/>
                </a:cubicBezTo>
                <a:close/>
              </a:path>
            </a:pathLst>
          </a:custGeom>
          <a:solidFill>
            <a:srgbClr val="72A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p:nvPr/>
        </p:nvSpPr>
        <p:spPr>
          <a:xfrm>
            <a:off x="6531370" y="3077125"/>
            <a:ext cx="571535" cy="1293307"/>
          </a:xfrm>
          <a:custGeom>
            <a:avLst/>
            <a:gdLst/>
            <a:ahLst/>
            <a:cxnLst/>
            <a:rect l="l" t="t" r="r" b="b"/>
            <a:pathLst>
              <a:path w="18401" h="41639" extrusionOk="0">
                <a:moveTo>
                  <a:pt x="2167" y="0"/>
                </a:moveTo>
                <a:cubicBezTo>
                  <a:pt x="1052" y="0"/>
                  <a:pt x="1" y="1593"/>
                  <a:pt x="933" y="2809"/>
                </a:cubicBezTo>
                <a:lnTo>
                  <a:pt x="14921" y="20812"/>
                </a:lnTo>
                <a:lnTo>
                  <a:pt x="933" y="38833"/>
                </a:lnTo>
                <a:cubicBezTo>
                  <a:pt x="0" y="40036"/>
                  <a:pt x="1054" y="41638"/>
                  <a:pt x="2171" y="41638"/>
                </a:cubicBezTo>
                <a:cubicBezTo>
                  <a:pt x="2528" y="41638"/>
                  <a:pt x="2892" y="41474"/>
                  <a:pt x="3199" y="41081"/>
                </a:cubicBezTo>
                <a:lnTo>
                  <a:pt x="18008" y="21989"/>
                </a:lnTo>
                <a:cubicBezTo>
                  <a:pt x="18276" y="21650"/>
                  <a:pt x="18401" y="21240"/>
                  <a:pt x="18365" y="20812"/>
                </a:cubicBezTo>
                <a:cubicBezTo>
                  <a:pt x="18401" y="20401"/>
                  <a:pt x="18276" y="19973"/>
                  <a:pt x="18008" y="19652"/>
                </a:cubicBezTo>
                <a:lnTo>
                  <a:pt x="3199" y="560"/>
                </a:lnTo>
                <a:cubicBezTo>
                  <a:pt x="2891" y="165"/>
                  <a:pt x="2525" y="0"/>
                  <a:pt x="2167" y="0"/>
                </a:cubicBezTo>
                <a:close/>
              </a:path>
            </a:pathLst>
          </a:custGeom>
          <a:solidFill>
            <a:srgbClr val="4F9A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0"/>
          <p:cNvSpPr/>
          <p:nvPr/>
        </p:nvSpPr>
        <p:spPr>
          <a:xfrm>
            <a:off x="5678632" y="3197604"/>
            <a:ext cx="331441" cy="390735"/>
          </a:xfrm>
          <a:custGeom>
            <a:avLst/>
            <a:gdLst/>
            <a:ahLst/>
            <a:cxnLst/>
            <a:rect l="l" t="t" r="r" b="b"/>
            <a:pathLst>
              <a:path w="10671" h="12580" extrusionOk="0">
                <a:moveTo>
                  <a:pt x="5335" y="2801"/>
                </a:moveTo>
                <a:cubicBezTo>
                  <a:pt x="6424" y="2801"/>
                  <a:pt x="7226" y="3747"/>
                  <a:pt x="7226" y="6299"/>
                </a:cubicBezTo>
                <a:lnTo>
                  <a:pt x="7209" y="6299"/>
                </a:lnTo>
                <a:cubicBezTo>
                  <a:pt x="7209" y="8832"/>
                  <a:pt x="6441" y="9778"/>
                  <a:pt x="5335" y="9778"/>
                </a:cubicBezTo>
                <a:cubicBezTo>
                  <a:pt x="4229" y="9778"/>
                  <a:pt x="3426" y="8832"/>
                  <a:pt x="3426" y="6299"/>
                </a:cubicBezTo>
                <a:cubicBezTo>
                  <a:pt x="3426" y="3747"/>
                  <a:pt x="4247" y="2801"/>
                  <a:pt x="5335" y="2801"/>
                </a:cubicBezTo>
                <a:close/>
                <a:moveTo>
                  <a:pt x="5353" y="0"/>
                </a:moveTo>
                <a:cubicBezTo>
                  <a:pt x="2248" y="0"/>
                  <a:pt x="0" y="2302"/>
                  <a:pt x="0" y="6299"/>
                </a:cubicBezTo>
                <a:cubicBezTo>
                  <a:pt x="0" y="10277"/>
                  <a:pt x="2266" y="12579"/>
                  <a:pt x="5353" y="12579"/>
                </a:cubicBezTo>
                <a:cubicBezTo>
                  <a:pt x="8422" y="12579"/>
                  <a:pt x="10670" y="10277"/>
                  <a:pt x="10670" y="6299"/>
                </a:cubicBezTo>
                <a:cubicBezTo>
                  <a:pt x="10670" y="2302"/>
                  <a:pt x="8458" y="0"/>
                  <a:pt x="5353" y="0"/>
                </a:cubicBezTo>
                <a:close/>
              </a:path>
            </a:pathLst>
          </a:custGeom>
          <a:solidFill>
            <a:srgbClr val="4F9A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0"/>
          <p:cNvSpPr/>
          <p:nvPr/>
        </p:nvSpPr>
        <p:spPr>
          <a:xfrm>
            <a:off x="6038829" y="3204810"/>
            <a:ext cx="311501" cy="376323"/>
          </a:xfrm>
          <a:custGeom>
            <a:avLst/>
            <a:gdLst/>
            <a:ahLst/>
            <a:cxnLst/>
            <a:rect l="l" t="t" r="r" b="b"/>
            <a:pathLst>
              <a:path w="10029" h="12116" extrusionOk="0">
                <a:moveTo>
                  <a:pt x="1" y="0"/>
                </a:moveTo>
                <a:lnTo>
                  <a:pt x="1" y="4586"/>
                </a:lnTo>
                <a:lnTo>
                  <a:pt x="2927" y="4586"/>
                </a:lnTo>
                <a:lnTo>
                  <a:pt x="2927" y="2712"/>
                </a:lnTo>
                <a:lnTo>
                  <a:pt x="6103" y="2712"/>
                </a:lnTo>
                <a:lnTo>
                  <a:pt x="2035" y="12115"/>
                </a:lnTo>
                <a:lnTo>
                  <a:pt x="5764" y="12115"/>
                </a:lnTo>
                <a:lnTo>
                  <a:pt x="10028" y="2159"/>
                </a:lnTo>
                <a:lnTo>
                  <a:pt x="10028" y="0"/>
                </a:lnTo>
                <a:close/>
              </a:path>
            </a:pathLst>
          </a:custGeom>
          <a:solidFill>
            <a:srgbClr val="4F9A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0"/>
          <p:cNvSpPr/>
          <p:nvPr/>
        </p:nvSpPr>
        <p:spPr>
          <a:xfrm>
            <a:off x="6340882" y="3519567"/>
            <a:ext cx="474410" cy="405675"/>
          </a:xfrm>
          <a:custGeom>
            <a:avLst/>
            <a:gdLst/>
            <a:ahLst/>
            <a:cxnLst/>
            <a:rect l="l" t="t" r="r" b="b"/>
            <a:pathLst>
              <a:path w="15274" h="13061" extrusionOk="0">
                <a:moveTo>
                  <a:pt x="8743" y="1"/>
                </a:moveTo>
                <a:cubicBezTo>
                  <a:pt x="2926" y="1"/>
                  <a:pt x="0" y="7031"/>
                  <a:pt x="4122" y="11152"/>
                </a:cubicBezTo>
                <a:cubicBezTo>
                  <a:pt x="5376" y="12394"/>
                  <a:pt x="7045" y="13061"/>
                  <a:pt x="8746" y="13061"/>
                </a:cubicBezTo>
                <a:cubicBezTo>
                  <a:pt x="9585" y="13061"/>
                  <a:pt x="10433" y="12898"/>
                  <a:pt x="11241" y="12562"/>
                </a:cubicBezTo>
                <a:cubicBezTo>
                  <a:pt x="13685" y="11545"/>
                  <a:pt x="15273" y="9172"/>
                  <a:pt x="15273" y="6531"/>
                </a:cubicBezTo>
                <a:cubicBezTo>
                  <a:pt x="15273" y="2927"/>
                  <a:pt x="12347" y="1"/>
                  <a:pt x="8743" y="1"/>
                </a:cubicBezTo>
                <a:close/>
              </a:path>
            </a:pathLst>
          </a:custGeom>
          <a:solidFill>
            <a:srgbClr val="4F9A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0"/>
          <p:cNvSpPr/>
          <p:nvPr/>
        </p:nvSpPr>
        <p:spPr>
          <a:xfrm>
            <a:off x="8114846" y="3077125"/>
            <a:ext cx="571939" cy="1293307"/>
          </a:xfrm>
          <a:custGeom>
            <a:avLst/>
            <a:gdLst/>
            <a:ahLst/>
            <a:cxnLst/>
            <a:rect l="l" t="t" r="r" b="b"/>
            <a:pathLst>
              <a:path w="18414" h="41639" extrusionOk="0">
                <a:moveTo>
                  <a:pt x="2169" y="0"/>
                </a:moveTo>
                <a:cubicBezTo>
                  <a:pt x="1057" y="0"/>
                  <a:pt x="0" y="1593"/>
                  <a:pt x="945" y="2809"/>
                </a:cubicBezTo>
                <a:lnTo>
                  <a:pt x="14916" y="20812"/>
                </a:lnTo>
                <a:lnTo>
                  <a:pt x="963" y="38833"/>
                </a:lnTo>
                <a:cubicBezTo>
                  <a:pt x="17" y="40036"/>
                  <a:pt x="1068" y="41638"/>
                  <a:pt x="2184" y="41638"/>
                </a:cubicBezTo>
                <a:cubicBezTo>
                  <a:pt x="2540" y="41638"/>
                  <a:pt x="2904" y="41474"/>
                  <a:pt x="3211" y="41081"/>
                </a:cubicBezTo>
                <a:lnTo>
                  <a:pt x="18021" y="21989"/>
                </a:lnTo>
                <a:cubicBezTo>
                  <a:pt x="18288" y="21650"/>
                  <a:pt x="18413" y="21240"/>
                  <a:pt x="18377" y="20812"/>
                </a:cubicBezTo>
                <a:cubicBezTo>
                  <a:pt x="18413" y="20401"/>
                  <a:pt x="18270" y="19973"/>
                  <a:pt x="18021" y="19652"/>
                </a:cubicBezTo>
                <a:lnTo>
                  <a:pt x="3193" y="560"/>
                </a:lnTo>
                <a:cubicBezTo>
                  <a:pt x="2889" y="165"/>
                  <a:pt x="2526" y="0"/>
                  <a:pt x="2169" y="0"/>
                </a:cubicBezTo>
                <a:close/>
              </a:path>
            </a:pathLst>
          </a:custGeom>
          <a:solidFill>
            <a:srgbClr val="356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0"/>
          <p:cNvSpPr/>
          <p:nvPr/>
        </p:nvSpPr>
        <p:spPr>
          <a:xfrm>
            <a:off x="7261921" y="3197604"/>
            <a:ext cx="331441" cy="390735"/>
          </a:xfrm>
          <a:custGeom>
            <a:avLst/>
            <a:gdLst/>
            <a:ahLst/>
            <a:cxnLst/>
            <a:rect l="l" t="t" r="r" b="b"/>
            <a:pathLst>
              <a:path w="10671" h="12580" extrusionOk="0">
                <a:moveTo>
                  <a:pt x="5336" y="2801"/>
                </a:moveTo>
                <a:cubicBezTo>
                  <a:pt x="6424" y="2801"/>
                  <a:pt x="7227" y="3747"/>
                  <a:pt x="7227" y="6299"/>
                </a:cubicBezTo>
                <a:cubicBezTo>
                  <a:pt x="7227" y="8832"/>
                  <a:pt x="6442" y="9778"/>
                  <a:pt x="5336" y="9778"/>
                </a:cubicBezTo>
                <a:cubicBezTo>
                  <a:pt x="4229" y="9778"/>
                  <a:pt x="3426" y="8832"/>
                  <a:pt x="3426" y="6299"/>
                </a:cubicBezTo>
                <a:cubicBezTo>
                  <a:pt x="3426" y="3747"/>
                  <a:pt x="4247" y="2801"/>
                  <a:pt x="5336" y="2801"/>
                </a:cubicBezTo>
                <a:close/>
                <a:moveTo>
                  <a:pt x="5336" y="0"/>
                </a:moveTo>
                <a:cubicBezTo>
                  <a:pt x="2249" y="0"/>
                  <a:pt x="1" y="2302"/>
                  <a:pt x="1" y="6299"/>
                </a:cubicBezTo>
                <a:cubicBezTo>
                  <a:pt x="1" y="10277"/>
                  <a:pt x="2267" y="12579"/>
                  <a:pt x="5336" y="12579"/>
                </a:cubicBezTo>
                <a:cubicBezTo>
                  <a:pt x="8422" y="12579"/>
                  <a:pt x="10671" y="10277"/>
                  <a:pt x="10671" y="6299"/>
                </a:cubicBezTo>
                <a:cubicBezTo>
                  <a:pt x="10671" y="2302"/>
                  <a:pt x="8440" y="0"/>
                  <a:pt x="5336" y="0"/>
                </a:cubicBezTo>
                <a:close/>
              </a:path>
            </a:pathLst>
          </a:custGeom>
          <a:solidFill>
            <a:srgbClr val="356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0"/>
          <p:cNvSpPr/>
          <p:nvPr/>
        </p:nvSpPr>
        <p:spPr>
          <a:xfrm>
            <a:off x="7627677" y="3197604"/>
            <a:ext cx="326472" cy="390735"/>
          </a:xfrm>
          <a:custGeom>
            <a:avLst/>
            <a:gdLst/>
            <a:ahLst/>
            <a:cxnLst/>
            <a:rect l="l" t="t" r="r" b="b"/>
            <a:pathLst>
              <a:path w="10511" h="12580" extrusionOk="0">
                <a:moveTo>
                  <a:pt x="5247" y="2409"/>
                </a:moveTo>
                <a:cubicBezTo>
                  <a:pt x="6103" y="2409"/>
                  <a:pt x="6710" y="2891"/>
                  <a:pt x="6710" y="3676"/>
                </a:cubicBezTo>
                <a:cubicBezTo>
                  <a:pt x="6710" y="4479"/>
                  <a:pt x="6121" y="4942"/>
                  <a:pt x="5247" y="4942"/>
                </a:cubicBezTo>
                <a:cubicBezTo>
                  <a:pt x="4390" y="4942"/>
                  <a:pt x="3819" y="4479"/>
                  <a:pt x="3819" y="3676"/>
                </a:cubicBezTo>
                <a:cubicBezTo>
                  <a:pt x="3819" y="2873"/>
                  <a:pt x="4408" y="2409"/>
                  <a:pt x="5247" y="2409"/>
                </a:cubicBezTo>
                <a:close/>
                <a:moveTo>
                  <a:pt x="5247" y="7173"/>
                </a:moveTo>
                <a:cubicBezTo>
                  <a:pt x="6335" y="7173"/>
                  <a:pt x="7066" y="7744"/>
                  <a:pt x="7066" y="8672"/>
                </a:cubicBezTo>
                <a:cubicBezTo>
                  <a:pt x="7066" y="9617"/>
                  <a:pt x="6335" y="10188"/>
                  <a:pt x="5247" y="10188"/>
                </a:cubicBezTo>
                <a:cubicBezTo>
                  <a:pt x="4158" y="10188"/>
                  <a:pt x="3427" y="9617"/>
                  <a:pt x="3427" y="8672"/>
                </a:cubicBezTo>
                <a:cubicBezTo>
                  <a:pt x="3427" y="7744"/>
                  <a:pt x="4158" y="7173"/>
                  <a:pt x="5247" y="7173"/>
                </a:cubicBezTo>
                <a:close/>
                <a:moveTo>
                  <a:pt x="5247" y="0"/>
                </a:moveTo>
                <a:cubicBezTo>
                  <a:pt x="2392" y="0"/>
                  <a:pt x="429" y="1374"/>
                  <a:pt x="429" y="3533"/>
                </a:cubicBezTo>
                <a:cubicBezTo>
                  <a:pt x="411" y="4496"/>
                  <a:pt x="911" y="5424"/>
                  <a:pt x="1714" y="5960"/>
                </a:cubicBezTo>
                <a:cubicBezTo>
                  <a:pt x="625" y="6584"/>
                  <a:pt x="1" y="7530"/>
                  <a:pt x="1" y="8779"/>
                </a:cubicBezTo>
                <a:cubicBezTo>
                  <a:pt x="1" y="11098"/>
                  <a:pt x="2124" y="12579"/>
                  <a:pt x="5247" y="12579"/>
                </a:cubicBezTo>
                <a:cubicBezTo>
                  <a:pt x="8387" y="12579"/>
                  <a:pt x="10510" y="11098"/>
                  <a:pt x="10510" y="8779"/>
                </a:cubicBezTo>
                <a:cubicBezTo>
                  <a:pt x="10510" y="7530"/>
                  <a:pt x="9868" y="6584"/>
                  <a:pt x="8779" y="5960"/>
                </a:cubicBezTo>
                <a:cubicBezTo>
                  <a:pt x="9600" y="5424"/>
                  <a:pt x="10082" y="4496"/>
                  <a:pt x="10082" y="3533"/>
                </a:cubicBezTo>
                <a:cubicBezTo>
                  <a:pt x="10082" y="1374"/>
                  <a:pt x="8101" y="0"/>
                  <a:pt x="5247" y="0"/>
                </a:cubicBezTo>
                <a:close/>
              </a:path>
            </a:pathLst>
          </a:custGeom>
          <a:solidFill>
            <a:srgbClr val="356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0"/>
          <p:cNvSpPr/>
          <p:nvPr/>
        </p:nvSpPr>
        <p:spPr>
          <a:xfrm>
            <a:off x="7924730" y="3521244"/>
            <a:ext cx="474410" cy="405675"/>
          </a:xfrm>
          <a:custGeom>
            <a:avLst/>
            <a:gdLst/>
            <a:ahLst/>
            <a:cxnLst/>
            <a:rect l="l" t="t" r="r" b="b"/>
            <a:pathLst>
              <a:path w="15274" h="13061" extrusionOk="0">
                <a:moveTo>
                  <a:pt x="8776" y="0"/>
                </a:moveTo>
                <a:cubicBezTo>
                  <a:pt x="8765" y="0"/>
                  <a:pt x="8754" y="0"/>
                  <a:pt x="8743" y="0"/>
                </a:cubicBezTo>
                <a:cubicBezTo>
                  <a:pt x="2909" y="0"/>
                  <a:pt x="0" y="7030"/>
                  <a:pt x="4122" y="11152"/>
                </a:cubicBezTo>
                <a:cubicBezTo>
                  <a:pt x="5376" y="12394"/>
                  <a:pt x="7046" y="13060"/>
                  <a:pt x="8746" y="13060"/>
                </a:cubicBezTo>
                <a:cubicBezTo>
                  <a:pt x="9586" y="13060"/>
                  <a:pt x="10433" y="12898"/>
                  <a:pt x="11241" y="12561"/>
                </a:cubicBezTo>
                <a:cubicBezTo>
                  <a:pt x="13686" y="11544"/>
                  <a:pt x="15274" y="9153"/>
                  <a:pt x="15274" y="6513"/>
                </a:cubicBezTo>
                <a:cubicBezTo>
                  <a:pt x="15274" y="2919"/>
                  <a:pt x="12365" y="0"/>
                  <a:pt x="8776" y="0"/>
                </a:cubicBezTo>
                <a:close/>
              </a:path>
            </a:pathLst>
          </a:custGeom>
          <a:solidFill>
            <a:srgbClr val="356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20"/>
          <p:cNvGrpSpPr/>
          <p:nvPr/>
        </p:nvGrpSpPr>
        <p:grpSpPr>
          <a:xfrm>
            <a:off x="8092498" y="3605175"/>
            <a:ext cx="205099" cy="233958"/>
            <a:chOff x="8077139" y="3601626"/>
            <a:chExt cx="224471" cy="256028"/>
          </a:xfrm>
        </p:grpSpPr>
        <p:sp>
          <p:nvSpPr>
            <p:cNvPr id="351" name="Google Shape;351;p20"/>
            <p:cNvSpPr/>
            <p:nvPr/>
          </p:nvSpPr>
          <p:spPr>
            <a:xfrm>
              <a:off x="8125903" y="3644146"/>
              <a:ext cx="123060" cy="105449"/>
            </a:xfrm>
            <a:custGeom>
              <a:avLst/>
              <a:gdLst/>
              <a:ahLst/>
              <a:cxnLst/>
              <a:rect l="l" t="t" r="r" b="b"/>
              <a:pathLst>
                <a:path w="3962" h="3395" extrusionOk="0">
                  <a:moveTo>
                    <a:pt x="2266" y="700"/>
                  </a:moveTo>
                  <a:cubicBezTo>
                    <a:pt x="2819" y="700"/>
                    <a:pt x="3266" y="1146"/>
                    <a:pt x="3266" y="1699"/>
                  </a:cubicBezTo>
                  <a:cubicBezTo>
                    <a:pt x="3266" y="2304"/>
                    <a:pt x="2765" y="2712"/>
                    <a:pt x="2249" y="2712"/>
                  </a:cubicBezTo>
                  <a:cubicBezTo>
                    <a:pt x="2003" y="2712"/>
                    <a:pt x="1754" y="2620"/>
                    <a:pt x="1553" y="2413"/>
                  </a:cubicBezTo>
                  <a:cubicBezTo>
                    <a:pt x="910" y="1771"/>
                    <a:pt x="1356" y="700"/>
                    <a:pt x="2266" y="700"/>
                  </a:cubicBezTo>
                  <a:close/>
                  <a:moveTo>
                    <a:pt x="2249" y="1"/>
                  </a:moveTo>
                  <a:cubicBezTo>
                    <a:pt x="1829" y="1"/>
                    <a:pt x="1401" y="156"/>
                    <a:pt x="1053" y="504"/>
                  </a:cubicBezTo>
                  <a:cubicBezTo>
                    <a:pt x="0" y="1574"/>
                    <a:pt x="750" y="3394"/>
                    <a:pt x="2266" y="3394"/>
                  </a:cubicBezTo>
                  <a:cubicBezTo>
                    <a:pt x="3194" y="3394"/>
                    <a:pt x="3961" y="2627"/>
                    <a:pt x="3961" y="1699"/>
                  </a:cubicBezTo>
                  <a:cubicBezTo>
                    <a:pt x="3961" y="675"/>
                    <a:pt x="3123" y="1"/>
                    <a:pt x="2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p:nvPr/>
          </p:nvSpPr>
          <p:spPr>
            <a:xfrm>
              <a:off x="8077139" y="3601626"/>
              <a:ext cx="224471" cy="256028"/>
            </a:xfrm>
            <a:custGeom>
              <a:avLst/>
              <a:gdLst/>
              <a:ahLst/>
              <a:cxnLst/>
              <a:rect l="l" t="t" r="r" b="b"/>
              <a:pathLst>
                <a:path w="7227" h="8243" extrusionOk="0">
                  <a:moveTo>
                    <a:pt x="3836" y="606"/>
                  </a:moveTo>
                  <a:cubicBezTo>
                    <a:pt x="5960" y="606"/>
                    <a:pt x="7226" y="3015"/>
                    <a:pt x="5995" y="4763"/>
                  </a:cubicBezTo>
                  <a:lnTo>
                    <a:pt x="3836" y="7475"/>
                  </a:lnTo>
                  <a:lnTo>
                    <a:pt x="1695" y="4799"/>
                  </a:lnTo>
                  <a:lnTo>
                    <a:pt x="1677" y="4781"/>
                  </a:lnTo>
                  <a:cubicBezTo>
                    <a:pt x="446" y="3033"/>
                    <a:pt x="1695" y="624"/>
                    <a:pt x="3836" y="624"/>
                  </a:cubicBezTo>
                  <a:lnTo>
                    <a:pt x="3836" y="606"/>
                  </a:lnTo>
                  <a:close/>
                  <a:moveTo>
                    <a:pt x="3819" y="0"/>
                  </a:moveTo>
                  <a:cubicBezTo>
                    <a:pt x="3573" y="0"/>
                    <a:pt x="3322" y="29"/>
                    <a:pt x="3069" y="89"/>
                  </a:cubicBezTo>
                  <a:cubicBezTo>
                    <a:pt x="1035" y="588"/>
                    <a:pt x="0" y="2854"/>
                    <a:pt x="964" y="4710"/>
                  </a:cubicBezTo>
                  <a:lnTo>
                    <a:pt x="3658" y="8207"/>
                  </a:lnTo>
                  <a:lnTo>
                    <a:pt x="3694" y="8243"/>
                  </a:lnTo>
                  <a:lnTo>
                    <a:pt x="3979" y="8243"/>
                  </a:lnTo>
                  <a:lnTo>
                    <a:pt x="6459" y="5120"/>
                  </a:lnTo>
                  <a:lnTo>
                    <a:pt x="6709" y="4692"/>
                  </a:lnTo>
                  <a:cubicBezTo>
                    <a:pt x="6941" y="4246"/>
                    <a:pt x="7066" y="3746"/>
                    <a:pt x="7066" y="3247"/>
                  </a:cubicBezTo>
                  <a:cubicBezTo>
                    <a:pt x="7066" y="1418"/>
                    <a:pt x="5560" y="0"/>
                    <a:pt x="3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20"/>
          <p:cNvSpPr/>
          <p:nvPr/>
        </p:nvSpPr>
        <p:spPr>
          <a:xfrm>
            <a:off x="1994381" y="4544832"/>
            <a:ext cx="2917839" cy="270502"/>
          </a:xfrm>
          <a:custGeom>
            <a:avLst/>
            <a:gdLst/>
            <a:ahLst/>
            <a:cxnLst/>
            <a:rect l="l" t="t" r="r" b="b"/>
            <a:pathLst>
              <a:path w="93942" h="8709" extrusionOk="0">
                <a:moveTo>
                  <a:pt x="9564" y="1"/>
                </a:moveTo>
                <a:lnTo>
                  <a:pt x="0" y="8708"/>
                </a:lnTo>
                <a:lnTo>
                  <a:pt x="84396" y="8708"/>
                </a:lnTo>
                <a:lnTo>
                  <a:pt x="93942" y="1"/>
                </a:lnTo>
                <a:close/>
              </a:path>
            </a:pathLst>
          </a:custGeom>
          <a:solidFill>
            <a:srgbClr val="E8A33A"/>
          </a:solidFill>
          <a:ln w="5800" cap="flat" cmpd="sng">
            <a:solidFill>
              <a:srgbClr val="E8A33A"/>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0"/>
          <p:cNvSpPr/>
          <p:nvPr/>
        </p:nvSpPr>
        <p:spPr>
          <a:xfrm>
            <a:off x="5152631" y="4540599"/>
            <a:ext cx="2917839" cy="270502"/>
          </a:xfrm>
          <a:custGeom>
            <a:avLst/>
            <a:gdLst/>
            <a:ahLst/>
            <a:cxnLst/>
            <a:rect l="l" t="t" r="r" b="b"/>
            <a:pathLst>
              <a:path w="93942" h="8709" extrusionOk="0">
                <a:moveTo>
                  <a:pt x="9564" y="1"/>
                </a:moveTo>
                <a:lnTo>
                  <a:pt x="0" y="8708"/>
                </a:lnTo>
                <a:lnTo>
                  <a:pt x="84378" y="8708"/>
                </a:lnTo>
                <a:lnTo>
                  <a:pt x="93942" y="1"/>
                </a:lnTo>
                <a:close/>
              </a:path>
            </a:pathLst>
          </a:custGeom>
          <a:solidFill>
            <a:srgbClr val="E8A33A"/>
          </a:solidFill>
          <a:ln w="5800" cap="flat" cmpd="sng">
            <a:solidFill>
              <a:srgbClr val="E8A33A"/>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txBox="1"/>
          <p:nvPr/>
        </p:nvSpPr>
        <p:spPr>
          <a:xfrm>
            <a:off x="1250483" y="2517822"/>
            <a:ext cx="1399200" cy="287100"/>
          </a:xfrm>
          <a:prstGeom prst="rect">
            <a:avLst/>
          </a:prstGeom>
          <a:noFill/>
          <a:ln>
            <a:noFill/>
          </a:ln>
        </p:spPr>
        <p:txBody>
          <a:bodyPr spcFirstLastPara="1" wrap="square" lIns="0" tIns="7500" rIns="0" bIns="0" anchor="ctr" anchorCtr="0">
            <a:noAutofit/>
          </a:bodyPr>
          <a:lstStyle/>
          <a:p>
            <a:pPr marL="12700" marR="0" lvl="0" indent="0" algn="ctr" rtl="0">
              <a:lnSpc>
                <a:spcPct val="100000"/>
              </a:lnSpc>
              <a:spcBef>
                <a:spcPts val="0"/>
              </a:spcBef>
              <a:spcAft>
                <a:spcPts val="0"/>
              </a:spcAft>
              <a:buNone/>
            </a:pPr>
            <a:r>
              <a:rPr lang="en" b="1" i="1" dirty="0">
                <a:solidFill>
                  <a:srgbClr val="FFFFFF"/>
                </a:solidFill>
                <a:effectLst>
                  <a:outerShdw blurRad="38100" dist="38100" dir="2700000" algn="tl">
                    <a:srgbClr val="000000">
                      <a:alpha val="43137"/>
                    </a:srgbClr>
                  </a:outerShdw>
                </a:effectLst>
                <a:latin typeface="Fira Sans"/>
                <a:ea typeface="Fira Sans"/>
                <a:cs typeface="Fira Sans"/>
                <a:sym typeface="Fira Sans"/>
              </a:rPr>
              <a:t>Analytics</a:t>
            </a:r>
            <a:endParaRPr dirty="0">
              <a:effectLst>
                <a:outerShdw blurRad="38100" dist="38100" dir="2700000" algn="tl">
                  <a:srgbClr val="000000">
                    <a:alpha val="43137"/>
                  </a:srgbClr>
                </a:outerShdw>
              </a:effectLst>
              <a:latin typeface="Fira Sans"/>
              <a:ea typeface="Fira Sans"/>
              <a:cs typeface="Fira Sans"/>
              <a:sym typeface="Fira Sans"/>
            </a:endParaRPr>
          </a:p>
        </p:txBody>
      </p:sp>
      <p:sp>
        <p:nvSpPr>
          <p:cNvPr id="356" name="Google Shape;356;p20"/>
          <p:cNvSpPr txBox="1"/>
          <p:nvPr/>
        </p:nvSpPr>
        <p:spPr>
          <a:xfrm>
            <a:off x="4215522" y="2517825"/>
            <a:ext cx="1794600" cy="287100"/>
          </a:xfrm>
          <a:prstGeom prst="rect">
            <a:avLst/>
          </a:prstGeom>
          <a:noFill/>
          <a:ln>
            <a:noFill/>
          </a:ln>
        </p:spPr>
        <p:txBody>
          <a:bodyPr spcFirstLastPara="1" wrap="square" lIns="0" tIns="7500" rIns="0" bIns="0" anchor="ctr" anchorCtr="0">
            <a:noAutofit/>
          </a:bodyPr>
          <a:lstStyle/>
          <a:p>
            <a:pPr marL="12700" lvl="0" indent="0" algn="ctr" rtl="0">
              <a:spcBef>
                <a:spcPts val="0"/>
              </a:spcBef>
              <a:spcAft>
                <a:spcPts val="0"/>
              </a:spcAft>
              <a:buClr>
                <a:schemeClr val="dk1"/>
              </a:buClr>
              <a:buFont typeface="Arial"/>
              <a:buNone/>
            </a:pPr>
            <a:r>
              <a:rPr lang="en" b="1" i="1" dirty="0">
                <a:solidFill>
                  <a:schemeClr val="lt1"/>
                </a:solidFill>
                <a:effectLst>
                  <a:outerShdw blurRad="38100" dist="38100" dir="2700000" algn="tl">
                    <a:srgbClr val="000000">
                      <a:alpha val="43137"/>
                    </a:srgbClr>
                  </a:outerShdw>
                </a:effectLst>
                <a:latin typeface="Fira Sans"/>
                <a:ea typeface="Fira Sans"/>
                <a:cs typeface="Fira Sans"/>
                <a:sym typeface="Fira Sans"/>
              </a:rPr>
              <a:t>Innovation</a:t>
            </a:r>
            <a:endParaRPr dirty="0">
              <a:effectLst>
                <a:outerShdw blurRad="38100" dist="38100" dir="2700000" algn="tl">
                  <a:srgbClr val="000000">
                    <a:alpha val="43137"/>
                  </a:srgbClr>
                </a:outerShdw>
              </a:effectLst>
              <a:latin typeface="Fira Sans"/>
              <a:ea typeface="Fira Sans"/>
              <a:cs typeface="Fira Sans"/>
              <a:sym typeface="Fira Sans"/>
            </a:endParaRPr>
          </a:p>
        </p:txBody>
      </p:sp>
      <p:sp>
        <p:nvSpPr>
          <p:cNvPr id="357" name="Google Shape;357;p20"/>
          <p:cNvSpPr txBox="1"/>
          <p:nvPr/>
        </p:nvSpPr>
        <p:spPr>
          <a:xfrm>
            <a:off x="2693902" y="4555201"/>
            <a:ext cx="1399200" cy="255900"/>
          </a:xfrm>
          <a:prstGeom prst="rect">
            <a:avLst/>
          </a:prstGeom>
          <a:noFill/>
          <a:ln>
            <a:noFill/>
          </a:ln>
        </p:spPr>
        <p:txBody>
          <a:bodyPr spcFirstLastPara="1" wrap="square" lIns="0" tIns="7500" rIns="0" bIns="0" anchor="ctr" anchorCtr="0">
            <a:noAutofit/>
          </a:bodyPr>
          <a:lstStyle/>
          <a:p>
            <a:pPr marL="12700" lvl="0" indent="0" algn="ctr" rtl="0">
              <a:spcBef>
                <a:spcPts val="0"/>
              </a:spcBef>
              <a:spcAft>
                <a:spcPts val="0"/>
              </a:spcAft>
              <a:buClr>
                <a:schemeClr val="dk1"/>
              </a:buClr>
              <a:buFont typeface="Arial"/>
              <a:buNone/>
            </a:pPr>
            <a:r>
              <a:rPr lang="en" b="1" i="1" dirty="0">
                <a:solidFill>
                  <a:schemeClr val="lt1"/>
                </a:solidFill>
                <a:effectLst>
                  <a:outerShdw blurRad="38100" dist="38100" dir="2700000" algn="tl">
                    <a:srgbClr val="000000">
                      <a:alpha val="43137"/>
                    </a:srgbClr>
                  </a:outerShdw>
                </a:effectLst>
                <a:latin typeface="Fira Sans"/>
                <a:ea typeface="Fira Sans"/>
                <a:cs typeface="Fira Sans"/>
                <a:sym typeface="Fira Sans"/>
              </a:rPr>
              <a:t>Strategize</a:t>
            </a:r>
            <a:endParaRPr dirty="0">
              <a:effectLst>
                <a:outerShdw blurRad="38100" dist="38100" dir="2700000" algn="tl">
                  <a:srgbClr val="000000">
                    <a:alpha val="43137"/>
                  </a:srgbClr>
                </a:outerShdw>
              </a:effectLst>
              <a:latin typeface="Fira Sans"/>
              <a:ea typeface="Fira Sans"/>
              <a:cs typeface="Fira Sans"/>
              <a:sym typeface="Fira Sans"/>
            </a:endParaRPr>
          </a:p>
        </p:txBody>
      </p:sp>
      <p:sp>
        <p:nvSpPr>
          <p:cNvPr id="358" name="Google Shape;358;p20"/>
          <p:cNvSpPr txBox="1"/>
          <p:nvPr/>
        </p:nvSpPr>
        <p:spPr>
          <a:xfrm>
            <a:off x="5824741" y="4547900"/>
            <a:ext cx="1602900" cy="255900"/>
          </a:xfrm>
          <a:prstGeom prst="rect">
            <a:avLst/>
          </a:prstGeom>
          <a:noFill/>
          <a:ln>
            <a:noFill/>
          </a:ln>
        </p:spPr>
        <p:txBody>
          <a:bodyPr spcFirstLastPara="1" wrap="square" lIns="0" tIns="7500" rIns="0" bIns="0" anchor="ctr" anchorCtr="0">
            <a:noAutofit/>
          </a:bodyPr>
          <a:lstStyle/>
          <a:p>
            <a:pPr marL="12700" lvl="0" indent="0" algn="ctr" rtl="0">
              <a:spcBef>
                <a:spcPts val="0"/>
              </a:spcBef>
              <a:spcAft>
                <a:spcPts val="0"/>
              </a:spcAft>
              <a:buClr>
                <a:schemeClr val="dk1"/>
              </a:buClr>
              <a:buFont typeface="Arial"/>
              <a:buNone/>
            </a:pPr>
            <a:r>
              <a:rPr lang="en" b="1" i="1" dirty="0">
                <a:solidFill>
                  <a:schemeClr val="lt1"/>
                </a:solidFill>
                <a:effectLst>
                  <a:outerShdw blurRad="38100" dist="38100" dir="2700000" algn="tl">
                    <a:srgbClr val="000000">
                      <a:alpha val="43137"/>
                    </a:srgbClr>
                  </a:outerShdw>
                </a:effectLst>
                <a:latin typeface="Fira Sans"/>
                <a:ea typeface="Fira Sans"/>
                <a:cs typeface="Fira Sans"/>
                <a:sym typeface="Fira Sans"/>
              </a:rPr>
              <a:t>Integration</a:t>
            </a:r>
            <a:endParaRPr dirty="0">
              <a:effectLst>
                <a:outerShdw blurRad="38100" dist="38100" dir="2700000" algn="tl">
                  <a:srgbClr val="000000">
                    <a:alpha val="43137"/>
                  </a:srgbClr>
                </a:outerShdw>
              </a:effectLst>
              <a:latin typeface="Fira Sans"/>
              <a:ea typeface="Fira Sans"/>
              <a:cs typeface="Fira Sans"/>
              <a:sym typeface="Fira Sans"/>
            </a:endParaRPr>
          </a:p>
        </p:txBody>
      </p:sp>
      <p:sp>
        <p:nvSpPr>
          <p:cNvPr id="359" name="Google Shape;359;p20"/>
          <p:cNvSpPr txBox="1">
            <a:spLocks noGrp="1"/>
          </p:cNvSpPr>
          <p:nvPr>
            <p:ph type="title"/>
          </p:nvPr>
        </p:nvSpPr>
        <p:spPr>
          <a:xfrm>
            <a:off x="375661" y="189934"/>
            <a:ext cx="3444300" cy="471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200" b="1" dirty="0">
                <a:solidFill>
                  <a:srgbClr val="000000"/>
                </a:solidFill>
                <a:latin typeface="Fira Sans"/>
                <a:ea typeface="Fira Sans"/>
                <a:cs typeface="Fira Sans"/>
                <a:sym typeface="Fira Sans"/>
              </a:rPr>
              <a:t>Supply Chain Dash</a:t>
            </a:r>
            <a:r>
              <a:rPr lang="en-IN" sz="2200" b="1" dirty="0">
                <a:solidFill>
                  <a:srgbClr val="000000"/>
                </a:solidFill>
                <a:latin typeface="Fira Sans"/>
                <a:ea typeface="Fira Sans"/>
                <a:cs typeface="Fira Sans"/>
                <a:sym typeface="Fira Sans"/>
              </a:rPr>
              <a:t>board overview</a:t>
            </a:r>
            <a:endParaRPr sz="2200" b="1" dirty="0">
              <a:solidFill>
                <a:srgbClr val="000000"/>
              </a:solidFill>
              <a:latin typeface="Fira Sans"/>
              <a:ea typeface="Fira Sans"/>
              <a:cs typeface="Fira Sans"/>
              <a:sym typeface="Fira Sans"/>
            </a:endParaRPr>
          </a:p>
        </p:txBody>
      </p:sp>
      <p:sp>
        <p:nvSpPr>
          <p:cNvPr id="360" name="Google Shape;360;p20"/>
          <p:cNvSpPr txBox="1"/>
          <p:nvPr/>
        </p:nvSpPr>
        <p:spPr>
          <a:xfrm>
            <a:off x="766100" y="1873764"/>
            <a:ext cx="1042500" cy="28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b="1" dirty="0">
                <a:effectLst>
                  <a:outerShdw blurRad="38100" dist="38100" dir="2700000" algn="tl">
                    <a:srgbClr val="000000">
                      <a:alpha val="43137"/>
                    </a:srgbClr>
                  </a:outerShdw>
                </a:effectLst>
                <a:latin typeface="Fira Sans"/>
                <a:ea typeface="Fira Sans"/>
                <a:cs typeface="Fira Sans"/>
                <a:sym typeface="Fira Sans"/>
              </a:rPr>
              <a:t>Home</a:t>
            </a:r>
            <a:endParaRPr sz="1000" b="1" dirty="0">
              <a:effectLst>
                <a:outerShdw blurRad="38100" dist="38100" dir="2700000" algn="tl">
                  <a:srgbClr val="000000">
                    <a:alpha val="43137"/>
                  </a:srgbClr>
                </a:outerShdw>
              </a:effectLst>
              <a:latin typeface="Fira Sans"/>
              <a:ea typeface="Fira Sans"/>
              <a:cs typeface="Fira Sans"/>
              <a:sym typeface="Fira Sans"/>
            </a:endParaRPr>
          </a:p>
        </p:txBody>
      </p:sp>
      <p:sp>
        <p:nvSpPr>
          <p:cNvPr id="361" name="Google Shape;361;p20"/>
          <p:cNvSpPr txBox="1"/>
          <p:nvPr/>
        </p:nvSpPr>
        <p:spPr>
          <a:xfrm>
            <a:off x="2368152" y="1872745"/>
            <a:ext cx="1042500" cy="286200"/>
          </a:xfrm>
          <a:prstGeom prst="rect">
            <a:avLst/>
          </a:prstGeom>
          <a:noFill/>
          <a:ln>
            <a:noFill/>
          </a:ln>
        </p:spPr>
        <p:txBody>
          <a:bodyPr spcFirstLastPara="1" wrap="square" lIns="91425" tIns="91425" rIns="91425" bIns="91425" anchor="t" anchorCtr="0">
            <a:noAutofit/>
          </a:bodyPr>
          <a:lstStyle/>
          <a:p>
            <a:pPr lvl="0" algn="ctr"/>
            <a:r>
              <a:rPr lang="en-IN" sz="1000" b="1" dirty="0">
                <a:effectLst>
                  <a:outerShdw blurRad="38100" dist="38100" dir="2700000" algn="tl">
                    <a:srgbClr val="000000">
                      <a:alpha val="43137"/>
                    </a:srgbClr>
                  </a:outerShdw>
                </a:effectLst>
                <a:latin typeface="Fira Sans"/>
                <a:ea typeface="Fira Sans"/>
                <a:cs typeface="Fira Sans"/>
                <a:sym typeface="Fira Sans"/>
              </a:rPr>
              <a:t>Sales and Profit Analysis</a:t>
            </a:r>
            <a:endParaRPr sz="1000" b="1" dirty="0">
              <a:effectLst>
                <a:outerShdw blurRad="38100" dist="38100" dir="2700000" algn="tl">
                  <a:srgbClr val="000000">
                    <a:alpha val="43137"/>
                  </a:srgbClr>
                </a:outerShdw>
              </a:effectLst>
              <a:latin typeface="Fira Sans"/>
              <a:ea typeface="Fira Sans"/>
              <a:cs typeface="Fira Sans"/>
              <a:sym typeface="Fira Sans"/>
            </a:endParaRPr>
          </a:p>
        </p:txBody>
      </p:sp>
      <p:sp>
        <p:nvSpPr>
          <p:cNvPr id="362" name="Google Shape;362;p20"/>
          <p:cNvSpPr txBox="1"/>
          <p:nvPr/>
        </p:nvSpPr>
        <p:spPr>
          <a:xfrm>
            <a:off x="3970203" y="1872745"/>
            <a:ext cx="1042500" cy="286200"/>
          </a:xfrm>
          <a:prstGeom prst="rect">
            <a:avLst/>
          </a:prstGeom>
          <a:noFill/>
          <a:ln>
            <a:noFill/>
          </a:ln>
        </p:spPr>
        <p:txBody>
          <a:bodyPr spcFirstLastPara="1" wrap="square" lIns="91425" tIns="91425" rIns="91425" bIns="0" anchor="t" anchorCtr="0">
            <a:noAutofit/>
          </a:bodyPr>
          <a:lstStyle/>
          <a:p>
            <a:pPr lvl="0" algn="ctr"/>
            <a:r>
              <a:rPr lang="en-IN" sz="1000" b="1" dirty="0">
                <a:effectLst>
                  <a:outerShdw blurRad="38100" dist="38100" dir="2700000" algn="tl">
                    <a:srgbClr val="000000">
                      <a:alpha val="43137"/>
                    </a:srgbClr>
                  </a:outerShdw>
                </a:effectLst>
                <a:latin typeface="Fira Sans"/>
                <a:ea typeface="Fira Sans"/>
                <a:cs typeface="Fira Sans"/>
                <a:sym typeface="Fira Sans"/>
              </a:rPr>
              <a:t> Customer</a:t>
            </a:r>
          </a:p>
          <a:p>
            <a:pPr lvl="0" algn="ctr"/>
            <a:r>
              <a:rPr lang="en-IN" sz="1000" b="1" dirty="0">
                <a:effectLst>
                  <a:outerShdw blurRad="38100" dist="38100" dir="2700000" algn="tl">
                    <a:srgbClr val="000000">
                      <a:alpha val="43137"/>
                    </a:srgbClr>
                  </a:outerShdw>
                </a:effectLst>
                <a:latin typeface="Fira Sans"/>
                <a:ea typeface="Fira Sans"/>
                <a:cs typeface="Fira Sans"/>
                <a:sym typeface="Fira Sans"/>
              </a:rPr>
              <a:t>Analysis </a:t>
            </a:r>
            <a:endParaRPr sz="1000" b="1" dirty="0">
              <a:effectLst>
                <a:outerShdw blurRad="38100" dist="38100" dir="2700000" algn="tl">
                  <a:srgbClr val="000000">
                    <a:alpha val="43137"/>
                  </a:srgbClr>
                </a:outerShdw>
              </a:effectLst>
              <a:latin typeface="Fira Sans"/>
              <a:ea typeface="Fira Sans"/>
              <a:cs typeface="Fira Sans"/>
              <a:sym typeface="Fira Sans"/>
            </a:endParaRPr>
          </a:p>
        </p:txBody>
      </p:sp>
      <p:sp>
        <p:nvSpPr>
          <p:cNvPr id="363" name="Google Shape;363;p20"/>
          <p:cNvSpPr txBox="1"/>
          <p:nvPr/>
        </p:nvSpPr>
        <p:spPr>
          <a:xfrm>
            <a:off x="5572255" y="1872745"/>
            <a:ext cx="1042500" cy="286200"/>
          </a:xfrm>
          <a:prstGeom prst="rect">
            <a:avLst/>
          </a:prstGeom>
          <a:noFill/>
          <a:ln>
            <a:noFill/>
          </a:ln>
        </p:spPr>
        <p:txBody>
          <a:bodyPr spcFirstLastPara="1" wrap="square" lIns="91425" tIns="91425" rIns="91425" bIns="91425" anchor="t" anchorCtr="0">
            <a:noAutofit/>
          </a:bodyPr>
          <a:lstStyle/>
          <a:p>
            <a:pPr lvl="0" algn="ctr"/>
            <a:r>
              <a:rPr lang="en-IN" sz="1000" b="1" dirty="0">
                <a:effectLst>
                  <a:outerShdw blurRad="38100" dist="38100" dir="2700000" algn="tl">
                    <a:srgbClr val="000000">
                      <a:alpha val="43137"/>
                    </a:srgbClr>
                  </a:outerShdw>
                </a:effectLst>
                <a:latin typeface="Fira Sans"/>
                <a:ea typeface="Fira Sans"/>
                <a:cs typeface="Fira Sans"/>
                <a:sym typeface="Fira Sans"/>
              </a:rPr>
              <a:t>Order Analysis</a:t>
            </a:r>
            <a:endParaRPr sz="1000" b="1" dirty="0">
              <a:effectLst>
                <a:outerShdw blurRad="38100" dist="38100" dir="2700000" algn="tl">
                  <a:srgbClr val="000000">
                    <a:alpha val="43137"/>
                  </a:srgbClr>
                </a:outerShdw>
              </a:effectLst>
              <a:latin typeface="Fira Sans"/>
              <a:ea typeface="Fira Sans"/>
              <a:cs typeface="Fira Sans"/>
              <a:sym typeface="Fira Sans"/>
            </a:endParaRPr>
          </a:p>
        </p:txBody>
      </p:sp>
      <p:sp>
        <p:nvSpPr>
          <p:cNvPr id="364" name="Google Shape;364;p20"/>
          <p:cNvSpPr txBox="1"/>
          <p:nvPr/>
        </p:nvSpPr>
        <p:spPr>
          <a:xfrm>
            <a:off x="2308975" y="3944626"/>
            <a:ext cx="1042500" cy="286200"/>
          </a:xfrm>
          <a:prstGeom prst="rect">
            <a:avLst/>
          </a:prstGeom>
          <a:noFill/>
          <a:ln>
            <a:noFill/>
          </a:ln>
        </p:spPr>
        <p:txBody>
          <a:bodyPr spcFirstLastPara="1" wrap="square" lIns="91425" tIns="91425" rIns="91425" bIns="91425" anchor="t" anchorCtr="0">
            <a:noAutofit/>
          </a:bodyPr>
          <a:lstStyle/>
          <a:p>
            <a:pPr lvl="0" algn="ctr"/>
            <a:r>
              <a:rPr lang="en-IN" sz="1000" b="1" dirty="0">
                <a:effectLst>
                  <a:outerShdw blurRad="38100" dist="38100" dir="2700000" algn="tl">
                    <a:srgbClr val="000000">
                      <a:alpha val="43137"/>
                    </a:srgbClr>
                  </a:outerShdw>
                </a:effectLst>
                <a:latin typeface="Fira Sans"/>
                <a:ea typeface="Fira Sans"/>
                <a:cs typeface="Fira Sans"/>
                <a:sym typeface="Fira Sans"/>
              </a:rPr>
              <a:t>Product Performance</a:t>
            </a:r>
            <a:endParaRPr sz="1000" b="1" dirty="0">
              <a:effectLst>
                <a:outerShdw blurRad="38100" dist="38100" dir="2700000" algn="tl">
                  <a:srgbClr val="000000">
                    <a:alpha val="43137"/>
                  </a:srgbClr>
                </a:outerShdw>
              </a:effectLst>
              <a:latin typeface="Fira Sans"/>
              <a:ea typeface="Fira Sans"/>
              <a:cs typeface="Fira Sans"/>
              <a:sym typeface="Fira Sans"/>
            </a:endParaRPr>
          </a:p>
        </p:txBody>
      </p:sp>
      <p:sp>
        <p:nvSpPr>
          <p:cNvPr id="365" name="Google Shape;365;p20"/>
          <p:cNvSpPr txBox="1"/>
          <p:nvPr/>
        </p:nvSpPr>
        <p:spPr>
          <a:xfrm>
            <a:off x="3936476" y="3943608"/>
            <a:ext cx="1042500" cy="286200"/>
          </a:xfrm>
          <a:prstGeom prst="rect">
            <a:avLst/>
          </a:prstGeom>
          <a:noFill/>
          <a:ln>
            <a:noFill/>
          </a:ln>
        </p:spPr>
        <p:txBody>
          <a:bodyPr spcFirstLastPara="1" wrap="square" lIns="91425" tIns="91425" rIns="91425" bIns="91425" anchor="t" anchorCtr="0">
            <a:noAutofit/>
          </a:bodyPr>
          <a:lstStyle/>
          <a:p>
            <a:pPr lvl="0" algn="ctr"/>
            <a:r>
              <a:rPr lang="en-IN" sz="1000" b="1" dirty="0">
                <a:effectLst>
                  <a:outerShdw blurRad="38100" dist="38100" dir="2700000" algn="tl">
                    <a:srgbClr val="000000">
                      <a:alpha val="43137"/>
                    </a:srgbClr>
                  </a:outerShdw>
                </a:effectLst>
                <a:latin typeface="Fira Sans"/>
                <a:ea typeface="Fira Sans"/>
                <a:cs typeface="Fira Sans"/>
                <a:sym typeface="Fira Sans"/>
              </a:rPr>
              <a:t>Market and Regional Insights</a:t>
            </a:r>
            <a:endParaRPr sz="1000" b="1" dirty="0">
              <a:effectLst>
                <a:outerShdw blurRad="38100" dist="38100" dir="2700000" algn="tl">
                  <a:srgbClr val="000000">
                    <a:alpha val="43137"/>
                  </a:srgbClr>
                </a:outerShdw>
              </a:effectLst>
              <a:latin typeface="Fira Sans"/>
              <a:ea typeface="Fira Sans"/>
              <a:cs typeface="Fira Sans"/>
              <a:sym typeface="Fira Sans"/>
            </a:endParaRPr>
          </a:p>
        </p:txBody>
      </p:sp>
      <p:sp>
        <p:nvSpPr>
          <p:cNvPr id="366" name="Google Shape;366;p20"/>
          <p:cNvSpPr txBox="1"/>
          <p:nvPr/>
        </p:nvSpPr>
        <p:spPr>
          <a:xfrm>
            <a:off x="5487778" y="3943608"/>
            <a:ext cx="1042500" cy="286200"/>
          </a:xfrm>
          <a:prstGeom prst="rect">
            <a:avLst/>
          </a:prstGeom>
          <a:noFill/>
          <a:ln>
            <a:noFill/>
          </a:ln>
        </p:spPr>
        <p:txBody>
          <a:bodyPr spcFirstLastPara="1" wrap="square" lIns="91425" tIns="91425" rIns="91425" bIns="0" anchor="t" anchorCtr="0">
            <a:noAutofit/>
          </a:bodyPr>
          <a:lstStyle/>
          <a:p>
            <a:pPr lvl="0" algn="ctr"/>
            <a:r>
              <a:rPr lang="en-IN" sz="1000" b="1" dirty="0">
                <a:effectLst>
                  <a:outerShdw blurRad="38100" dist="38100" dir="2700000" algn="tl">
                    <a:srgbClr val="000000">
                      <a:alpha val="43137"/>
                    </a:srgbClr>
                  </a:outerShdw>
                </a:effectLst>
                <a:latin typeface="Fira Sans"/>
                <a:ea typeface="Fira Sans"/>
                <a:cs typeface="Fira Sans"/>
                <a:sym typeface="Fira Sans"/>
              </a:rPr>
              <a:t>Payment, Discount, Time Analysis</a:t>
            </a:r>
            <a:endParaRPr sz="1000" b="1" dirty="0">
              <a:effectLst>
                <a:outerShdw blurRad="38100" dist="38100" dir="2700000" algn="tl">
                  <a:srgbClr val="000000">
                    <a:alpha val="43137"/>
                  </a:srgbClr>
                </a:outerShdw>
              </a:effectLst>
              <a:latin typeface="Fira Sans"/>
              <a:ea typeface="Fira Sans"/>
              <a:cs typeface="Fira Sans"/>
              <a:sym typeface="Fira Sans"/>
            </a:endParaRPr>
          </a:p>
        </p:txBody>
      </p:sp>
      <p:sp>
        <p:nvSpPr>
          <p:cNvPr id="367" name="Google Shape;367;p20"/>
          <p:cNvSpPr txBox="1"/>
          <p:nvPr/>
        </p:nvSpPr>
        <p:spPr>
          <a:xfrm>
            <a:off x="7039079" y="3943608"/>
            <a:ext cx="1042500" cy="286200"/>
          </a:xfrm>
          <a:prstGeom prst="rect">
            <a:avLst/>
          </a:prstGeom>
          <a:noFill/>
          <a:ln>
            <a:noFill/>
          </a:ln>
        </p:spPr>
        <p:txBody>
          <a:bodyPr spcFirstLastPara="1" wrap="square" lIns="91425" tIns="91425" rIns="91425" bIns="91425" anchor="t" anchorCtr="0">
            <a:noAutofit/>
          </a:bodyPr>
          <a:lstStyle/>
          <a:p>
            <a:pPr lvl="0" algn="ctr"/>
            <a:r>
              <a:rPr lang="en-IN" sz="1000" b="1" dirty="0">
                <a:effectLst>
                  <a:outerShdw blurRad="38100" dist="38100" dir="2700000" algn="tl">
                    <a:srgbClr val="000000">
                      <a:alpha val="43137"/>
                    </a:srgbClr>
                  </a:outerShdw>
                </a:effectLst>
                <a:latin typeface="Fira Sans"/>
                <a:ea typeface="Fira Sans"/>
                <a:cs typeface="Fira Sans"/>
                <a:sym typeface="Fira Sans"/>
              </a:rPr>
              <a:t>Temporal Analysis</a:t>
            </a:r>
            <a:endParaRPr sz="1000" b="1" dirty="0">
              <a:effectLst>
                <a:outerShdw blurRad="38100" dist="38100" dir="2700000" algn="tl">
                  <a:srgbClr val="000000">
                    <a:alpha val="43137"/>
                  </a:srgbClr>
                </a:outerShdw>
              </a:effectLst>
              <a:latin typeface="Fira Sans"/>
              <a:ea typeface="Fira Sans"/>
              <a:cs typeface="Fira Sans"/>
              <a:sym typeface="Fira Sans"/>
            </a:endParaRPr>
          </a:p>
        </p:txBody>
      </p:sp>
      <p:grpSp>
        <p:nvGrpSpPr>
          <p:cNvPr id="368" name="Google Shape;368;p20"/>
          <p:cNvGrpSpPr/>
          <p:nvPr/>
        </p:nvGrpSpPr>
        <p:grpSpPr>
          <a:xfrm>
            <a:off x="4899842" y="3565278"/>
            <a:ext cx="259935" cy="298085"/>
            <a:chOff x="1526275" y="238125"/>
            <a:chExt cx="4568275" cy="5238750"/>
          </a:xfrm>
        </p:grpSpPr>
        <p:sp>
          <p:nvSpPr>
            <p:cNvPr id="369" name="Google Shape;369;p20"/>
            <p:cNvSpPr/>
            <p:nvPr/>
          </p:nvSpPr>
          <p:spPr>
            <a:xfrm>
              <a:off x="1526275" y="1722375"/>
              <a:ext cx="4568275" cy="3754500"/>
            </a:xfrm>
            <a:custGeom>
              <a:avLst/>
              <a:gdLst/>
              <a:ahLst/>
              <a:cxnLst/>
              <a:rect l="l" t="t" r="r" b="b"/>
              <a:pathLst>
                <a:path w="182731" h="150180" extrusionOk="0">
                  <a:moveTo>
                    <a:pt x="21221" y="26952"/>
                  </a:moveTo>
                  <a:lnTo>
                    <a:pt x="84161" y="48205"/>
                  </a:lnTo>
                  <a:lnTo>
                    <a:pt x="67231" y="66969"/>
                  </a:lnTo>
                  <a:lnTo>
                    <a:pt x="10152" y="45421"/>
                  </a:lnTo>
                  <a:lnTo>
                    <a:pt x="21221" y="26952"/>
                  </a:lnTo>
                  <a:close/>
                  <a:moveTo>
                    <a:pt x="161510" y="26952"/>
                  </a:moveTo>
                  <a:lnTo>
                    <a:pt x="172579" y="45421"/>
                  </a:lnTo>
                  <a:lnTo>
                    <a:pt x="115500" y="66969"/>
                  </a:lnTo>
                  <a:lnTo>
                    <a:pt x="98570" y="48205"/>
                  </a:lnTo>
                  <a:lnTo>
                    <a:pt x="161510" y="26952"/>
                  </a:lnTo>
                  <a:close/>
                  <a:moveTo>
                    <a:pt x="87272" y="56981"/>
                  </a:moveTo>
                  <a:lnTo>
                    <a:pt x="87272" y="140421"/>
                  </a:lnTo>
                  <a:lnTo>
                    <a:pt x="23513" y="118906"/>
                  </a:lnTo>
                  <a:lnTo>
                    <a:pt x="23513" y="59208"/>
                  </a:lnTo>
                  <a:lnTo>
                    <a:pt x="66936" y="75614"/>
                  </a:lnTo>
                  <a:lnTo>
                    <a:pt x="67656" y="75844"/>
                  </a:lnTo>
                  <a:lnTo>
                    <a:pt x="68410" y="75876"/>
                  </a:lnTo>
                  <a:lnTo>
                    <a:pt x="68835" y="75876"/>
                  </a:lnTo>
                  <a:lnTo>
                    <a:pt x="69654" y="75713"/>
                  </a:lnTo>
                  <a:lnTo>
                    <a:pt x="70440" y="75352"/>
                  </a:lnTo>
                  <a:lnTo>
                    <a:pt x="71128" y="74861"/>
                  </a:lnTo>
                  <a:lnTo>
                    <a:pt x="71455" y="74534"/>
                  </a:lnTo>
                  <a:lnTo>
                    <a:pt x="87272" y="56981"/>
                  </a:lnTo>
                  <a:close/>
                  <a:moveTo>
                    <a:pt x="95459" y="56981"/>
                  </a:moveTo>
                  <a:lnTo>
                    <a:pt x="111276" y="74534"/>
                  </a:lnTo>
                  <a:lnTo>
                    <a:pt x="111603" y="74861"/>
                  </a:lnTo>
                  <a:lnTo>
                    <a:pt x="112291" y="75352"/>
                  </a:lnTo>
                  <a:lnTo>
                    <a:pt x="113077" y="75713"/>
                  </a:lnTo>
                  <a:lnTo>
                    <a:pt x="113896" y="75876"/>
                  </a:lnTo>
                  <a:lnTo>
                    <a:pt x="114321" y="75876"/>
                  </a:lnTo>
                  <a:lnTo>
                    <a:pt x="115074" y="75844"/>
                  </a:lnTo>
                  <a:lnTo>
                    <a:pt x="115762" y="75614"/>
                  </a:lnTo>
                  <a:lnTo>
                    <a:pt x="159218" y="59208"/>
                  </a:lnTo>
                  <a:lnTo>
                    <a:pt x="159218" y="118906"/>
                  </a:lnTo>
                  <a:lnTo>
                    <a:pt x="95459" y="140421"/>
                  </a:lnTo>
                  <a:lnTo>
                    <a:pt x="95459" y="56981"/>
                  </a:lnTo>
                  <a:close/>
                  <a:moveTo>
                    <a:pt x="71783" y="1"/>
                  </a:moveTo>
                  <a:lnTo>
                    <a:pt x="39559" y="10873"/>
                  </a:lnTo>
                  <a:lnTo>
                    <a:pt x="18077" y="18143"/>
                  </a:lnTo>
                  <a:lnTo>
                    <a:pt x="17913" y="18208"/>
                  </a:lnTo>
                  <a:lnTo>
                    <a:pt x="17782" y="18274"/>
                  </a:lnTo>
                  <a:lnTo>
                    <a:pt x="17258" y="18536"/>
                  </a:lnTo>
                  <a:lnTo>
                    <a:pt x="16407" y="19224"/>
                  </a:lnTo>
                  <a:lnTo>
                    <a:pt x="16047" y="19682"/>
                  </a:lnTo>
                  <a:lnTo>
                    <a:pt x="15981" y="19780"/>
                  </a:lnTo>
                  <a:lnTo>
                    <a:pt x="15916" y="19911"/>
                  </a:lnTo>
                  <a:lnTo>
                    <a:pt x="655" y="45290"/>
                  </a:lnTo>
                  <a:lnTo>
                    <a:pt x="361" y="45847"/>
                  </a:lnTo>
                  <a:lnTo>
                    <a:pt x="33" y="47026"/>
                  </a:lnTo>
                  <a:lnTo>
                    <a:pt x="0" y="47615"/>
                  </a:lnTo>
                  <a:lnTo>
                    <a:pt x="66" y="48270"/>
                  </a:lnTo>
                  <a:lnTo>
                    <a:pt x="459" y="49417"/>
                  </a:lnTo>
                  <a:lnTo>
                    <a:pt x="1147" y="50366"/>
                  </a:lnTo>
                  <a:lnTo>
                    <a:pt x="2096" y="51087"/>
                  </a:lnTo>
                  <a:lnTo>
                    <a:pt x="2653" y="51349"/>
                  </a:lnTo>
                  <a:lnTo>
                    <a:pt x="15326" y="56130"/>
                  </a:lnTo>
                  <a:lnTo>
                    <a:pt x="15326" y="121854"/>
                  </a:lnTo>
                  <a:lnTo>
                    <a:pt x="15359" y="122476"/>
                  </a:lnTo>
                  <a:lnTo>
                    <a:pt x="15752" y="123687"/>
                  </a:lnTo>
                  <a:lnTo>
                    <a:pt x="16472" y="124703"/>
                  </a:lnTo>
                  <a:lnTo>
                    <a:pt x="17488" y="125489"/>
                  </a:lnTo>
                  <a:lnTo>
                    <a:pt x="18110" y="125718"/>
                  </a:lnTo>
                  <a:lnTo>
                    <a:pt x="90055" y="150016"/>
                  </a:lnTo>
                  <a:lnTo>
                    <a:pt x="90710" y="150180"/>
                  </a:lnTo>
                  <a:lnTo>
                    <a:pt x="92020" y="150180"/>
                  </a:lnTo>
                  <a:lnTo>
                    <a:pt x="92675" y="150016"/>
                  </a:lnTo>
                  <a:lnTo>
                    <a:pt x="164621" y="125718"/>
                  </a:lnTo>
                  <a:lnTo>
                    <a:pt x="165243" y="125489"/>
                  </a:lnTo>
                  <a:lnTo>
                    <a:pt x="166258" y="124703"/>
                  </a:lnTo>
                  <a:lnTo>
                    <a:pt x="166979" y="123687"/>
                  </a:lnTo>
                  <a:lnTo>
                    <a:pt x="167372" y="122476"/>
                  </a:lnTo>
                  <a:lnTo>
                    <a:pt x="167405" y="121821"/>
                  </a:lnTo>
                  <a:lnTo>
                    <a:pt x="167405" y="56130"/>
                  </a:lnTo>
                  <a:lnTo>
                    <a:pt x="180078" y="51349"/>
                  </a:lnTo>
                  <a:lnTo>
                    <a:pt x="180634" y="51087"/>
                  </a:lnTo>
                  <a:lnTo>
                    <a:pt x="181551" y="50366"/>
                  </a:lnTo>
                  <a:lnTo>
                    <a:pt x="182272" y="49417"/>
                  </a:lnTo>
                  <a:lnTo>
                    <a:pt x="182665" y="48270"/>
                  </a:lnTo>
                  <a:lnTo>
                    <a:pt x="182730" y="47615"/>
                  </a:lnTo>
                  <a:lnTo>
                    <a:pt x="182698" y="47026"/>
                  </a:lnTo>
                  <a:lnTo>
                    <a:pt x="182370" y="45847"/>
                  </a:lnTo>
                  <a:lnTo>
                    <a:pt x="182075" y="45290"/>
                  </a:lnTo>
                  <a:lnTo>
                    <a:pt x="166815" y="19911"/>
                  </a:lnTo>
                  <a:lnTo>
                    <a:pt x="166619" y="19617"/>
                  </a:lnTo>
                  <a:lnTo>
                    <a:pt x="166389" y="19322"/>
                  </a:lnTo>
                  <a:lnTo>
                    <a:pt x="166029" y="18929"/>
                  </a:lnTo>
                  <a:lnTo>
                    <a:pt x="165145" y="18339"/>
                  </a:lnTo>
                  <a:lnTo>
                    <a:pt x="164621" y="18143"/>
                  </a:lnTo>
                  <a:lnTo>
                    <a:pt x="110948" y="1"/>
                  </a:lnTo>
                  <a:lnTo>
                    <a:pt x="104825" y="1180"/>
                  </a:lnTo>
                  <a:lnTo>
                    <a:pt x="105774" y="6911"/>
                  </a:lnTo>
                  <a:lnTo>
                    <a:pt x="105807" y="6911"/>
                  </a:lnTo>
                  <a:lnTo>
                    <a:pt x="150507" y="22007"/>
                  </a:lnTo>
                  <a:lnTo>
                    <a:pt x="91365" y="41983"/>
                  </a:lnTo>
                  <a:lnTo>
                    <a:pt x="32224" y="22007"/>
                  </a:lnTo>
                  <a:lnTo>
                    <a:pt x="76826" y="6943"/>
                  </a:lnTo>
                  <a:lnTo>
                    <a:pt x="76891" y="6911"/>
                  </a:lnTo>
                  <a:lnTo>
                    <a:pt x="76957" y="6911"/>
                  </a:lnTo>
                  <a:lnTo>
                    <a:pt x="77775" y="1409"/>
                  </a:lnTo>
                  <a:lnTo>
                    <a:pt x="717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0"/>
            <p:cNvSpPr/>
            <p:nvPr/>
          </p:nvSpPr>
          <p:spPr>
            <a:xfrm>
              <a:off x="2873825" y="238125"/>
              <a:ext cx="1873175" cy="2135125"/>
            </a:xfrm>
            <a:custGeom>
              <a:avLst/>
              <a:gdLst/>
              <a:ahLst/>
              <a:cxnLst/>
              <a:rect l="l" t="t" r="r" b="b"/>
              <a:pathLst>
                <a:path w="74927" h="85405" extrusionOk="0">
                  <a:moveTo>
                    <a:pt x="20861" y="0"/>
                  </a:moveTo>
                  <a:lnTo>
                    <a:pt x="20861" y="35596"/>
                  </a:lnTo>
                  <a:lnTo>
                    <a:pt x="0" y="35596"/>
                  </a:lnTo>
                  <a:lnTo>
                    <a:pt x="37463" y="85405"/>
                  </a:lnTo>
                  <a:lnTo>
                    <a:pt x="74926" y="35596"/>
                  </a:lnTo>
                  <a:lnTo>
                    <a:pt x="54066" y="35596"/>
                  </a:lnTo>
                  <a:lnTo>
                    <a:pt x="540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20"/>
          <p:cNvGrpSpPr/>
          <p:nvPr/>
        </p:nvGrpSpPr>
        <p:grpSpPr>
          <a:xfrm>
            <a:off x="6488990" y="3597358"/>
            <a:ext cx="254060" cy="233935"/>
            <a:chOff x="968600" y="240775"/>
            <a:chExt cx="5683675" cy="5233450"/>
          </a:xfrm>
        </p:grpSpPr>
        <p:sp>
          <p:nvSpPr>
            <p:cNvPr id="372" name="Google Shape;372;p20"/>
            <p:cNvSpPr/>
            <p:nvPr/>
          </p:nvSpPr>
          <p:spPr>
            <a:xfrm>
              <a:off x="968600" y="797600"/>
              <a:ext cx="5683675" cy="4676625"/>
            </a:xfrm>
            <a:custGeom>
              <a:avLst/>
              <a:gdLst/>
              <a:ahLst/>
              <a:cxnLst/>
              <a:rect l="l" t="t" r="r" b="b"/>
              <a:pathLst>
                <a:path w="227347" h="187065" extrusionOk="0">
                  <a:moveTo>
                    <a:pt x="196903" y="48489"/>
                  </a:moveTo>
                  <a:lnTo>
                    <a:pt x="211148" y="82769"/>
                  </a:lnTo>
                  <a:lnTo>
                    <a:pt x="170119" y="82769"/>
                  </a:lnTo>
                  <a:lnTo>
                    <a:pt x="170119" y="48489"/>
                  </a:lnTo>
                  <a:close/>
                  <a:moveTo>
                    <a:pt x="213386" y="91650"/>
                  </a:moveTo>
                  <a:lnTo>
                    <a:pt x="213386" y="116587"/>
                  </a:lnTo>
                  <a:lnTo>
                    <a:pt x="170119" y="116587"/>
                  </a:lnTo>
                  <a:lnTo>
                    <a:pt x="170119" y="91650"/>
                  </a:lnTo>
                  <a:close/>
                  <a:moveTo>
                    <a:pt x="218466" y="125468"/>
                  </a:moveTo>
                  <a:lnTo>
                    <a:pt x="218466" y="147066"/>
                  </a:lnTo>
                  <a:lnTo>
                    <a:pt x="200740" y="147066"/>
                  </a:lnTo>
                  <a:lnTo>
                    <a:pt x="199852" y="145893"/>
                  </a:lnTo>
                  <a:lnTo>
                    <a:pt x="197863" y="143691"/>
                  </a:lnTo>
                  <a:lnTo>
                    <a:pt x="195660" y="141773"/>
                  </a:lnTo>
                  <a:lnTo>
                    <a:pt x="193245" y="140103"/>
                  </a:lnTo>
                  <a:lnTo>
                    <a:pt x="190651" y="138718"/>
                  </a:lnTo>
                  <a:lnTo>
                    <a:pt x="187845" y="137616"/>
                  </a:lnTo>
                  <a:lnTo>
                    <a:pt x="184932" y="136906"/>
                  </a:lnTo>
                  <a:lnTo>
                    <a:pt x="181877" y="136515"/>
                  </a:lnTo>
                  <a:lnTo>
                    <a:pt x="180314" y="136480"/>
                  </a:lnTo>
                  <a:lnTo>
                    <a:pt x="178751" y="136515"/>
                  </a:lnTo>
                  <a:lnTo>
                    <a:pt x="175696" y="136906"/>
                  </a:lnTo>
                  <a:lnTo>
                    <a:pt x="172783" y="137616"/>
                  </a:lnTo>
                  <a:lnTo>
                    <a:pt x="169977" y="138718"/>
                  </a:lnTo>
                  <a:lnTo>
                    <a:pt x="167384" y="140068"/>
                  </a:lnTo>
                  <a:lnTo>
                    <a:pt x="164968" y="141737"/>
                  </a:lnTo>
                  <a:lnTo>
                    <a:pt x="162730" y="143691"/>
                  </a:lnTo>
                  <a:lnTo>
                    <a:pt x="160777" y="145858"/>
                  </a:lnTo>
                  <a:lnTo>
                    <a:pt x="159889" y="147066"/>
                  </a:lnTo>
                  <a:lnTo>
                    <a:pt x="72857" y="147066"/>
                  </a:lnTo>
                  <a:lnTo>
                    <a:pt x="72005" y="145893"/>
                  </a:lnTo>
                  <a:lnTo>
                    <a:pt x="70016" y="143691"/>
                  </a:lnTo>
                  <a:lnTo>
                    <a:pt x="67813" y="141773"/>
                  </a:lnTo>
                  <a:lnTo>
                    <a:pt x="65398" y="140103"/>
                  </a:lnTo>
                  <a:lnTo>
                    <a:pt x="62769" y="138718"/>
                  </a:lnTo>
                  <a:lnTo>
                    <a:pt x="59998" y="137616"/>
                  </a:lnTo>
                  <a:lnTo>
                    <a:pt x="57085" y="136906"/>
                  </a:lnTo>
                  <a:lnTo>
                    <a:pt x="54030" y="136515"/>
                  </a:lnTo>
                  <a:lnTo>
                    <a:pt x="52432" y="136480"/>
                  </a:lnTo>
                  <a:lnTo>
                    <a:pt x="50869" y="136515"/>
                  </a:lnTo>
                  <a:lnTo>
                    <a:pt x="47849" y="136906"/>
                  </a:lnTo>
                  <a:lnTo>
                    <a:pt x="44901" y="137616"/>
                  </a:lnTo>
                  <a:lnTo>
                    <a:pt x="42130" y="138718"/>
                  </a:lnTo>
                  <a:lnTo>
                    <a:pt x="39501" y="140068"/>
                  </a:lnTo>
                  <a:lnTo>
                    <a:pt x="37086" y="141737"/>
                  </a:lnTo>
                  <a:lnTo>
                    <a:pt x="34883" y="143691"/>
                  </a:lnTo>
                  <a:lnTo>
                    <a:pt x="32930" y="145858"/>
                  </a:lnTo>
                  <a:lnTo>
                    <a:pt x="32042" y="147066"/>
                  </a:lnTo>
                  <a:lnTo>
                    <a:pt x="8881" y="147066"/>
                  </a:lnTo>
                  <a:lnTo>
                    <a:pt x="8881" y="125468"/>
                  </a:lnTo>
                  <a:close/>
                  <a:moveTo>
                    <a:pt x="53284" y="145360"/>
                  </a:moveTo>
                  <a:lnTo>
                    <a:pt x="54918" y="145538"/>
                  </a:lnTo>
                  <a:lnTo>
                    <a:pt x="57298" y="146071"/>
                  </a:lnTo>
                  <a:lnTo>
                    <a:pt x="60211" y="147314"/>
                  </a:lnTo>
                  <a:lnTo>
                    <a:pt x="62804" y="149090"/>
                  </a:lnTo>
                  <a:lnTo>
                    <a:pt x="65007" y="151328"/>
                  </a:lnTo>
                  <a:lnTo>
                    <a:pt x="66748" y="153957"/>
                  </a:lnTo>
                  <a:lnTo>
                    <a:pt x="67991" y="156905"/>
                  </a:lnTo>
                  <a:lnTo>
                    <a:pt x="68630" y="160103"/>
                  </a:lnTo>
                  <a:lnTo>
                    <a:pt x="68701" y="161772"/>
                  </a:lnTo>
                  <a:lnTo>
                    <a:pt x="68630" y="163477"/>
                  </a:lnTo>
                  <a:lnTo>
                    <a:pt x="67991" y="166674"/>
                  </a:lnTo>
                  <a:lnTo>
                    <a:pt x="66748" y="169623"/>
                  </a:lnTo>
                  <a:lnTo>
                    <a:pt x="65007" y="172216"/>
                  </a:lnTo>
                  <a:lnTo>
                    <a:pt x="62804" y="174454"/>
                  </a:lnTo>
                  <a:lnTo>
                    <a:pt x="60211" y="176230"/>
                  </a:lnTo>
                  <a:lnTo>
                    <a:pt x="57298" y="177473"/>
                  </a:lnTo>
                  <a:lnTo>
                    <a:pt x="54918" y="178006"/>
                  </a:lnTo>
                  <a:lnTo>
                    <a:pt x="53284" y="178184"/>
                  </a:lnTo>
                  <a:lnTo>
                    <a:pt x="51615" y="178184"/>
                  </a:lnTo>
                  <a:lnTo>
                    <a:pt x="49981" y="178006"/>
                  </a:lnTo>
                  <a:lnTo>
                    <a:pt x="47601" y="177473"/>
                  </a:lnTo>
                  <a:lnTo>
                    <a:pt x="44688" y="176230"/>
                  </a:lnTo>
                  <a:lnTo>
                    <a:pt x="42095" y="174454"/>
                  </a:lnTo>
                  <a:lnTo>
                    <a:pt x="39892" y="172216"/>
                  </a:lnTo>
                  <a:lnTo>
                    <a:pt x="38152" y="169623"/>
                  </a:lnTo>
                  <a:lnTo>
                    <a:pt x="36908" y="166674"/>
                  </a:lnTo>
                  <a:lnTo>
                    <a:pt x="36269" y="163477"/>
                  </a:lnTo>
                  <a:lnTo>
                    <a:pt x="36198" y="161772"/>
                  </a:lnTo>
                  <a:lnTo>
                    <a:pt x="36269" y="160103"/>
                  </a:lnTo>
                  <a:lnTo>
                    <a:pt x="36908" y="156905"/>
                  </a:lnTo>
                  <a:lnTo>
                    <a:pt x="38152" y="153957"/>
                  </a:lnTo>
                  <a:lnTo>
                    <a:pt x="39892" y="151328"/>
                  </a:lnTo>
                  <a:lnTo>
                    <a:pt x="42095" y="149090"/>
                  </a:lnTo>
                  <a:lnTo>
                    <a:pt x="44688" y="147314"/>
                  </a:lnTo>
                  <a:lnTo>
                    <a:pt x="47601" y="146071"/>
                  </a:lnTo>
                  <a:lnTo>
                    <a:pt x="49981" y="145538"/>
                  </a:lnTo>
                  <a:lnTo>
                    <a:pt x="51615" y="145360"/>
                  </a:lnTo>
                  <a:close/>
                  <a:moveTo>
                    <a:pt x="181131" y="145360"/>
                  </a:moveTo>
                  <a:lnTo>
                    <a:pt x="182765" y="145538"/>
                  </a:lnTo>
                  <a:lnTo>
                    <a:pt x="185145" y="146071"/>
                  </a:lnTo>
                  <a:lnTo>
                    <a:pt x="188058" y="147314"/>
                  </a:lnTo>
                  <a:lnTo>
                    <a:pt x="190651" y="149090"/>
                  </a:lnTo>
                  <a:lnTo>
                    <a:pt x="192854" y="151328"/>
                  </a:lnTo>
                  <a:lnTo>
                    <a:pt x="194594" y="153957"/>
                  </a:lnTo>
                  <a:lnTo>
                    <a:pt x="195838" y="156905"/>
                  </a:lnTo>
                  <a:lnTo>
                    <a:pt x="196477" y="160103"/>
                  </a:lnTo>
                  <a:lnTo>
                    <a:pt x="196548" y="161772"/>
                  </a:lnTo>
                  <a:lnTo>
                    <a:pt x="196477" y="163477"/>
                  </a:lnTo>
                  <a:lnTo>
                    <a:pt x="195838" y="166674"/>
                  </a:lnTo>
                  <a:lnTo>
                    <a:pt x="194594" y="169623"/>
                  </a:lnTo>
                  <a:lnTo>
                    <a:pt x="192854" y="172216"/>
                  </a:lnTo>
                  <a:lnTo>
                    <a:pt x="190651" y="174454"/>
                  </a:lnTo>
                  <a:lnTo>
                    <a:pt x="188058" y="176230"/>
                  </a:lnTo>
                  <a:lnTo>
                    <a:pt x="185145" y="177473"/>
                  </a:lnTo>
                  <a:lnTo>
                    <a:pt x="182765" y="178006"/>
                  </a:lnTo>
                  <a:lnTo>
                    <a:pt x="181131" y="178184"/>
                  </a:lnTo>
                  <a:lnTo>
                    <a:pt x="179462" y="178184"/>
                  </a:lnTo>
                  <a:lnTo>
                    <a:pt x="177828" y="178006"/>
                  </a:lnTo>
                  <a:lnTo>
                    <a:pt x="175483" y="177473"/>
                  </a:lnTo>
                  <a:lnTo>
                    <a:pt x="172570" y="176230"/>
                  </a:lnTo>
                  <a:lnTo>
                    <a:pt x="169977" y="174454"/>
                  </a:lnTo>
                  <a:lnTo>
                    <a:pt x="167775" y="172216"/>
                  </a:lnTo>
                  <a:lnTo>
                    <a:pt x="165998" y="169623"/>
                  </a:lnTo>
                  <a:lnTo>
                    <a:pt x="164791" y="166674"/>
                  </a:lnTo>
                  <a:lnTo>
                    <a:pt x="164116" y="163477"/>
                  </a:lnTo>
                  <a:lnTo>
                    <a:pt x="164080" y="161772"/>
                  </a:lnTo>
                  <a:lnTo>
                    <a:pt x="164116" y="160103"/>
                  </a:lnTo>
                  <a:lnTo>
                    <a:pt x="164791" y="156905"/>
                  </a:lnTo>
                  <a:lnTo>
                    <a:pt x="165998" y="153957"/>
                  </a:lnTo>
                  <a:lnTo>
                    <a:pt x="167775" y="151328"/>
                  </a:lnTo>
                  <a:lnTo>
                    <a:pt x="169977" y="149090"/>
                  </a:lnTo>
                  <a:lnTo>
                    <a:pt x="172570" y="147314"/>
                  </a:lnTo>
                  <a:lnTo>
                    <a:pt x="175483" y="146071"/>
                  </a:lnTo>
                  <a:lnTo>
                    <a:pt x="177828" y="145538"/>
                  </a:lnTo>
                  <a:lnTo>
                    <a:pt x="179462" y="145360"/>
                  </a:lnTo>
                  <a:close/>
                  <a:moveTo>
                    <a:pt x="19396" y="0"/>
                  </a:moveTo>
                  <a:lnTo>
                    <a:pt x="17904" y="72"/>
                  </a:lnTo>
                  <a:lnTo>
                    <a:pt x="15133" y="640"/>
                  </a:lnTo>
                  <a:lnTo>
                    <a:pt x="12575" y="1706"/>
                  </a:lnTo>
                  <a:lnTo>
                    <a:pt x="10302" y="3269"/>
                  </a:lnTo>
                  <a:lnTo>
                    <a:pt x="8348" y="5222"/>
                  </a:lnTo>
                  <a:lnTo>
                    <a:pt x="6785" y="7496"/>
                  </a:lnTo>
                  <a:lnTo>
                    <a:pt x="5719" y="10053"/>
                  </a:lnTo>
                  <a:lnTo>
                    <a:pt x="5151" y="12860"/>
                  </a:lnTo>
                  <a:lnTo>
                    <a:pt x="5080" y="14316"/>
                  </a:lnTo>
                  <a:lnTo>
                    <a:pt x="5080" y="116587"/>
                  </a:lnTo>
                  <a:lnTo>
                    <a:pt x="3979" y="116587"/>
                  </a:lnTo>
                  <a:lnTo>
                    <a:pt x="3126" y="116764"/>
                  </a:lnTo>
                  <a:lnTo>
                    <a:pt x="1954" y="117297"/>
                  </a:lnTo>
                  <a:lnTo>
                    <a:pt x="746" y="118505"/>
                  </a:lnTo>
                  <a:lnTo>
                    <a:pt x="178" y="119677"/>
                  </a:lnTo>
                  <a:lnTo>
                    <a:pt x="0" y="120565"/>
                  </a:lnTo>
                  <a:lnTo>
                    <a:pt x="0" y="121027"/>
                  </a:lnTo>
                  <a:lnTo>
                    <a:pt x="0" y="151506"/>
                  </a:lnTo>
                  <a:lnTo>
                    <a:pt x="0" y="151932"/>
                  </a:lnTo>
                  <a:lnTo>
                    <a:pt x="178" y="152820"/>
                  </a:lnTo>
                  <a:lnTo>
                    <a:pt x="746" y="153993"/>
                  </a:lnTo>
                  <a:lnTo>
                    <a:pt x="1954" y="155200"/>
                  </a:lnTo>
                  <a:lnTo>
                    <a:pt x="3126" y="155733"/>
                  </a:lnTo>
                  <a:lnTo>
                    <a:pt x="3979" y="155911"/>
                  </a:lnTo>
                  <a:lnTo>
                    <a:pt x="4440" y="155946"/>
                  </a:lnTo>
                  <a:lnTo>
                    <a:pt x="27992" y="155946"/>
                  </a:lnTo>
                  <a:lnTo>
                    <a:pt x="27708" y="157332"/>
                  </a:lnTo>
                  <a:lnTo>
                    <a:pt x="27353" y="160280"/>
                  </a:lnTo>
                  <a:lnTo>
                    <a:pt x="27317" y="161772"/>
                  </a:lnTo>
                  <a:lnTo>
                    <a:pt x="27353" y="163086"/>
                  </a:lnTo>
                  <a:lnTo>
                    <a:pt x="27601" y="165644"/>
                  </a:lnTo>
                  <a:lnTo>
                    <a:pt x="28099" y="168095"/>
                  </a:lnTo>
                  <a:lnTo>
                    <a:pt x="28845" y="170475"/>
                  </a:lnTo>
                  <a:lnTo>
                    <a:pt x="29804" y="172749"/>
                  </a:lnTo>
                  <a:lnTo>
                    <a:pt x="30976" y="174880"/>
                  </a:lnTo>
                  <a:lnTo>
                    <a:pt x="32326" y="176905"/>
                  </a:lnTo>
                  <a:lnTo>
                    <a:pt x="33853" y="178788"/>
                  </a:lnTo>
                  <a:lnTo>
                    <a:pt x="35558" y="180493"/>
                  </a:lnTo>
                  <a:lnTo>
                    <a:pt x="37406" y="182056"/>
                  </a:lnTo>
                  <a:lnTo>
                    <a:pt x="39430" y="183406"/>
                  </a:lnTo>
                  <a:lnTo>
                    <a:pt x="41562" y="184578"/>
                  </a:lnTo>
                  <a:lnTo>
                    <a:pt x="43800" y="185537"/>
                  </a:lnTo>
                  <a:lnTo>
                    <a:pt x="46180" y="186283"/>
                  </a:lnTo>
                  <a:lnTo>
                    <a:pt x="48631" y="186780"/>
                  </a:lnTo>
                  <a:lnTo>
                    <a:pt x="51153" y="187064"/>
                  </a:lnTo>
                  <a:lnTo>
                    <a:pt x="53746" y="187064"/>
                  </a:lnTo>
                  <a:lnTo>
                    <a:pt x="56268" y="186780"/>
                  </a:lnTo>
                  <a:lnTo>
                    <a:pt x="58719" y="186283"/>
                  </a:lnTo>
                  <a:lnTo>
                    <a:pt x="61064" y="185537"/>
                  </a:lnTo>
                  <a:lnTo>
                    <a:pt x="63337" y="184578"/>
                  </a:lnTo>
                  <a:lnTo>
                    <a:pt x="65469" y="183406"/>
                  </a:lnTo>
                  <a:lnTo>
                    <a:pt x="67458" y="182056"/>
                  </a:lnTo>
                  <a:lnTo>
                    <a:pt x="69341" y="180493"/>
                  </a:lnTo>
                  <a:lnTo>
                    <a:pt x="71046" y="178788"/>
                  </a:lnTo>
                  <a:lnTo>
                    <a:pt x="72573" y="176905"/>
                  </a:lnTo>
                  <a:lnTo>
                    <a:pt x="73923" y="174880"/>
                  </a:lnTo>
                  <a:lnTo>
                    <a:pt x="75095" y="172749"/>
                  </a:lnTo>
                  <a:lnTo>
                    <a:pt x="76055" y="170475"/>
                  </a:lnTo>
                  <a:lnTo>
                    <a:pt x="76801" y="168095"/>
                  </a:lnTo>
                  <a:lnTo>
                    <a:pt x="77298" y="165644"/>
                  </a:lnTo>
                  <a:lnTo>
                    <a:pt x="77546" y="163086"/>
                  </a:lnTo>
                  <a:lnTo>
                    <a:pt x="77582" y="161772"/>
                  </a:lnTo>
                  <a:lnTo>
                    <a:pt x="77546" y="160280"/>
                  </a:lnTo>
                  <a:lnTo>
                    <a:pt x="77191" y="157332"/>
                  </a:lnTo>
                  <a:lnTo>
                    <a:pt x="76907" y="155946"/>
                  </a:lnTo>
                  <a:lnTo>
                    <a:pt x="155874" y="155946"/>
                  </a:lnTo>
                  <a:lnTo>
                    <a:pt x="155555" y="157332"/>
                  </a:lnTo>
                  <a:lnTo>
                    <a:pt x="155235" y="160280"/>
                  </a:lnTo>
                  <a:lnTo>
                    <a:pt x="155200" y="161772"/>
                  </a:lnTo>
                  <a:lnTo>
                    <a:pt x="155200" y="163086"/>
                  </a:lnTo>
                  <a:lnTo>
                    <a:pt x="155484" y="165644"/>
                  </a:lnTo>
                  <a:lnTo>
                    <a:pt x="155981" y="168095"/>
                  </a:lnTo>
                  <a:lnTo>
                    <a:pt x="156691" y="170475"/>
                  </a:lnTo>
                  <a:lnTo>
                    <a:pt x="157651" y="172749"/>
                  </a:lnTo>
                  <a:lnTo>
                    <a:pt x="158823" y="174880"/>
                  </a:lnTo>
                  <a:lnTo>
                    <a:pt x="160173" y="176905"/>
                  </a:lnTo>
                  <a:lnTo>
                    <a:pt x="161700" y="178788"/>
                  </a:lnTo>
                  <a:lnTo>
                    <a:pt x="163405" y="180493"/>
                  </a:lnTo>
                  <a:lnTo>
                    <a:pt x="165288" y="182056"/>
                  </a:lnTo>
                  <a:lnTo>
                    <a:pt x="167277" y="183406"/>
                  </a:lnTo>
                  <a:lnTo>
                    <a:pt x="169409" y="184578"/>
                  </a:lnTo>
                  <a:lnTo>
                    <a:pt x="171682" y="185537"/>
                  </a:lnTo>
                  <a:lnTo>
                    <a:pt x="174027" y="186283"/>
                  </a:lnTo>
                  <a:lnTo>
                    <a:pt x="176478" y="186780"/>
                  </a:lnTo>
                  <a:lnTo>
                    <a:pt x="179000" y="187064"/>
                  </a:lnTo>
                  <a:lnTo>
                    <a:pt x="181593" y="187064"/>
                  </a:lnTo>
                  <a:lnTo>
                    <a:pt x="184115" y="186780"/>
                  </a:lnTo>
                  <a:lnTo>
                    <a:pt x="186566" y="186283"/>
                  </a:lnTo>
                  <a:lnTo>
                    <a:pt x="188946" y="185537"/>
                  </a:lnTo>
                  <a:lnTo>
                    <a:pt x="191184" y="184578"/>
                  </a:lnTo>
                  <a:lnTo>
                    <a:pt x="193316" y="183406"/>
                  </a:lnTo>
                  <a:lnTo>
                    <a:pt x="195340" y="182056"/>
                  </a:lnTo>
                  <a:lnTo>
                    <a:pt x="197188" y="180493"/>
                  </a:lnTo>
                  <a:lnTo>
                    <a:pt x="198893" y="178788"/>
                  </a:lnTo>
                  <a:lnTo>
                    <a:pt x="200456" y="176905"/>
                  </a:lnTo>
                  <a:lnTo>
                    <a:pt x="201806" y="174880"/>
                  </a:lnTo>
                  <a:lnTo>
                    <a:pt x="202942" y="172749"/>
                  </a:lnTo>
                  <a:lnTo>
                    <a:pt x="203901" y="170475"/>
                  </a:lnTo>
                  <a:lnTo>
                    <a:pt x="204647" y="168095"/>
                  </a:lnTo>
                  <a:lnTo>
                    <a:pt x="205145" y="165644"/>
                  </a:lnTo>
                  <a:lnTo>
                    <a:pt x="205393" y="163086"/>
                  </a:lnTo>
                  <a:lnTo>
                    <a:pt x="205429" y="161772"/>
                  </a:lnTo>
                  <a:lnTo>
                    <a:pt x="205393" y="160280"/>
                  </a:lnTo>
                  <a:lnTo>
                    <a:pt x="205074" y="157332"/>
                  </a:lnTo>
                  <a:lnTo>
                    <a:pt x="204754" y="155946"/>
                  </a:lnTo>
                  <a:lnTo>
                    <a:pt x="222906" y="155946"/>
                  </a:lnTo>
                  <a:lnTo>
                    <a:pt x="223368" y="155911"/>
                  </a:lnTo>
                  <a:lnTo>
                    <a:pt x="224221" y="155733"/>
                  </a:lnTo>
                  <a:lnTo>
                    <a:pt x="225393" y="155200"/>
                  </a:lnTo>
                  <a:lnTo>
                    <a:pt x="226601" y="153993"/>
                  </a:lnTo>
                  <a:lnTo>
                    <a:pt x="227169" y="152820"/>
                  </a:lnTo>
                  <a:lnTo>
                    <a:pt x="227347" y="151932"/>
                  </a:lnTo>
                  <a:lnTo>
                    <a:pt x="227347" y="151506"/>
                  </a:lnTo>
                  <a:lnTo>
                    <a:pt x="227347" y="121027"/>
                  </a:lnTo>
                  <a:lnTo>
                    <a:pt x="227347" y="120565"/>
                  </a:lnTo>
                  <a:lnTo>
                    <a:pt x="227169" y="119677"/>
                  </a:lnTo>
                  <a:lnTo>
                    <a:pt x="226601" y="118505"/>
                  </a:lnTo>
                  <a:lnTo>
                    <a:pt x="225393" y="117297"/>
                  </a:lnTo>
                  <a:lnTo>
                    <a:pt x="224221" y="116764"/>
                  </a:lnTo>
                  <a:lnTo>
                    <a:pt x="223368" y="116587"/>
                  </a:lnTo>
                  <a:lnTo>
                    <a:pt x="222267" y="116587"/>
                  </a:lnTo>
                  <a:lnTo>
                    <a:pt x="222267" y="87209"/>
                  </a:lnTo>
                  <a:lnTo>
                    <a:pt x="222231" y="86748"/>
                  </a:lnTo>
                  <a:lnTo>
                    <a:pt x="222054" y="85824"/>
                  </a:lnTo>
                  <a:lnTo>
                    <a:pt x="221876" y="85433"/>
                  </a:lnTo>
                  <a:lnTo>
                    <a:pt x="203972" y="42344"/>
                  </a:lnTo>
                  <a:lnTo>
                    <a:pt x="203688" y="41740"/>
                  </a:lnTo>
                  <a:lnTo>
                    <a:pt x="202836" y="40745"/>
                  </a:lnTo>
                  <a:lnTo>
                    <a:pt x="201770" y="40035"/>
                  </a:lnTo>
                  <a:lnTo>
                    <a:pt x="200527" y="39644"/>
                  </a:lnTo>
                  <a:lnTo>
                    <a:pt x="199852" y="39609"/>
                  </a:lnTo>
                  <a:lnTo>
                    <a:pt x="170119" y="39609"/>
                  </a:lnTo>
                  <a:lnTo>
                    <a:pt x="170119" y="14316"/>
                  </a:lnTo>
                  <a:lnTo>
                    <a:pt x="170084" y="12860"/>
                  </a:lnTo>
                  <a:lnTo>
                    <a:pt x="169515" y="10053"/>
                  </a:lnTo>
                  <a:lnTo>
                    <a:pt x="168414" y="7496"/>
                  </a:lnTo>
                  <a:lnTo>
                    <a:pt x="166887" y="5222"/>
                  </a:lnTo>
                  <a:lnTo>
                    <a:pt x="164933" y="3269"/>
                  </a:lnTo>
                  <a:lnTo>
                    <a:pt x="162659" y="1706"/>
                  </a:lnTo>
                  <a:lnTo>
                    <a:pt x="160066" y="640"/>
                  </a:lnTo>
                  <a:lnTo>
                    <a:pt x="157295" y="72"/>
                  </a:lnTo>
                  <a:lnTo>
                    <a:pt x="155839" y="0"/>
                  </a:lnTo>
                  <a:lnTo>
                    <a:pt x="138113" y="0"/>
                  </a:lnTo>
                  <a:lnTo>
                    <a:pt x="138362" y="8881"/>
                  </a:lnTo>
                  <a:lnTo>
                    <a:pt x="155839" y="8881"/>
                  </a:lnTo>
                  <a:lnTo>
                    <a:pt x="156372" y="8917"/>
                  </a:lnTo>
                  <a:lnTo>
                    <a:pt x="157437" y="9130"/>
                  </a:lnTo>
                  <a:lnTo>
                    <a:pt x="158397" y="9521"/>
                  </a:lnTo>
                  <a:lnTo>
                    <a:pt x="159285" y="10125"/>
                  </a:lnTo>
                  <a:lnTo>
                    <a:pt x="159995" y="10871"/>
                  </a:lnTo>
                  <a:lnTo>
                    <a:pt x="160599" y="11723"/>
                  </a:lnTo>
                  <a:lnTo>
                    <a:pt x="160990" y="12718"/>
                  </a:lnTo>
                  <a:lnTo>
                    <a:pt x="161238" y="13783"/>
                  </a:lnTo>
                  <a:lnTo>
                    <a:pt x="161238" y="14316"/>
                  </a:lnTo>
                  <a:lnTo>
                    <a:pt x="161238" y="116587"/>
                  </a:lnTo>
                  <a:lnTo>
                    <a:pt x="13960" y="116587"/>
                  </a:lnTo>
                  <a:lnTo>
                    <a:pt x="13960" y="14316"/>
                  </a:lnTo>
                  <a:lnTo>
                    <a:pt x="13996" y="13783"/>
                  </a:lnTo>
                  <a:lnTo>
                    <a:pt x="14209" y="12718"/>
                  </a:lnTo>
                  <a:lnTo>
                    <a:pt x="14635" y="11723"/>
                  </a:lnTo>
                  <a:lnTo>
                    <a:pt x="15204" y="10871"/>
                  </a:lnTo>
                  <a:lnTo>
                    <a:pt x="15950" y="10125"/>
                  </a:lnTo>
                  <a:lnTo>
                    <a:pt x="16802" y="9521"/>
                  </a:lnTo>
                  <a:lnTo>
                    <a:pt x="17761" y="9130"/>
                  </a:lnTo>
                  <a:lnTo>
                    <a:pt x="18827" y="8917"/>
                  </a:lnTo>
                  <a:lnTo>
                    <a:pt x="19396" y="8881"/>
                  </a:lnTo>
                  <a:lnTo>
                    <a:pt x="34209" y="8881"/>
                  </a:lnTo>
                  <a:lnTo>
                    <a:pt x="344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0"/>
            <p:cNvSpPr/>
            <p:nvPr/>
          </p:nvSpPr>
          <p:spPr>
            <a:xfrm>
              <a:off x="1704800" y="240775"/>
              <a:ext cx="2841850" cy="1908500"/>
            </a:xfrm>
            <a:custGeom>
              <a:avLst/>
              <a:gdLst/>
              <a:ahLst/>
              <a:cxnLst/>
              <a:rect l="l" t="t" r="r" b="b"/>
              <a:pathLst>
                <a:path w="113674" h="76340" extrusionOk="0">
                  <a:moveTo>
                    <a:pt x="99997" y="1"/>
                  </a:moveTo>
                  <a:lnTo>
                    <a:pt x="97191" y="214"/>
                  </a:lnTo>
                  <a:lnTo>
                    <a:pt x="94278" y="711"/>
                  </a:lnTo>
                  <a:lnTo>
                    <a:pt x="91294" y="1493"/>
                  </a:lnTo>
                  <a:lnTo>
                    <a:pt x="88275" y="2487"/>
                  </a:lnTo>
                  <a:lnTo>
                    <a:pt x="85220" y="3695"/>
                  </a:lnTo>
                  <a:lnTo>
                    <a:pt x="80744" y="5791"/>
                  </a:lnTo>
                  <a:lnTo>
                    <a:pt x="75131" y="8988"/>
                  </a:lnTo>
                  <a:lnTo>
                    <a:pt x="70087" y="12363"/>
                  </a:lnTo>
                  <a:lnTo>
                    <a:pt x="67956" y="13997"/>
                  </a:lnTo>
                  <a:lnTo>
                    <a:pt x="66677" y="13109"/>
                  </a:lnTo>
                  <a:lnTo>
                    <a:pt x="64546" y="12043"/>
                  </a:lnTo>
                  <a:lnTo>
                    <a:pt x="63018" y="11474"/>
                  </a:lnTo>
                  <a:lnTo>
                    <a:pt x="62237" y="11297"/>
                  </a:lnTo>
                  <a:lnTo>
                    <a:pt x="60922" y="10942"/>
                  </a:lnTo>
                  <a:lnTo>
                    <a:pt x="58223" y="10515"/>
                  </a:lnTo>
                  <a:lnTo>
                    <a:pt x="56837" y="10480"/>
                  </a:lnTo>
                  <a:lnTo>
                    <a:pt x="55487" y="10515"/>
                  </a:lnTo>
                  <a:lnTo>
                    <a:pt x="52859" y="10906"/>
                  </a:lnTo>
                  <a:lnTo>
                    <a:pt x="51615" y="11261"/>
                  </a:lnTo>
                  <a:lnTo>
                    <a:pt x="50798" y="11403"/>
                  </a:lnTo>
                  <a:lnTo>
                    <a:pt x="49235" y="11936"/>
                  </a:lnTo>
                  <a:lnTo>
                    <a:pt x="47033" y="12966"/>
                  </a:lnTo>
                  <a:lnTo>
                    <a:pt x="45683" y="13855"/>
                  </a:lnTo>
                  <a:lnTo>
                    <a:pt x="43552" y="12220"/>
                  </a:lnTo>
                  <a:lnTo>
                    <a:pt x="38543" y="8881"/>
                  </a:lnTo>
                  <a:lnTo>
                    <a:pt x="32895" y="5755"/>
                  </a:lnTo>
                  <a:lnTo>
                    <a:pt x="28419" y="3695"/>
                  </a:lnTo>
                  <a:lnTo>
                    <a:pt x="25399" y="2523"/>
                  </a:lnTo>
                  <a:lnTo>
                    <a:pt x="22380" y="1564"/>
                  </a:lnTo>
                  <a:lnTo>
                    <a:pt x="19396" y="818"/>
                  </a:lnTo>
                  <a:lnTo>
                    <a:pt x="16483" y="320"/>
                  </a:lnTo>
                  <a:lnTo>
                    <a:pt x="13641" y="143"/>
                  </a:lnTo>
                  <a:lnTo>
                    <a:pt x="10977" y="320"/>
                  </a:lnTo>
                  <a:lnTo>
                    <a:pt x="8490" y="853"/>
                  </a:lnTo>
                  <a:lnTo>
                    <a:pt x="6217" y="1777"/>
                  </a:lnTo>
                  <a:lnTo>
                    <a:pt x="4157" y="3162"/>
                  </a:lnTo>
                  <a:lnTo>
                    <a:pt x="3269" y="4015"/>
                  </a:lnTo>
                  <a:lnTo>
                    <a:pt x="2807" y="4548"/>
                  </a:lnTo>
                  <a:lnTo>
                    <a:pt x="2025" y="5613"/>
                  </a:lnTo>
                  <a:lnTo>
                    <a:pt x="1457" y="6750"/>
                  </a:lnTo>
                  <a:lnTo>
                    <a:pt x="1066" y="7958"/>
                  </a:lnTo>
                  <a:lnTo>
                    <a:pt x="711" y="9840"/>
                  </a:lnTo>
                  <a:lnTo>
                    <a:pt x="675" y="12647"/>
                  </a:lnTo>
                  <a:lnTo>
                    <a:pt x="782" y="14174"/>
                  </a:lnTo>
                  <a:lnTo>
                    <a:pt x="0" y="42983"/>
                  </a:lnTo>
                  <a:lnTo>
                    <a:pt x="107" y="44937"/>
                  </a:lnTo>
                  <a:lnTo>
                    <a:pt x="782" y="48312"/>
                  </a:lnTo>
                  <a:lnTo>
                    <a:pt x="1954" y="51083"/>
                  </a:lnTo>
                  <a:lnTo>
                    <a:pt x="3553" y="53285"/>
                  </a:lnTo>
                  <a:lnTo>
                    <a:pt x="5542" y="54955"/>
                  </a:lnTo>
                  <a:lnTo>
                    <a:pt x="7851" y="56162"/>
                  </a:lnTo>
                  <a:lnTo>
                    <a:pt x="10515" y="56873"/>
                  </a:lnTo>
                  <a:lnTo>
                    <a:pt x="13393" y="57193"/>
                  </a:lnTo>
                  <a:lnTo>
                    <a:pt x="16483" y="57122"/>
                  </a:lnTo>
                  <a:lnTo>
                    <a:pt x="19716" y="56731"/>
                  </a:lnTo>
                  <a:lnTo>
                    <a:pt x="23055" y="56020"/>
                  </a:lnTo>
                  <a:lnTo>
                    <a:pt x="26430" y="55061"/>
                  </a:lnTo>
                  <a:lnTo>
                    <a:pt x="29840" y="53889"/>
                  </a:lnTo>
                  <a:lnTo>
                    <a:pt x="33214" y="52539"/>
                  </a:lnTo>
                  <a:lnTo>
                    <a:pt x="38081" y="50266"/>
                  </a:lnTo>
                  <a:lnTo>
                    <a:pt x="41100" y="48596"/>
                  </a:lnTo>
                  <a:lnTo>
                    <a:pt x="41100" y="76339"/>
                  </a:lnTo>
                  <a:lnTo>
                    <a:pt x="56837" y="67530"/>
                  </a:lnTo>
                  <a:lnTo>
                    <a:pt x="72574" y="76339"/>
                  </a:lnTo>
                  <a:lnTo>
                    <a:pt x="72574" y="48596"/>
                  </a:lnTo>
                  <a:lnTo>
                    <a:pt x="75593" y="50266"/>
                  </a:lnTo>
                  <a:lnTo>
                    <a:pt x="80460" y="52539"/>
                  </a:lnTo>
                  <a:lnTo>
                    <a:pt x="83835" y="53889"/>
                  </a:lnTo>
                  <a:lnTo>
                    <a:pt x="87209" y="55061"/>
                  </a:lnTo>
                  <a:lnTo>
                    <a:pt x="90619" y="56020"/>
                  </a:lnTo>
                  <a:lnTo>
                    <a:pt x="93959" y="56731"/>
                  </a:lnTo>
                  <a:lnTo>
                    <a:pt x="97191" y="57122"/>
                  </a:lnTo>
                  <a:lnTo>
                    <a:pt x="100282" y="57193"/>
                  </a:lnTo>
                  <a:lnTo>
                    <a:pt x="103159" y="56873"/>
                  </a:lnTo>
                  <a:lnTo>
                    <a:pt x="105788" y="56162"/>
                  </a:lnTo>
                  <a:lnTo>
                    <a:pt x="108132" y="54955"/>
                  </a:lnTo>
                  <a:lnTo>
                    <a:pt x="110121" y="53285"/>
                  </a:lnTo>
                  <a:lnTo>
                    <a:pt x="111720" y="51083"/>
                  </a:lnTo>
                  <a:lnTo>
                    <a:pt x="112892" y="48312"/>
                  </a:lnTo>
                  <a:lnTo>
                    <a:pt x="113567" y="44937"/>
                  </a:lnTo>
                  <a:lnTo>
                    <a:pt x="113674" y="42983"/>
                  </a:lnTo>
                  <a:lnTo>
                    <a:pt x="112892" y="14174"/>
                  </a:lnTo>
                  <a:lnTo>
                    <a:pt x="112999" y="12647"/>
                  </a:lnTo>
                  <a:lnTo>
                    <a:pt x="112963" y="9769"/>
                  </a:lnTo>
                  <a:lnTo>
                    <a:pt x="112608" y="7816"/>
                  </a:lnTo>
                  <a:lnTo>
                    <a:pt x="112217" y="6572"/>
                  </a:lnTo>
                  <a:lnTo>
                    <a:pt x="111613" y="5436"/>
                  </a:lnTo>
                  <a:lnTo>
                    <a:pt x="110867" y="4334"/>
                  </a:lnTo>
                  <a:lnTo>
                    <a:pt x="110406" y="3802"/>
                  </a:lnTo>
                  <a:lnTo>
                    <a:pt x="109482" y="2949"/>
                  </a:lnTo>
                  <a:lnTo>
                    <a:pt x="107457" y="1564"/>
                  </a:lnTo>
                  <a:lnTo>
                    <a:pt x="105184" y="676"/>
                  </a:lnTo>
                  <a:lnTo>
                    <a:pt x="102662" y="143"/>
                  </a:lnTo>
                  <a:lnTo>
                    <a:pt x="999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20"/>
          <p:cNvGrpSpPr/>
          <p:nvPr/>
        </p:nvGrpSpPr>
        <p:grpSpPr>
          <a:xfrm>
            <a:off x="6549950" y="1501581"/>
            <a:ext cx="291670" cy="270935"/>
            <a:chOff x="1000525" y="247775"/>
            <a:chExt cx="5619850" cy="5220325"/>
          </a:xfrm>
        </p:grpSpPr>
        <p:sp>
          <p:nvSpPr>
            <p:cNvPr id="375" name="Google Shape;375;p20"/>
            <p:cNvSpPr/>
            <p:nvPr/>
          </p:nvSpPr>
          <p:spPr>
            <a:xfrm>
              <a:off x="2290450" y="3055050"/>
              <a:ext cx="725325" cy="1821225"/>
            </a:xfrm>
            <a:custGeom>
              <a:avLst/>
              <a:gdLst/>
              <a:ahLst/>
              <a:cxnLst/>
              <a:rect l="l" t="t" r="r" b="b"/>
              <a:pathLst>
                <a:path w="29013" h="72849" extrusionOk="0">
                  <a:moveTo>
                    <a:pt x="0" y="1"/>
                  </a:moveTo>
                  <a:lnTo>
                    <a:pt x="0" y="72848"/>
                  </a:lnTo>
                  <a:lnTo>
                    <a:pt x="29012" y="72848"/>
                  </a:lnTo>
                  <a:lnTo>
                    <a:pt x="290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0"/>
            <p:cNvSpPr/>
            <p:nvPr/>
          </p:nvSpPr>
          <p:spPr>
            <a:xfrm>
              <a:off x="3447775" y="3055050"/>
              <a:ext cx="725325" cy="1821225"/>
            </a:xfrm>
            <a:custGeom>
              <a:avLst/>
              <a:gdLst/>
              <a:ahLst/>
              <a:cxnLst/>
              <a:rect l="l" t="t" r="r" b="b"/>
              <a:pathLst>
                <a:path w="29013" h="72849" extrusionOk="0">
                  <a:moveTo>
                    <a:pt x="0" y="1"/>
                  </a:moveTo>
                  <a:lnTo>
                    <a:pt x="0" y="72848"/>
                  </a:lnTo>
                  <a:lnTo>
                    <a:pt x="29013" y="72848"/>
                  </a:lnTo>
                  <a:lnTo>
                    <a:pt x="290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
            <p:cNvSpPr/>
            <p:nvPr/>
          </p:nvSpPr>
          <p:spPr>
            <a:xfrm>
              <a:off x="4605100" y="3055050"/>
              <a:ext cx="725350" cy="1820350"/>
            </a:xfrm>
            <a:custGeom>
              <a:avLst/>
              <a:gdLst/>
              <a:ahLst/>
              <a:cxnLst/>
              <a:rect l="l" t="t" r="r" b="b"/>
              <a:pathLst>
                <a:path w="29014" h="72814" extrusionOk="0">
                  <a:moveTo>
                    <a:pt x="1" y="1"/>
                  </a:moveTo>
                  <a:lnTo>
                    <a:pt x="1" y="72813"/>
                  </a:lnTo>
                  <a:lnTo>
                    <a:pt x="29013" y="72813"/>
                  </a:lnTo>
                  <a:lnTo>
                    <a:pt x="290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0"/>
            <p:cNvSpPr/>
            <p:nvPr/>
          </p:nvSpPr>
          <p:spPr>
            <a:xfrm>
              <a:off x="1000525" y="247775"/>
              <a:ext cx="5619850" cy="5220325"/>
            </a:xfrm>
            <a:custGeom>
              <a:avLst/>
              <a:gdLst/>
              <a:ahLst/>
              <a:cxnLst/>
              <a:rect l="l" t="t" r="r" b="b"/>
              <a:pathLst>
                <a:path w="224794" h="208813" extrusionOk="0">
                  <a:moveTo>
                    <a:pt x="112397" y="10608"/>
                  </a:moveTo>
                  <a:lnTo>
                    <a:pt x="160200" y="58833"/>
                  </a:lnTo>
                  <a:lnTo>
                    <a:pt x="64593" y="58833"/>
                  </a:lnTo>
                  <a:lnTo>
                    <a:pt x="112397" y="10608"/>
                  </a:lnTo>
                  <a:close/>
                  <a:moveTo>
                    <a:pt x="216012" y="67614"/>
                  </a:moveTo>
                  <a:lnTo>
                    <a:pt x="216012" y="89040"/>
                  </a:lnTo>
                  <a:lnTo>
                    <a:pt x="8781" y="89040"/>
                  </a:lnTo>
                  <a:lnTo>
                    <a:pt x="8781" y="67614"/>
                  </a:lnTo>
                  <a:close/>
                  <a:moveTo>
                    <a:pt x="200171" y="97821"/>
                  </a:moveTo>
                  <a:lnTo>
                    <a:pt x="196027" y="193147"/>
                  </a:lnTo>
                  <a:lnTo>
                    <a:pt x="195956" y="193885"/>
                  </a:lnTo>
                  <a:lnTo>
                    <a:pt x="195640" y="195220"/>
                  </a:lnTo>
                  <a:lnTo>
                    <a:pt x="195113" y="196449"/>
                  </a:lnTo>
                  <a:lnTo>
                    <a:pt x="194341" y="197573"/>
                  </a:lnTo>
                  <a:lnTo>
                    <a:pt x="193392" y="198486"/>
                  </a:lnTo>
                  <a:lnTo>
                    <a:pt x="192339" y="199224"/>
                  </a:lnTo>
                  <a:lnTo>
                    <a:pt x="191109" y="199751"/>
                  </a:lnTo>
                  <a:lnTo>
                    <a:pt x="189775" y="199997"/>
                  </a:lnTo>
                  <a:lnTo>
                    <a:pt x="189107" y="200032"/>
                  </a:lnTo>
                  <a:lnTo>
                    <a:pt x="35686" y="200032"/>
                  </a:lnTo>
                  <a:lnTo>
                    <a:pt x="34983" y="199997"/>
                  </a:lnTo>
                  <a:lnTo>
                    <a:pt x="33684" y="199751"/>
                  </a:lnTo>
                  <a:lnTo>
                    <a:pt x="32455" y="199224"/>
                  </a:lnTo>
                  <a:lnTo>
                    <a:pt x="31401" y="198486"/>
                  </a:lnTo>
                  <a:lnTo>
                    <a:pt x="30452" y="197573"/>
                  </a:lnTo>
                  <a:lnTo>
                    <a:pt x="29680" y="196449"/>
                  </a:lnTo>
                  <a:lnTo>
                    <a:pt x="29153" y="195220"/>
                  </a:lnTo>
                  <a:lnTo>
                    <a:pt x="28837" y="193885"/>
                  </a:lnTo>
                  <a:lnTo>
                    <a:pt x="28766" y="193147"/>
                  </a:lnTo>
                  <a:lnTo>
                    <a:pt x="24622" y="97821"/>
                  </a:lnTo>
                  <a:close/>
                  <a:moveTo>
                    <a:pt x="111975" y="0"/>
                  </a:moveTo>
                  <a:lnTo>
                    <a:pt x="111097" y="176"/>
                  </a:lnTo>
                  <a:lnTo>
                    <a:pt x="110324" y="492"/>
                  </a:lnTo>
                  <a:lnTo>
                    <a:pt x="109587" y="984"/>
                  </a:lnTo>
                  <a:lnTo>
                    <a:pt x="109271" y="1300"/>
                  </a:lnTo>
                  <a:lnTo>
                    <a:pt x="52229" y="58833"/>
                  </a:lnTo>
                  <a:lnTo>
                    <a:pt x="3934" y="58833"/>
                  </a:lnTo>
                  <a:lnTo>
                    <a:pt x="3091" y="59009"/>
                  </a:lnTo>
                  <a:lnTo>
                    <a:pt x="1932" y="59536"/>
                  </a:lnTo>
                  <a:lnTo>
                    <a:pt x="738" y="60730"/>
                  </a:lnTo>
                  <a:lnTo>
                    <a:pt x="176" y="61889"/>
                  </a:lnTo>
                  <a:lnTo>
                    <a:pt x="0" y="62767"/>
                  </a:lnTo>
                  <a:lnTo>
                    <a:pt x="0" y="63224"/>
                  </a:lnTo>
                  <a:lnTo>
                    <a:pt x="0" y="93430"/>
                  </a:lnTo>
                  <a:lnTo>
                    <a:pt x="0" y="93887"/>
                  </a:lnTo>
                  <a:lnTo>
                    <a:pt x="176" y="94730"/>
                  </a:lnTo>
                  <a:lnTo>
                    <a:pt x="738" y="95889"/>
                  </a:lnTo>
                  <a:lnTo>
                    <a:pt x="1932" y="97083"/>
                  </a:lnTo>
                  <a:lnTo>
                    <a:pt x="3091" y="97645"/>
                  </a:lnTo>
                  <a:lnTo>
                    <a:pt x="3934" y="97821"/>
                  </a:lnTo>
                  <a:lnTo>
                    <a:pt x="15841" y="97821"/>
                  </a:lnTo>
                  <a:lnTo>
                    <a:pt x="19986" y="193534"/>
                  </a:lnTo>
                  <a:lnTo>
                    <a:pt x="20126" y="195150"/>
                  </a:lnTo>
                  <a:lnTo>
                    <a:pt x="20828" y="198135"/>
                  </a:lnTo>
                  <a:lnTo>
                    <a:pt x="22093" y="200875"/>
                  </a:lnTo>
                  <a:lnTo>
                    <a:pt x="23814" y="203333"/>
                  </a:lnTo>
                  <a:lnTo>
                    <a:pt x="25921" y="205371"/>
                  </a:lnTo>
                  <a:lnTo>
                    <a:pt x="28380" y="207021"/>
                  </a:lnTo>
                  <a:lnTo>
                    <a:pt x="31155" y="208145"/>
                  </a:lnTo>
                  <a:lnTo>
                    <a:pt x="34140" y="208743"/>
                  </a:lnTo>
                  <a:lnTo>
                    <a:pt x="35686" y="208813"/>
                  </a:lnTo>
                  <a:lnTo>
                    <a:pt x="189107" y="208813"/>
                  </a:lnTo>
                  <a:lnTo>
                    <a:pt x="190653" y="208743"/>
                  </a:lnTo>
                  <a:lnTo>
                    <a:pt x="193638" y="208145"/>
                  </a:lnTo>
                  <a:lnTo>
                    <a:pt x="196413" y="207021"/>
                  </a:lnTo>
                  <a:lnTo>
                    <a:pt x="198872" y="205371"/>
                  </a:lnTo>
                  <a:lnTo>
                    <a:pt x="200979" y="203333"/>
                  </a:lnTo>
                  <a:lnTo>
                    <a:pt x="202700" y="200875"/>
                  </a:lnTo>
                  <a:lnTo>
                    <a:pt x="203965" y="198135"/>
                  </a:lnTo>
                  <a:lnTo>
                    <a:pt x="204667" y="195114"/>
                  </a:lnTo>
                  <a:lnTo>
                    <a:pt x="204808" y="193534"/>
                  </a:lnTo>
                  <a:lnTo>
                    <a:pt x="208952" y="97821"/>
                  </a:lnTo>
                  <a:lnTo>
                    <a:pt x="220859" y="97821"/>
                  </a:lnTo>
                  <a:lnTo>
                    <a:pt x="221702" y="97645"/>
                  </a:lnTo>
                  <a:lnTo>
                    <a:pt x="222861" y="97083"/>
                  </a:lnTo>
                  <a:lnTo>
                    <a:pt x="224056" y="95889"/>
                  </a:lnTo>
                  <a:lnTo>
                    <a:pt x="224618" y="94730"/>
                  </a:lnTo>
                  <a:lnTo>
                    <a:pt x="224793" y="93887"/>
                  </a:lnTo>
                  <a:lnTo>
                    <a:pt x="224793" y="93430"/>
                  </a:lnTo>
                  <a:lnTo>
                    <a:pt x="224793" y="63224"/>
                  </a:lnTo>
                  <a:lnTo>
                    <a:pt x="224793" y="62767"/>
                  </a:lnTo>
                  <a:lnTo>
                    <a:pt x="224618" y="61889"/>
                  </a:lnTo>
                  <a:lnTo>
                    <a:pt x="224056" y="60730"/>
                  </a:lnTo>
                  <a:lnTo>
                    <a:pt x="222861" y="59536"/>
                  </a:lnTo>
                  <a:lnTo>
                    <a:pt x="221702" y="59009"/>
                  </a:lnTo>
                  <a:lnTo>
                    <a:pt x="220859" y="58833"/>
                  </a:lnTo>
                  <a:lnTo>
                    <a:pt x="172564" y="58833"/>
                  </a:lnTo>
                  <a:lnTo>
                    <a:pt x="115523" y="1300"/>
                  </a:lnTo>
                  <a:lnTo>
                    <a:pt x="115206" y="984"/>
                  </a:lnTo>
                  <a:lnTo>
                    <a:pt x="114469" y="492"/>
                  </a:lnTo>
                  <a:lnTo>
                    <a:pt x="113696" y="176"/>
                  </a:lnTo>
                  <a:lnTo>
                    <a:pt x="112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20"/>
          <p:cNvGrpSpPr/>
          <p:nvPr/>
        </p:nvGrpSpPr>
        <p:grpSpPr>
          <a:xfrm>
            <a:off x="3304774" y="3555789"/>
            <a:ext cx="277105" cy="292892"/>
            <a:chOff x="1331825" y="238125"/>
            <a:chExt cx="4957150" cy="5239575"/>
          </a:xfrm>
        </p:grpSpPr>
        <p:sp>
          <p:nvSpPr>
            <p:cNvPr id="380" name="Google Shape;380;p20"/>
            <p:cNvSpPr/>
            <p:nvPr/>
          </p:nvSpPr>
          <p:spPr>
            <a:xfrm>
              <a:off x="1331825" y="238125"/>
              <a:ext cx="3919875" cy="5239575"/>
            </a:xfrm>
            <a:custGeom>
              <a:avLst/>
              <a:gdLst/>
              <a:ahLst/>
              <a:cxnLst/>
              <a:rect l="l" t="t" r="r" b="b"/>
              <a:pathLst>
                <a:path w="156795" h="209583" extrusionOk="0">
                  <a:moveTo>
                    <a:pt x="65430" y="8187"/>
                  </a:moveTo>
                  <a:lnTo>
                    <a:pt x="66838" y="8220"/>
                  </a:lnTo>
                  <a:lnTo>
                    <a:pt x="68246" y="8318"/>
                  </a:lnTo>
                  <a:lnTo>
                    <a:pt x="66772" y="9595"/>
                  </a:lnTo>
                  <a:lnTo>
                    <a:pt x="64087" y="12378"/>
                  </a:lnTo>
                  <a:lnTo>
                    <a:pt x="61664" y="15424"/>
                  </a:lnTo>
                  <a:lnTo>
                    <a:pt x="59633" y="18699"/>
                  </a:lnTo>
                  <a:lnTo>
                    <a:pt x="57930" y="22235"/>
                  </a:lnTo>
                  <a:lnTo>
                    <a:pt x="56621" y="25969"/>
                  </a:lnTo>
                  <a:lnTo>
                    <a:pt x="55704" y="29866"/>
                  </a:lnTo>
                  <a:lnTo>
                    <a:pt x="55245" y="33893"/>
                  </a:lnTo>
                  <a:lnTo>
                    <a:pt x="55212" y="35957"/>
                  </a:lnTo>
                  <a:lnTo>
                    <a:pt x="55212" y="46108"/>
                  </a:lnTo>
                  <a:lnTo>
                    <a:pt x="37496" y="46108"/>
                  </a:lnTo>
                  <a:lnTo>
                    <a:pt x="37496" y="35957"/>
                  </a:lnTo>
                  <a:lnTo>
                    <a:pt x="37529" y="34516"/>
                  </a:lnTo>
                  <a:lnTo>
                    <a:pt x="37791" y="31732"/>
                  </a:lnTo>
                  <a:lnTo>
                    <a:pt x="38348" y="29014"/>
                  </a:lnTo>
                  <a:lnTo>
                    <a:pt x="39166" y="26427"/>
                  </a:lnTo>
                  <a:lnTo>
                    <a:pt x="40247" y="23938"/>
                  </a:lnTo>
                  <a:lnTo>
                    <a:pt x="41524" y="21548"/>
                  </a:lnTo>
                  <a:lnTo>
                    <a:pt x="43030" y="19354"/>
                  </a:lnTo>
                  <a:lnTo>
                    <a:pt x="44766" y="17291"/>
                  </a:lnTo>
                  <a:lnTo>
                    <a:pt x="46633" y="15391"/>
                  </a:lnTo>
                  <a:lnTo>
                    <a:pt x="48728" y="13688"/>
                  </a:lnTo>
                  <a:lnTo>
                    <a:pt x="50955" y="12215"/>
                  </a:lnTo>
                  <a:lnTo>
                    <a:pt x="53313" y="10905"/>
                  </a:lnTo>
                  <a:lnTo>
                    <a:pt x="55835" y="9857"/>
                  </a:lnTo>
                  <a:lnTo>
                    <a:pt x="58454" y="9038"/>
                  </a:lnTo>
                  <a:lnTo>
                    <a:pt x="61172" y="8482"/>
                  </a:lnTo>
                  <a:lnTo>
                    <a:pt x="63989" y="8220"/>
                  </a:lnTo>
                  <a:lnTo>
                    <a:pt x="65430" y="8187"/>
                  </a:lnTo>
                  <a:close/>
                  <a:moveTo>
                    <a:pt x="78397" y="11363"/>
                  </a:moveTo>
                  <a:lnTo>
                    <a:pt x="80035" y="12247"/>
                  </a:lnTo>
                  <a:lnTo>
                    <a:pt x="83080" y="14409"/>
                  </a:lnTo>
                  <a:lnTo>
                    <a:pt x="85831" y="16963"/>
                  </a:lnTo>
                  <a:lnTo>
                    <a:pt x="88222" y="19845"/>
                  </a:lnTo>
                  <a:lnTo>
                    <a:pt x="90187" y="23021"/>
                  </a:lnTo>
                  <a:lnTo>
                    <a:pt x="91726" y="26460"/>
                  </a:lnTo>
                  <a:lnTo>
                    <a:pt x="92774" y="30128"/>
                  </a:lnTo>
                  <a:lnTo>
                    <a:pt x="93330" y="33959"/>
                  </a:lnTo>
                  <a:lnTo>
                    <a:pt x="93396" y="35957"/>
                  </a:lnTo>
                  <a:lnTo>
                    <a:pt x="93396" y="46108"/>
                  </a:lnTo>
                  <a:lnTo>
                    <a:pt x="63399" y="46108"/>
                  </a:lnTo>
                  <a:lnTo>
                    <a:pt x="63399" y="35957"/>
                  </a:lnTo>
                  <a:lnTo>
                    <a:pt x="63432" y="33959"/>
                  </a:lnTo>
                  <a:lnTo>
                    <a:pt x="63989" y="30128"/>
                  </a:lnTo>
                  <a:lnTo>
                    <a:pt x="65069" y="26460"/>
                  </a:lnTo>
                  <a:lnTo>
                    <a:pt x="66608" y="23021"/>
                  </a:lnTo>
                  <a:lnTo>
                    <a:pt x="68573" y="19845"/>
                  </a:lnTo>
                  <a:lnTo>
                    <a:pt x="70964" y="16963"/>
                  </a:lnTo>
                  <a:lnTo>
                    <a:pt x="73682" y="14409"/>
                  </a:lnTo>
                  <a:lnTo>
                    <a:pt x="76727" y="12247"/>
                  </a:lnTo>
                  <a:lnTo>
                    <a:pt x="78397" y="11363"/>
                  </a:lnTo>
                  <a:close/>
                  <a:moveTo>
                    <a:pt x="91333" y="8187"/>
                  </a:moveTo>
                  <a:lnTo>
                    <a:pt x="92774" y="8220"/>
                  </a:lnTo>
                  <a:lnTo>
                    <a:pt x="95590" y="8482"/>
                  </a:lnTo>
                  <a:lnTo>
                    <a:pt x="98341" y="9038"/>
                  </a:lnTo>
                  <a:lnTo>
                    <a:pt x="100960" y="9857"/>
                  </a:lnTo>
                  <a:lnTo>
                    <a:pt x="103449" y="10905"/>
                  </a:lnTo>
                  <a:lnTo>
                    <a:pt x="105840" y="12215"/>
                  </a:lnTo>
                  <a:lnTo>
                    <a:pt x="108067" y="13688"/>
                  </a:lnTo>
                  <a:lnTo>
                    <a:pt x="110130" y="15391"/>
                  </a:lnTo>
                  <a:lnTo>
                    <a:pt x="112029" y="17291"/>
                  </a:lnTo>
                  <a:lnTo>
                    <a:pt x="113732" y="19354"/>
                  </a:lnTo>
                  <a:lnTo>
                    <a:pt x="115238" y="21548"/>
                  </a:lnTo>
                  <a:lnTo>
                    <a:pt x="116548" y="23938"/>
                  </a:lnTo>
                  <a:lnTo>
                    <a:pt x="117596" y="26427"/>
                  </a:lnTo>
                  <a:lnTo>
                    <a:pt x="118415" y="29014"/>
                  </a:lnTo>
                  <a:lnTo>
                    <a:pt x="118971" y="31732"/>
                  </a:lnTo>
                  <a:lnTo>
                    <a:pt x="119266" y="34516"/>
                  </a:lnTo>
                  <a:lnTo>
                    <a:pt x="119299" y="35957"/>
                  </a:lnTo>
                  <a:lnTo>
                    <a:pt x="119299" y="46108"/>
                  </a:lnTo>
                  <a:lnTo>
                    <a:pt x="101583" y="46108"/>
                  </a:lnTo>
                  <a:lnTo>
                    <a:pt x="101583" y="35957"/>
                  </a:lnTo>
                  <a:lnTo>
                    <a:pt x="101550" y="33893"/>
                  </a:lnTo>
                  <a:lnTo>
                    <a:pt x="101059" y="29866"/>
                  </a:lnTo>
                  <a:lnTo>
                    <a:pt x="100174" y="25969"/>
                  </a:lnTo>
                  <a:lnTo>
                    <a:pt x="98865" y="22235"/>
                  </a:lnTo>
                  <a:lnTo>
                    <a:pt x="97162" y="18699"/>
                  </a:lnTo>
                  <a:lnTo>
                    <a:pt x="95099" y="15424"/>
                  </a:lnTo>
                  <a:lnTo>
                    <a:pt x="92708" y="12378"/>
                  </a:lnTo>
                  <a:lnTo>
                    <a:pt x="90023" y="9595"/>
                  </a:lnTo>
                  <a:lnTo>
                    <a:pt x="88549" y="8318"/>
                  </a:lnTo>
                  <a:lnTo>
                    <a:pt x="89925" y="8220"/>
                  </a:lnTo>
                  <a:lnTo>
                    <a:pt x="91333" y="8187"/>
                  </a:lnTo>
                  <a:close/>
                  <a:moveTo>
                    <a:pt x="25216" y="54295"/>
                  </a:moveTo>
                  <a:lnTo>
                    <a:pt x="25216" y="201396"/>
                  </a:lnTo>
                  <a:lnTo>
                    <a:pt x="19420" y="201396"/>
                  </a:lnTo>
                  <a:lnTo>
                    <a:pt x="18273" y="201363"/>
                  </a:lnTo>
                  <a:lnTo>
                    <a:pt x="16079" y="200905"/>
                  </a:lnTo>
                  <a:lnTo>
                    <a:pt x="14049" y="200053"/>
                  </a:lnTo>
                  <a:lnTo>
                    <a:pt x="12248" y="198842"/>
                  </a:lnTo>
                  <a:lnTo>
                    <a:pt x="10742" y="197303"/>
                  </a:lnTo>
                  <a:lnTo>
                    <a:pt x="9530" y="195534"/>
                  </a:lnTo>
                  <a:lnTo>
                    <a:pt x="8679" y="193504"/>
                  </a:lnTo>
                  <a:lnTo>
                    <a:pt x="8220" y="191310"/>
                  </a:lnTo>
                  <a:lnTo>
                    <a:pt x="8187" y="190164"/>
                  </a:lnTo>
                  <a:lnTo>
                    <a:pt x="8187" y="54295"/>
                  </a:lnTo>
                  <a:close/>
                  <a:moveTo>
                    <a:pt x="65430" y="0"/>
                  </a:moveTo>
                  <a:lnTo>
                    <a:pt x="63563" y="33"/>
                  </a:lnTo>
                  <a:lnTo>
                    <a:pt x="59928" y="393"/>
                  </a:lnTo>
                  <a:lnTo>
                    <a:pt x="56424" y="1113"/>
                  </a:lnTo>
                  <a:lnTo>
                    <a:pt x="53018" y="2161"/>
                  </a:lnTo>
                  <a:lnTo>
                    <a:pt x="49776" y="3537"/>
                  </a:lnTo>
                  <a:lnTo>
                    <a:pt x="46698" y="5207"/>
                  </a:lnTo>
                  <a:lnTo>
                    <a:pt x="43816" y="7139"/>
                  </a:lnTo>
                  <a:lnTo>
                    <a:pt x="41131" y="9333"/>
                  </a:lnTo>
                  <a:lnTo>
                    <a:pt x="38675" y="11789"/>
                  </a:lnTo>
                  <a:lnTo>
                    <a:pt x="36481" y="14442"/>
                  </a:lnTo>
                  <a:lnTo>
                    <a:pt x="34516" y="17323"/>
                  </a:lnTo>
                  <a:lnTo>
                    <a:pt x="32846" y="20369"/>
                  </a:lnTo>
                  <a:lnTo>
                    <a:pt x="31471" y="23611"/>
                  </a:lnTo>
                  <a:lnTo>
                    <a:pt x="30423" y="26984"/>
                  </a:lnTo>
                  <a:lnTo>
                    <a:pt x="29702" y="30488"/>
                  </a:lnTo>
                  <a:lnTo>
                    <a:pt x="29342" y="34123"/>
                  </a:lnTo>
                  <a:lnTo>
                    <a:pt x="29309" y="35957"/>
                  </a:lnTo>
                  <a:lnTo>
                    <a:pt x="29309" y="46108"/>
                  </a:lnTo>
                  <a:lnTo>
                    <a:pt x="3668" y="46108"/>
                  </a:lnTo>
                  <a:lnTo>
                    <a:pt x="2849" y="46272"/>
                  </a:lnTo>
                  <a:lnTo>
                    <a:pt x="1769" y="46796"/>
                  </a:lnTo>
                  <a:lnTo>
                    <a:pt x="655" y="47909"/>
                  </a:lnTo>
                  <a:lnTo>
                    <a:pt x="164" y="48990"/>
                  </a:lnTo>
                  <a:lnTo>
                    <a:pt x="0" y="49776"/>
                  </a:lnTo>
                  <a:lnTo>
                    <a:pt x="0" y="50202"/>
                  </a:lnTo>
                  <a:lnTo>
                    <a:pt x="0" y="190164"/>
                  </a:lnTo>
                  <a:lnTo>
                    <a:pt x="0" y="191179"/>
                  </a:lnTo>
                  <a:lnTo>
                    <a:pt x="197" y="193111"/>
                  </a:lnTo>
                  <a:lnTo>
                    <a:pt x="590" y="195010"/>
                  </a:lnTo>
                  <a:lnTo>
                    <a:pt x="1147" y="196844"/>
                  </a:lnTo>
                  <a:lnTo>
                    <a:pt x="1900" y="198580"/>
                  </a:lnTo>
                  <a:lnTo>
                    <a:pt x="2784" y="200217"/>
                  </a:lnTo>
                  <a:lnTo>
                    <a:pt x="3832" y="201789"/>
                  </a:lnTo>
                  <a:lnTo>
                    <a:pt x="5044" y="203230"/>
                  </a:lnTo>
                  <a:lnTo>
                    <a:pt x="6353" y="204540"/>
                  </a:lnTo>
                  <a:lnTo>
                    <a:pt x="7794" y="205719"/>
                  </a:lnTo>
                  <a:lnTo>
                    <a:pt x="9333" y="206766"/>
                  </a:lnTo>
                  <a:lnTo>
                    <a:pt x="11004" y="207683"/>
                  </a:lnTo>
                  <a:lnTo>
                    <a:pt x="12739" y="208404"/>
                  </a:lnTo>
                  <a:lnTo>
                    <a:pt x="14573" y="208993"/>
                  </a:lnTo>
                  <a:lnTo>
                    <a:pt x="16472" y="209354"/>
                  </a:lnTo>
                  <a:lnTo>
                    <a:pt x="18437" y="209550"/>
                  </a:lnTo>
                  <a:lnTo>
                    <a:pt x="19420" y="209583"/>
                  </a:lnTo>
                  <a:lnTo>
                    <a:pt x="126634" y="209583"/>
                  </a:lnTo>
                  <a:lnTo>
                    <a:pt x="125488" y="209550"/>
                  </a:lnTo>
                  <a:lnTo>
                    <a:pt x="123327" y="209255"/>
                  </a:lnTo>
                  <a:lnTo>
                    <a:pt x="121264" y="208666"/>
                  </a:lnTo>
                  <a:lnTo>
                    <a:pt x="119332" y="207847"/>
                  </a:lnTo>
                  <a:lnTo>
                    <a:pt x="117530" y="206766"/>
                  </a:lnTo>
                  <a:lnTo>
                    <a:pt x="115893" y="205457"/>
                  </a:lnTo>
                  <a:lnTo>
                    <a:pt x="114419" y="203983"/>
                  </a:lnTo>
                  <a:lnTo>
                    <a:pt x="113175" y="202313"/>
                  </a:lnTo>
                  <a:lnTo>
                    <a:pt x="112651" y="201396"/>
                  </a:lnTo>
                  <a:lnTo>
                    <a:pt x="33403" y="201396"/>
                  </a:lnTo>
                  <a:lnTo>
                    <a:pt x="33403" y="54295"/>
                  </a:lnTo>
                  <a:lnTo>
                    <a:pt x="55212" y="54295"/>
                  </a:lnTo>
                  <a:lnTo>
                    <a:pt x="55212" y="75286"/>
                  </a:lnTo>
                  <a:lnTo>
                    <a:pt x="55212" y="75712"/>
                  </a:lnTo>
                  <a:lnTo>
                    <a:pt x="55376" y="76498"/>
                  </a:lnTo>
                  <a:lnTo>
                    <a:pt x="55900" y="77578"/>
                  </a:lnTo>
                  <a:lnTo>
                    <a:pt x="56981" y="78692"/>
                  </a:lnTo>
                  <a:lnTo>
                    <a:pt x="58094" y="79216"/>
                  </a:lnTo>
                  <a:lnTo>
                    <a:pt x="58880" y="79379"/>
                  </a:lnTo>
                  <a:lnTo>
                    <a:pt x="59732" y="79379"/>
                  </a:lnTo>
                  <a:lnTo>
                    <a:pt x="60517" y="79216"/>
                  </a:lnTo>
                  <a:lnTo>
                    <a:pt x="61598" y="78692"/>
                  </a:lnTo>
                  <a:lnTo>
                    <a:pt x="62712" y="77578"/>
                  </a:lnTo>
                  <a:lnTo>
                    <a:pt x="63203" y="76498"/>
                  </a:lnTo>
                  <a:lnTo>
                    <a:pt x="63366" y="75712"/>
                  </a:lnTo>
                  <a:lnTo>
                    <a:pt x="63399" y="75286"/>
                  </a:lnTo>
                  <a:lnTo>
                    <a:pt x="63399" y="54295"/>
                  </a:lnTo>
                  <a:lnTo>
                    <a:pt x="119299" y="54295"/>
                  </a:lnTo>
                  <a:lnTo>
                    <a:pt x="119299" y="75286"/>
                  </a:lnTo>
                  <a:lnTo>
                    <a:pt x="119299" y="75712"/>
                  </a:lnTo>
                  <a:lnTo>
                    <a:pt x="119463" y="76498"/>
                  </a:lnTo>
                  <a:lnTo>
                    <a:pt x="119987" y="77578"/>
                  </a:lnTo>
                  <a:lnTo>
                    <a:pt x="121067" y="78692"/>
                  </a:lnTo>
                  <a:lnTo>
                    <a:pt x="122181" y="79216"/>
                  </a:lnTo>
                  <a:lnTo>
                    <a:pt x="122967" y="79379"/>
                  </a:lnTo>
                  <a:lnTo>
                    <a:pt x="123818" y="79379"/>
                  </a:lnTo>
                  <a:lnTo>
                    <a:pt x="124604" y="79216"/>
                  </a:lnTo>
                  <a:lnTo>
                    <a:pt x="125685" y="78692"/>
                  </a:lnTo>
                  <a:lnTo>
                    <a:pt x="126798" y="77578"/>
                  </a:lnTo>
                  <a:lnTo>
                    <a:pt x="127289" y="76498"/>
                  </a:lnTo>
                  <a:lnTo>
                    <a:pt x="127453" y="75712"/>
                  </a:lnTo>
                  <a:lnTo>
                    <a:pt x="127486" y="75286"/>
                  </a:lnTo>
                  <a:lnTo>
                    <a:pt x="127486" y="54295"/>
                  </a:lnTo>
                  <a:lnTo>
                    <a:pt x="148608" y="54295"/>
                  </a:lnTo>
                  <a:lnTo>
                    <a:pt x="148608" y="97161"/>
                  </a:lnTo>
                  <a:lnTo>
                    <a:pt x="148608" y="97587"/>
                  </a:lnTo>
                  <a:lnTo>
                    <a:pt x="148771" y="98406"/>
                  </a:lnTo>
                  <a:lnTo>
                    <a:pt x="149295" y="99486"/>
                  </a:lnTo>
                  <a:lnTo>
                    <a:pt x="150409" y="100600"/>
                  </a:lnTo>
                  <a:lnTo>
                    <a:pt x="151489" y="101091"/>
                  </a:lnTo>
                  <a:lnTo>
                    <a:pt x="152275" y="101255"/>
                  </a:lnTo>
                  <a:lnTo>
                    <a:pt x="153127" y="101255"/>
                  </a:lnTo>
                  <a:lnTo>
                    <a:pt x="153913" y="101091"/>
                  </a:lnTo>
                  <a:lnTo>
                    <a:pt x="154993" y="100600"/>
                  </a:lnTo>
                  <a:lnTo>
                    <a:pt x="156107" y="99486"/>
                  </a:lnTo>
                  <a:lnTo>
                    <a:pt x="156631" y="98406"/>
                  </a:lnTo>
                  <a:lnTo>
                    <a:pt x="156794" y="97587"/>
                  </a:lnTo>
                  <a:lnTo>
                    <a:pt x="156794" y="97161"/>
                  </a:lnTo>
                  <a:lnTo>
                    <a:pt x="156794" y="50202"/>
                  </a:lnTo>
                  <a:lnTo>
                    <a:pt x="156794" y="49776"/>
                  </a:lnTo>
                  <a:lnTo>
                    <a:pt x="156631" y="48990"/>
                  </a:lnTo>
                  <a:lnTo>
                    <a:pt x="156107" y="47909"/>
                  </a:lnTo>
                  <a:lnTo>
                    <a:pt x="154993" y="46796"/>
                  </a:lnTo>
                  <a:lnTo>
                    <a:pt x="153913" y="46272"/>
                  </a:lnTo>
                  <a:lnTo>
                    <a:pt x="153127" y="46108"/>
                  </a:lnTo>
                  <a:lnTo>
                    <a:pt x="127486" y="46108"/>
                  </a:lnTo>
                  <a:lnTo>
                    <a:pt x="127486" y="35957"/>
                  </a:lnTo>
                  <a:lnTo>
                    <a:pt x="127453" y="34123"/>
                  </a:lnTo>
                  <a:lnTo>
                    <a:pt x="127093" y="30488"/>
                  </a:lnTo>
                  <a:lnTo>
                    <a:pt x="126339" y="26984"/>
                  </a:lnTo>
                  <a:lnTo>
                    <a:pt x="125292" y="23611"/>
                  </a:lnTo>
                  <a:lnTo>
                    <a:pt x="123916" y="20369"/>
                  </a:lnTo>
                  <a:lnTo>
                    <a:pt x="122246" y="17323"/>
                  </a:lnTo>
                  <a:lnTo>
                    <a:pt x="120314" y="14442"/>
                  </a:lnTo>
                  <a:lnTo>
                    <a:pt x="118087" y="11789"/>
                  </a:lnTo>
                  <a:lnTo>
                    <a:pt x="115631" y="9333"/>
                  </a:lnTo>
                  <a:lnTo>
                    <a:pt x="112946" y="7139"/>
                  </a:lnTo>
                  <a:lnTo>
                    <a:pt x="110064" y="5207"/>
                  </a:lnTo>
                  <a:lnTo>
                    <a:pt x="107019" y="3537"/>
                  </a:lnTo>
                  <a:lnTo>
                    <a:pt x="103777" y="2161"/>
                  </a:lnTo>
                  <a:lnTo>
                    <a:pt x="100371" y="1113"/>
                  </a:lnTo>
                  <a:lnTo>
                    <a:pt x="96834" y="393"/>
                  </a:lnTo>
                  <a:lnTo>
                    <a:pt x="93199" y="33"/>
                  </a:lnTo>
                  <a:lnTo>
                    <a:pt x="91333" y="0"/>
                  </a:lnTo>
                  <a:lnTo>
                    <a:pt x="89630" y="33"/>
                  </a:lnTo>
                  <a:lnTo>
                    <a:pt x="86290" y="327"/>
                  </a:lnTo>
                  <a:lnTo>
                    <a:pt x="83048" y="950"/>
                  </a:lnTo>
                  <a:lnTo>
                    <a:pt x="79904" y="1834"/>
                  </a:lnTo>
                  <a:lnTo>
                    <a:pt x="78397" y="2391"/>
                  </a:lnTo>
                  <a:lnTo>
                    <a:pt x="76858" y="1834"/>
                  </a:lnTo>
                  <a:lnTo>
                    <a:pt x="73747" y="950"/>
                  </a:lnTo>
                  <a:lnTo>
                    <a:pt x="70473" y="327"/>
                  </a:lnTo>
                  <a:lnTo>
                    <a:pt x="67132" y="33"/>
                  </a:lnTo>
                  <a:lnTo>
                    <a:pt x="654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0"/>
            <p:cNvSpPr/>
            <p:nvPr/>
          </p:nvSpPr>
          <p:spPr>
            <a:xfrm>
              <a:off x="3994175" y="3200100"/>
              <a:ext cx="2294800" cy="2277600"/>
            </a:xfrm>
            <a:custGeom>
              <a:avLst/>
              <a:gdLst/>
              <a:ahLst/>
              <a:cxnLst/>
              <a:rect l="l" t="t" r="r" b="b"/>
              <a:pathLst>
                <a:path w="91792" h="91104" extrusionOk="0">
                  <a:moveTo>
                    <a:pt x="1" y="1"/>
                  </a:moveTo>
                  <a:lnTo>
                    <a:pt x="1" y="75090"/>
                  </a:lnTo>
                  <a:lnTo>
                    <a:pt x="33" y="75909"/>
                  </a:lnTo>
                  <a:lnTo>
                    <a:pt x="197" y="77514"/>
                  </a:lnTo>
                  <a:lnTo>
                    <a:pt x="492" y="79085"/>
                  </a:lnTo>
                  <a:lnTo>
                    <a:pt x="983" y="80592"/>
                  </a:lnTo>
                  <a:lnTo>
                    <a:pt x="1933" y="82720"/>
                  </a:lnTo>
                  <a:lnTo>
                    <a:pt x="3636" y="85275"/>
                  </a:lnTo>
                  <a:lnTo>
                    <a:pt x="5830" y="87469"/>
                  </a:lnTo>
                  <a:lnTo>
                    <a:pt x="8384" y="89204"/>
                  </a:lnTo>
                  <a:lnTo>
                    <a:pt x="10513" y="90121"/>
                  </a:lnTo>
                  <a:lnTo>
                    <a:pt x="12019" y="90613"/>
                  </a:lnTo>
                  <a:lnTo>
                    <a:pt x="13591" y="90940"/>
                  </a:lnTo>
                  <a:lnTo>
                    <a:pt x="15195" y="91104"/>
                  </a:lnTo>
                  <a:lnTo>
                    <a:pt x="76597" y="91104"/>
                  </a:lnTo>
                  <a:lnTo>
                    <a:pt x="78201" y="90940"/>
                  </a:lnTo>
                  <a:lnTo>
                    <a:pt x="79773" y="90613"/>
                  </a:lnTo>
                  <a:lnTo>
                    <a:pt x="81279" y="90121"/>
                  </a:lnTo>
                  <a:lnTo>
                    <a:pt x="83408" y="89204"/>
                  </a:lnTo>
                  <a:lnTo>
                    <a:pt x="85995" y="87469"/>
                  </a:lnTo>
                  <a:lnTo>
                    <a:pt x="88156" y="85275"/>
                  </a:lnTo>
                  <a:lnTo>
                    <a:pt x="89892" y="82720"/>
                  </a:lnTo>
                  <a:lnTo>
                    <a:pt x="90842" y="80592"/>
                  </a:lnTo>
                  <a:lnTo>
                    <a:pt x="91300" y="79085"/>
                  </a:lnTo>
                  <a:lnTo>
                    <a:pt x="91628" y="77514"/>
                  </a:lnTo>
                  <a:lnTo>
                    <a:pt x="91791" y="75909"/>
                  </a:lnTo>
                  <a:lnTo>
                    <a:pt x="91791" y="75090"/>
                  </a:lnTo>
                  <a:lnTo>
                    <a:pt x="917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0"/>
            <p:cNvSpPr/>
            <p:nvPr/>
          </p:nvSpPr>
          <p:spPr>
            <a:xfrm>
              <a:off x="4597550" y="2600000"/>
              <a:ext cx="1084775" cy="1209225"/>
            </a:xfrm>
            <a:custGeom>
              <a:avLst/>
              <a:gdLst/>
              <a:ahLst/>
              <a:cxnLst/>
              <a:rect l="l" t="t" r="r" b="b"/>
              <a:pathLst>
                <a:path w="43391" h="48369" extrusionOk="0">
                  <a:moveTo>
                    <a:pt x="21712" y="1"/>
                  </a:moveTo>
                  <a:lnTo>
                    <a:pt x="20598" y="34"/>
                  </a:lnTo>
                  <a:lnTo>
                    <a:pt x="18404" y="230"/>
                  </a:lnTo>
                  <a:lnTo>
                    <a:pt x="16276" y="656"/>
                  </a:lnTo>
                  <a:lnTo>
                    <a:pt x="14245" y="1311"/>
                  </a:lnTo>
                  <a:lnTo>
                    <a:pt x="12313" y="2130"/>
                  </a:lnTo>
                  <a:lnTo>
                    <a:pt x="10447" y="3112"/>
                  </a:lnTo>
                  <a:lnTo>
                    <a:pt x="8711" y="4291"/>
                  </a:lnTo>
                  <a:lnTo>
                    <a:pt x="7107" y="5601"/>
                  </a:lnTo>
                  <a:lnTo>
                    <a:pt x="5633" y="7074"/>
                  </a:lnTo>
                  <a:lnTo>
                    <a:pt x="4323" y="8679"/>
                  </a:lnTo>
                  <a:lnTo>
                    <a:pt x="3144" y="10382"/>
                  </a:lnTo>
                  <a:lnTo>
                    <a:pt x="2129" y="12216"/>
                  </a:lnTo>
                  <a:lnTo>
                    <a:pt x="1310" y="14148"/>
                  </a:lnTo>
                  <a:lnTo>
                    <a:pt x="688" y="16178"/>
                  </a:lnTo>
                  <a:lnTo>
                    <a:pt x="230" y="18307"/>
                  </a:lnTo>
                  <a:lnTo>
                    <a:pt x="33" y="20468"/>
                  </a:lnTo>
                  <a:lnTo>
                    <a:pt x="0" y="21581"/>
                  </a:lnTo>
                  <a:lnTo>
                    <a:pt x="0" y="44275"/>
                  </a:lnTo>
                  <a:lnTo>
                    <a:pt x="0" y="44701"/>
                  </a:lnTo>
                  <a:lnTo>
                    <a:pt x="164" y="45487"/>
                  </a:lnTo>
                  <a:lnTo>
                    <a:pt x="688" y="46568"/>
                  </a:lnTo>
                  <a:lnTo>
                    <a:pt x="1801" y="47681"/>
                  </a:lnTo>
                  <a:lnTo>
                    <a:pt x="2882" y="48172"/>
                  </a:lnTo>
                  <a:lnTo>
                    <a:pt x="3668" y="48336"/>
                  </a:lnTo>
                  <a:lnTo>
                    <a:pt x="4094" y="48369"/>
                  </a:lnTo>
                  <a:lnTo>
                    <a:pt x="4520" y="48336"/>
                  </a:lnTo>
                  <a:lnTo>
                    <a:pt x="5305" y="48172"/>
                  </a:lnTo>
                  <a:lnTo>
                    <a:pt x="6386" y="47681"/>
                  </a:lnTo>
                  <a:lnTo>
                    <a:pt x="7500" y="46568"/>
                  </a:lnTo>
                  <a:lnTo>
                    <a:pt x="8023" y="45487"/>
                  </a:lnTo>
                  <a:lnTo>
                    <a:pt x="8187" y="44701"/>
                  </a:lnTo>
                  <a:lnTo>
                    <a:pt x="8187" y="44275"/>
                  </a:lnTo>
                  <a:lnTo>
                    <a:pt x="8187" y="21581"/>
                  </a:lnTo>
                  <a:lnTo>
                    <a:pt x="8220" y="20206"/>
                  </a:lnTo>
                  <a:lnTo>
                    <a:pt x="8777" y="17586"/>
                  </a:lnTo>
                  <a:lnTo>
                    <a:pt x="9792" y="15196"/>
                  </a:lnTo>
                  <a:lnTo>
                    <a:pt x="11265" y="13034"/>
                  </a:lnTo>
                  <a:lnTo>
                    <a:pt x="13099" y="11233"/>
                  </a:lnTo>
                  <a:lnTo>
                    <a:pt x="15261" y="9792"/>
                  </a:lnTo>
                  <a:lnTo>
                    <a:pt x="17684" y="8777"/>
                  </a:lnTo>
                  <a:lnTo>
                    <a:pt x="20304" y="8221"/>
                  </a:lnTo>
                  <a:lnTo>
                    <a:pt x="21712" y="8188"/>
                  </a:lnTo>
                  <a:lnTo>
                    <a:pt x="23087" y="8221"/>
                  </a:lnTo>
                  <a:lnTo>
                    <a:pt x="25740" y="8777"/>
                  </a:lnTo>
                  <a:lnTo>
                    <a:pt x="28163" y="9792"/>
                  </a:lnTo>
                  <a:lnTo>
                    <a:pt x="30324" y="11233"/>
                  </a:lnTo>
                  <a:lnTo>
                    <a:pt x="32158" y="13034"/>
                  </a:lnTo>
                  <a:lnTo>
                    <a:pt x="33599" y="15196"/>
                  </a:lnTo>
                  <a:lnTo>
                    <a:pt x="34647" y="17586"/>
                  </a:lnTo>
                  <a:lnTo>
                    <a:pt x="35171" y="20206"/>
                  </a:lnTo>
                  <a:lnTo>
                    <a:pt x="35204" y="21581"/>
                  </a:lnTo>
                  <a:lnTo>
                    <a:pt x="35204" y="44275"/>
                  </a:lnTo>
                  <a:lnTo>
                    <a:pt x="35236" y="44701"/>
                  </a:lnTo>
                  <a:lnTo>
                    <a:pt x="35400" y="45487"/>
                  </a:lnTo>
                  <a:lnTo>
                    <a:pt x="35891" y="46568"/>
                  </a:lnTo>
                  <a:lnTo>
                    <a:pt x="37005" y="47681"/>
                  </a:lnTo>
                  <a:lnTo>
                    <a:pt x="38085" y="48172"/>
                  </a:lnTo>
                  <a:lnTo>
                    <a:pt x="38904" y="48336"/>
                  </a:lnTo>
                  <a:lnTo>
                    <a:pt x="39297" y="48369"/>
                  </a:lnTo>
                  <a:lnTo>
                    <a:pt x="39723" y="48336"/>
                  </a:lnTo>
                  <a:lnTo>
                    <a:pt x="40542" y="48172"/>
                  </a:lnTo>
                  <a:lnTo>
                    <a:pt x="41622" y="47681"/>
                  </a:lnTo>
                  <a:lnTo>
                    <a:pt x="42736" y="46568"/>
                  </a:lnTo>
                  <a:lnTo>
                    <a:pt x="43227" y="45487"/>
                  </a:lnTo>
                  <a:lnTo>
                    <a:pt x="43391" y="44701"/>
                  </a:lnTo>
                  <a:lnTo>
                    <a:pt x="43391" y="44275"/>
                  </a:lnTo>
                  <a:lnTo>
                    <a:pt x="43391" y="21581"/>
                  </a:lnTo>
                  <a:lnTo>
                    <a:pt x="43391" y="20468"/>
                  </a:lnTo>
                  <a:lnTo>
                    <a:pt x="43161" y="18307"/>
                  </a:lnTo>
                  <a:lnTo>
                    <a:pt x="42736" y="16178"/>
                  </a:lnTo>
                  <a:lnTo>
                    <a:pt x="42081" y="14148"/>
                  </a:lnTo>
                  <a:lnTo>
                    <a:pt x="41262" y="12216"/>
                  </a:lnTo>
                  <a:lnTo>
                    <a:pt x="40280" y="10382"/>
                  </a:lnTo>
                  <a:lnTo>
                    <a:pt x="39101" y="8679"/>
                  </a:lnTo>
                  <a:lnTo>
                    <a:pt x="37758" y="7074"/>
                  </a:lnTo>
                  <a:lnTo>
                    <a:pt x="36284" y="5601"/>
                  </a:lnTo>
                  <a:lnTo>
                    <a:pt x="34680" y="4291"/>
                  </a:lnTo>
                  <a:lnTo>
                    <a:pt x="32944" y="3112"/>
                  </a:lnTo>
                  <a:lnTo>
                    <a:pt x="31110" y="2130"/>
                  </a:lnTo>
                  <a:lnTo>
                    <a:pt x="29178" y="1311"/>
                  </a:lnTo>
                  <a:lnTo>
                    <a:pt x="27115" y="656"/>
                  </a:lnTo>
                  <a:lnTo>
                    <a:pt x="25019" y="230"/>
                  </a:lnTo>
                  <a:lnTo>
                    <a:pt x="22825" y="34"/>
                  </a:lnTo>
                  <a:lnTo>
                    <a:pt x="217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 name="Picture 77">
            <a:extLst>
              <a:ext uri="{FF2B5EF4-FFF2-40B4-BE49-F238E27FC236}">
                <a16:creationId xmlns:a16="http://schemas.microsoft.com/office/drawing/2014/main" id="{CACD1D30-2466-4900-BBA6-CD53C48E33D1}"/>
              </a:ext>
            </a:extLst>
          </p:cNvPr>
          <p:cNvPicPr>
            <a:picLocks noChangeAspect="1"/>
          </p:cNvPicPr>
          <p:nvPr/>
        </p:nvPicPr>
        <p:blipFill>
          <a:blip r:embed="rId3"/>
          <a:stretch>
            <a:fillRect/>
          </a:stretch>
        </p:blipFill>
        <p:spPr>
          <a:xfrm>
            <a:off x="8458945" y="69196"/>
            <a:ext cx="622095" cy="512731"/>
          </a:xfrm>
          <a:prstGeom prst="rect">
            <a:avLst/>
          </a:prstGeom>
        </p:spPr>
      </p:pic>
    </p:spTree>
  </p:cSld>
  <p:clrMapOvr>
    <a:masterClrMapping/>
  </p:clrMapOvr>
</p:sld>
</file>

<file path=ppt/theme/theme1.xml><?xml version="1.0" encoding="utf-8"?>
<a:theme xmlns:a="http://schemas.openxmlformats.org/drawingml/2006/main" name="Supply Chain Infographics by Slidesgo">
  <a:themeElements>
    <a:clrScheme name="Simple Light">
      <a:dk1>
        <a:srgbClr val="000000"/>
      </a:dk1>
      <a:lt1>
        <a:srgbClr val="FFFFFF"/>
      </a:lt1>
      <a:dk2>
        <a:srgbClr val="16697A"/>
      </a:dk2>
      <a:lt2>
        <a:srgbClr val="EEEEEE"/>
      </a:lt2>
      <a:accent1>
        <a:srgbClr val="FFAB40"/>
      </a:accent1>
      <a:accent2>
        <a:srgbClr val="288681"/>
      </a:accent2>
      <a:accent3>
        <a:srgbClr val="78909C"/>
      </a:accent3>
      <a:accent4>
        <a:srgbClr val="E3E9ED"/>
      </a:accent4>
      <a:accent5>
        <a:srgbClr val="6A9DB2"/>
      </a:accent5>
      <a:accent6>
        <a:srgbClr val="85BCD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2256</TotalTime>
  <Words>1379</Words>
  <Application>Microsoft Office PowerPoint</Application>
  <PresentationFormat>On-screen Show (16:9)</PresentationFormat>
  <Paragraphs>149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Fira Sans</vt:lpstr>
      <vt:lpstr>Arial</vt:lpstr>
      <vt:lpstr>Fira Sans Black</vt:lpstr>
      <vt:lpstr>Tahoma</vt:lpstr>
      <vt:lpstr>Supply Chain Infographics by Slidesgo</vt:lpstr>
      <vt:lpstr>Supply Chain</vt:lpstr>
      <vt:lpstr>Introduction</vt:lpstr>
      <vt:lpstr>Supply Chain Data Analysis Overview</vt:lpstr>
      <vt:lpstr>Supply Chain Data Analysis</vt:lpstr>
      <vt:lpstr>Supply Chain Data Analysis</vt:lpstr>
      <vt:lpstr>Supply Chain Data Analysis</vt:lpstr>
      <vt:lpstr>Supply Chain Data Analysis</vt:lpstr>
      <vt:lpstr>Supply Chain Data Analysis</vt:lpstr>
      <vt:lpstr>Supply Chain Dashboard overview</vt:lpstr>
      <vt:lpstr>Supply Chain Data Analysis</vt:lpstr>
      <vt:lpstr>Supply Chain Data Analysis</vt:lpstr>
      <vt:lpstr>Supply Chain Data Analysis</vt:lpstr>
      <vt:lpstr>Supply Chain Data Analysis</vt:lpstr>
      <vt:lpstr>Supply Chain Data Analysis</vt:lpstr>
      <vt:lpstr>Supply Chain Data Analysis</vt:lpstr>
      <vt:lpstr>Supply Chain 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dc:title>
  <dc:creator>Yash</dc:creator>
  <cp:lastModifiedBy>Yash</cp:lastModifiedBy>
  <cp:revision>69</cp:revision>
  <dcterms:modified xsi:type="dcterms:W3CDTF">2024-04-09T16:58:25Z</dcterms:modified>
</cp:coreProperties>
</file>