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4"/>
  </p:sldMasterIdLst>
  <p:notesMasterIdLst>
    <p:notesMasterId r:id="rId28"/>
  </p:notesMasterIdLst>
  <p:sldIdLst>
    <p:sldId id="321" r:id="rId5"/>
    <p:sldId id="923" r:id="rId6"/>
    <p:sldId id="256" r:id="rId7"/>
    <p:sldId id="257" r:id="rId8"/>
    <p:sldId id="919" r:id="rId9"/>
    <p:sldId id="917" r:id="rId10"/>
    <p:sldId id="921" r:id="rId11"/>
    <p:sldId id="264" r:id="rId12"/>
    <p:sldId id="918" r:id="rId13"/>
    <p:sldId id="382" r:id="rId14"/>
    <p:sldId id="922" r:id="rId15"/>
    <p:sldId id="267" r:id="rId16"/>
    <p:sldId id="277" r:id="rId17"/>
    <p:sldId id="278" r:id="rId18"/>
    <p:sldId id="279" r:id="rId19"/>
    <p:sldId id="261" r:id="rId20"/>
    <p:sldId id="259" r:id="rId21"/>
    <p:sldId id="260" r:id="rId22"/>
    <p:sldId id="307" r:id="rId23"/>
    <p:sldId id="272" r:id="rId24"/>
    <p:sldId id="266" r:id="rId25"/>
    <p:sldId id="280" r:id="rId26"/>
    <p:sldId id="924" r:id="rId27"/>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800"/>
    <a:srgbClr val="FC0A8B"/>
    <a:srgbClr val="3A99F2"/>
    <a:srgbClr val="70B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2415C-4D97-4FBC-B86B-9ED1D85A72A8}" v="185" dt="2023-04-22T09:56:59.486"/>
    <p1510:client id="{1D543B7E-2D1C-4DBC-8AED-94A68B0220B3}" v="394" dt="2023-04-22T09:07:50.823"/>
    <p1510:client id="{205DA20B-698F-4029-8C2F-5DAB45CFD959}" v="245" dt="2023-04-22T10:18:06.618"/>
    <p1510:client id="{3C767474-0E29-4D45-B385-274AE811B0C0}" v="947" dt="2023-04-22T15:55:58.124"/>
    <p1510:client id="{3F88F948-2F38-4CAD-BFAB-1B1113AFB880}" v="1430" dt="2023-04-22T12:43:13.460"/>
    <p1510:client id="{454189DA-F537-4B5B-A008-0F4A41ECC635}" v="11" dt="2023-04-22T08:17:41.802"/>
    <p1510:client id="{4F76B128-B3B1-429E-8069-2FDCAED71EC2}" v="59" dt="2023-04-22T09:28:04.582"/>
    <p1510:client id="{56AF5C21-74A8-4C44-AFAD-7E2C978E1599}" v="37" dt="2023-04-22T09:47:30.094"/>
    <p1510:client id="{8113E668-BC8B-4E68-8C1C-0344E0AEF8B5}" v="534" dt="2023-04-22T10:43:29.192"/>
    <p1510:client id="{8C2AA76E-826B-4CEE-9103-054E9D9C59F3}" v="643" dt="2023-04-22T10:31:15.237"/>
    <p1510:client id="{9FB6A69B-1C0C-40EB-A467-ACB520991A54}" v="192" dt="2023-04-22T08:42:40.057"/>
    <p1510:client id="{A5ACB70E-610E-4445-B92C-0C719C6A7CB4}" v="2025" dt="2023-04-22T11:38:22.423"/>
    <p1510:client id="{A62896F4-535C-45D1-896F-DDB0F74DE092}" v="80" dt="2023-04-22T08:34:24.991"/>
    <p1510:client id="{CEE3D3DA-5A87-404A-B883-BCF2BE8A2465}" v="852" dt="2023-04-22T09:56:46.874"/>
    <p1510:client id="{E22D1FB4-367B-4BF9-9063-054DEE83DB31}" v="150" dt="2023-04-22T08:23:22.0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_F21111008" userId="S::f21111008@mescoeorg.onmicrosoft.com::0ed4a269-141f-4bef-b85f-4689f5dcb3f5" providerId="AD" clId="Web-{8C2AA76E-826B-4CEE-9103-054E9D9C59F3}"/>
    <pc:docChg chg="delSld modSld">
      <pc:chgData name="Omkar_F21111008" userId="S::f21111008@mescoeorg.onmicrosoft.com::0ed4a269-141f-4bef-b85f-4689f5dcb3f5" providerId="AD" clId="Web-{8C2AA76E-826B-4CEE-9103-054E9D9C59F3}" dt="2023-04-22T10:31:15.237" v="355"/>
      <pc:docMkLst>
        <pc:docMk/>
      </pc:docMkLst>
      <pc:sldChg chg="addSp modSp">
        <pc:chgData name="Omkar_F21111008" userId="S::f21111008@mescoeorg.onmicrosoft.com::0ed4a269-141f-4bef-b85f-4689f5dcb3f5" providerId="AD" clId="Web-{8C2AA76E-826B-4CEE-9103-054E9D9C59F3}" dt="2023-04-22T10:31:15.237" v="355"/>
        <pc:sldMkLst>
          <pc:docMk/>
          <pc:sldMk cId="0" sldId="264"/>
        </pc:sldMkLst>
        <pc:spChg chg="add mod">
          <ac:chgData name="Omkar_F21111008" userId="S::f21111008@mescoeorg.onmicrosoft.com::0ed4a269-141f-4bef-b85f-4689f5dcb3f5" providerId="AD" clId="Web-{8C2AA76E-826B-4CEE-9103-054E9D9C59F3}" dt="2023-04-22T10:29:48.797" v="351"/>
          <ac:spMkLst>
            <pc:docMk/>
            <pc:sldMk cId="0" sldId="264"/>
            <ac:spMk id="9" creationId="{ADB552E7-ED01-5010-0A7E-AABE70ACEBEC}"/>
          </ac:spMkLst>
        </pc:spChg>
        <pc:spChg chg="add mod">
          <ac:chgData name="Omkar_F21111008" userId="S::f21111008@mescoeorg.onmicrosoft.com::0ed4a269-141f-4bef-b85f-4689f5dcb3f5" providerId="AD" clId="Web-{8C2AA76E-826B-4CEE-9103-054E9D9C59F3}" dt="2023-04-22T10:31:15.237" v="355"/>
          <ac:spMkLst>
            <pc:docMk/>
            <pc:sldMk cId="0" sldId="264"/>
            <ac:spMk id="10" creationId="{256A44E0-072E-A87D-1620-692BEF22E2E1}"/>
          </ac:spMkLst>
        </pc:spChg>
      </pc:sldChg>
      <pc:sldChg chg="modSp">
        <pc:chgData name="Omkar_F21111008" userId="S::f21111008@mescoeorg.onmicrosoft.com::0ed4a269-141f-4bef-b85f-4689f5dcb3f5" providerId="AD" clId="Web-{8C2AA76E-826B-4CEE-9103-054E9D9C59F3}" dt="2023-04-22T10:25:00.164" v="305" actId="20577"/>
        <pc:sldMkLst>
          <pc:docMk/>
          <pc:sldMk cId="0" sldId="267"/>
        </pc:sldMkLst>
        <pc:spChg chg="mod">
          <ac:chgData name="Omkar_F21111008" userId="S::f21111008@mescoeorg.onmicrosoft.com::0ed4a269-141f-4bef-b85f-4689f5dcb3f5" providerId="AD" clId="Web-{8C2AA76E-826B-4CEE-9103-054E9D9C59F3}" dt="2023-04-22T10:21:47.299" v="272" actId="20577"/>
          <ac:spMkLst>
            <pc:docMk/>
            <pc:sldMk cId="0" sldId="267"/>
            <ac:spMk id="12" creationId="{00000000-0000-0000-0000-000000000000}"/>
          </ac:spMkLst>
        </pc:spChg>
        <pc:spChg chg="mod">
          <ac:chgData name="Omkar_F21111008" userId="S::f21111008@mescoeorg.onmicrosoft.com::0ed4a269-141f-4bef-b85f-4689f5dcb3f5" providerId="AD" clId="Web-{8C2AA76E-826B-4CEE-9103-054E9D9C59F3}" dt="2023-04-22T10:24:47.132" v="301" actId="20577"/>
          <ac:spMkLst>
            <pc:docMk/>
            <pc:sldMk cId="0" sldId="267"/>
            <ac:spMk id="13" creationId="{00000000-0000-0000-0000-000000000000}"/>
          </ac:spMkLst>
        </pc:spChg>
        <pc:spChg chg="mod">
          <ac:chgData name="Omkar_F21111008" userId="S::f21111008@mescoeorg.onmicrosoft.com::0ed4a269-141f-4bef-b85f-4689f5dcb3f5" providerId="AD" clId="Web-{8C2AA76E-826B-4CEE-9103-054E9D9C59F3}" dt="2023-04-22T10:24:50.961" v="303" actId="20577"/>
          <ac:spMkLst>
            <pc:docMk/>
            <pc:sldMk cId="0" sldId="267"/>
            <ac:spMk id="14" creationId="{00000000-0000-0000-0000-000000000000}"/>
          </ac:spMkLst>
        </pc:spChg>
        <pc:spChg chg="mod">
          <ac:chgData name="Omkar_F21111008" userId="S::f21111008@mescoeorg.onmicrosoft.com::0ed4a269-141f-4bef-b85f-4689f5dcb3f5" providerId="AD" clId="Web-{8C2AA76E-826B-4CEE-9103-054E9D9C59F3}" dt="2023-04-22T10:22:42.957" v="292" actId="20577"/>
          <ac:spMkLst>
            <pc:docMk/>
            <pc:sldMk cId="0" sldId="267"/>
            <ac:spMk id="15" creationId="{00000000-0000-0000-0000-000000000000}"/>
          </ac:spMkLst>
        </pc:spChg>
        <pc:spChg chg="mod">
          <ac:chgData name="Omkar_F21111008" userId="S::f21111008@mescoeorg.onmicrosoft.com::0ed4a269-141f-4bef-b85f-4689f5dcb3f5" providerId="AD" clId="Web-{8C2AA76E-826B-4CEE-9103-054E9D9C59F3}" dt="2023-04-22T10:25:00.164" v="305" actId="20577"/>
          <ac:spMkLst>
            <pc:docMk/>
            <pc:sldMk cId="0" sldId="267"/>
            <ac:spMk id="16" creationId="{00000000-0000-0000-0000-000000000000}"/>
          </ac:spMkLst>
        </pc:spChg>
        <pc:spChg chg="mod">
          <ac:chgData name="Omkar_F21111008" userId="S::f21111008@mescoeorg.onmicrosoft.com::0ed4a269-141f-4bef-b85f-4689f5dcb3f5" providerId="AD" clId="Web-{8C2AA76E-826B-4CEE-9103-054E9D9C59F3}" dt="2023-04-22T10:24:55.070" v="304" actId="20577"/>
          <ac:spMkLst>
            <pc:docMk/>
            <pc:sldMk cId="0" sldId="267"/>
            <ac:spMk id="17" creationId="{36ACEFEE-E913-1EEC-5794-64549BE37F92}"/>
          </ac:spMkLst>
        </pc:spChg>
      </pc:sldChg>
      <pc:sldChg chg="delSp modSp">
        <pc:chgData name="Omkar_F21111008" userId="S::f21111008@mescoeorg.onmicrosoft.com::0ed4a269-141f-4bef-b85f-4689f5dcb3f5" providerId="AD" clId="Web-{8C2AA76E-826B-4CEE-9103-054E9D9C59F3}" dt="2023-04-22T10:15:53.837" v="251" actId="1076"/>
        <pc:sldMkLst>
          <pc:docMk/>
          <pc:sldMk cId="460767459" sldId="307"/>
        </pc:sldMkLst>
        <pc:spChg chg="mod">
          <ac:chgData name="Omkar_F21111008" userId="S::f21111008@mescoeorg.onmicrosoft.com::0ed4a269-141f-4bef-b85f-4689f5dcb3f5" providerId="AD" clId="Web-{8C2AA76E-826B-4CEE-9103-054E9D9C59F3}" dt="2023-04-22T10:03:44.192" v="9" actId="1076"/>
          <ac:spMkLst>
            <pc:docMk/>
            <pc:sldMk cId="460767459" sldId="307"/>
            <ac:spMk id="20" creationId="{15F9E255-61F9-4DFF-8290-1A613DA1B5BB}"/>
          </ac:spMkLst>
        </pc:spChg>
        <pc:spChg chg="del">
          <ac:chgData name="Omkar_F21111008" userId="S::f21111008@mescoeorg.onmicrosoft.com::0ed4a269-141f-4bef-b85f-4689f5dcb3f5" providerId="AD" clId="Web-{8C2AA76E-826B-4CEE-9103-054E9D9C59F3}" dt="2023-04-22T10:02:30.924" v="0"/>
          <ac:spMkLst>
            <pc:docMk/>
            <pc:sldMk cId="460767459" sldId="307"/>
            <ac:spMk id="26" creationId="{A4FAA62A-B5B9-49CF-B2F5-E9C5369268D9}"/>
          </ac:spMkLst>
        </pc:spChg>
        <pc:spChg chg="mod">
          <ac:chgData name="Omkar_F21111008" userId="S::f21111008@mescoeorg.onmicrosoft.com::0ed4a269-141f-4bef-b85f-4689f5dcb3f5" providerId="AD" clId="Web-{8C2AA76E-826B-4CEE-9103-054E9D9C59F3}" dt="2023-04-22T10:04:31.896" v="22" actId="20577"/>
          <ac:spMkLst>
            <pc:docMk/>
            <pc:sldMk cId="460767459" sldId="307"/>
            <ac:spMk id="42" creationId="{95080828-2C0C-49AD-BAB5-3A3969C24F8D}"/>
          </ac:spMkLst>
        </pc:spChg>
        <pc:spChg chg="mod">
          <ac:chgData name="Omkar_F21111008" userId="S::f21111008@mescoeorg.onmicrosoft.com::0ed4a269-141f-4bef-b85f-4689f5dcb3f5" providerId="AD" clId="Web-{8C2AA76E-826B-4CEE-9103-054E9D9C59F3}" dt="2023-04-22T10:15:53.837" v="251" actId="1076"/>
          <ac:spMkLst>
            <pc:docMk/>
            <pc:sldMk cId="460767459" sldId="307"/>
            <ac:spMk id="43" creationId="{26A3202A-290F-40F8-B2BF-8600143622AC}"/>
          </ac:spMkLst>
        </pc:spChg>
        <pc:spChg chg="mod">
          <ac:chgData name="Omkar_F21111008" userId="S::f21111008@mescoeorg.onmicrosoft.com::0ed4a269-141f-4bef-b85f-4689f5dcb3f5" providerId="AD" clId="Web-{8C2AA76E-826B-4CEE-9103-054E9D9C59F3}" dt="2023-04-22T10:15:30.508" v="249" actId="20577"/>
          <ac:spMkLst>
            <pc:docMk/>
            <pc:sldMk cId="460767459" sldId="307"/>
            <ac:spMk id="46" creationId="{21469279-16FD-4A80-99DF-6C485353C880}"/>
          </ac:spMkLst>
        </pc:spChg>
        <pc:spChg chg="del mod">
          <ac:chgData name="Omkar_F21111008" userId="S::f21111008@mescoeorg.onmicrosoft.com::0ed4a269-141f-4bef-b85f-4689f5dcb3f5" providerId="AD" clId="Web-{8C2AA76E-826B-4CEE-9103-054E9D9C59F3}" dt="2023-04-22T10:08:01.574" v="35"/>
          <ac:spMkLst>
            <pc:docMk/>
            <pc:sldMk cId="460767459" sldId="307"/>
            <ac:spMk id="47" creationId="{7E72EB65-9A2A-42FC-AA18-CF1D2DEFF4C6}"/>
          </ac:spMkLst>
        </pc:spChg>
        <pc:spChg chg="del">
          <ac:chgData name="Omkar_F21111008" userId="S::f21111008@mescoeorg.onmicrosoft.com::0ed4a269-141f-4bef-b85f-4689f5dcb3f5" providerId="AD" clId="Web-{8C2AA76E-826B-4CEE-9103-054E9D9C59F3}" dt="2023-04-22T10:11:17.048" v="154"/>
          <ac:spMkLst>
            <pc:docMk/>
            <pc:sldMk cId="460767459" sldId="307"/>
            <ac:spMk id="48" creationId="{F307854E-7A9D-4676-B80A-0FE9D0109C4E}"/>
          </ac:spMkLst>
        </pc:spChg>
        <pc:spChg chg="del">
          <ac:chgData name="Omkar_F21111008" userId="S::f21111008@mescoeorg.onmicrosoft.com::0ed4a269-141f-4bef-b85f-4689f5dcb3f5" providerId="AD" clId="Web-{8C2AA76E-826B-4CEE-9103-054E9D9C59F3}" dt="2023-04-22T10:11:20.032" v="155"/>
          <ac:spMkLst>
            <pc:docMk/>
            <pc:sldMk cId="460767459" sldId="307"/>
            <ac:spMk id="49" creationId="{E5F7063C-F4D4-4AA3-AB81-0A82327D4988}"/>
          </ac:spMkLst>
        </pc:spChg>
        <pc:grpChg chg="mod">
          <ac:chgData name="Omkar_F21111008" userId="S::f21111008@mescoeorg.onmicrosoft.com::0ed4a269-141f-4bef-b85f-4689f5dcb3f5" providerId="AD" clId="Web-{8C2AA76E-826B-4CEE-9103-054E9D9C59F3}" dt="2023-04-22T10:12:27.831" v="164" actId="1076"/>
          <ac:grpSpMkLst>
            <pc:docMk/>
            <pc:sldMk cId="460767459" sldId="307"/>
            <ac:grpSpMk id="2" creationId="{CC228256-7909-4687-AC06-DF201365974E}"/>
          </ac:grpSpMkLst>
        </pc:grpChg>
        <pc:grpChg chg="mod">
          <ac:chgData name="Omkar_F21111008" userId="S::f21111008@mescoeorg.onmicrosoft.com::0ed4a269-141f-4bef-b85f-4689f5dcb3f5" providerId="AD" clId="Web-{8C2AA76E-826B-4CEE-9103-054E9D9C59F3}" dt="2023-04-22T10:15:48.274" v="250" actId="1076"/>
          <ac:grpSpMkLst>
            <pc:docMk/>
            <pc:sldMk cId="460767459" sldId="307"/>
            <ac:grpSpMk id="32" creationId="{BBEF0DB3-6780-4955-A9AC-6120553D0EBB}"/>
          </ac:grpSpMkLst>
        </pc:grpChg>
        <pc:grpChg chg="del">
          <ac:chgData name="Omkar_F21111008" userId="S::f21111008@mescoeorg.onmicrosoft.com::0ed4a269-141f-4bef-b85f-4689f5dcb3f5" providerId="AD" clId="Web-{8C2AA76E-826B-4CEE-9103-054E9D9C59F3}" dt="2023-04-22T10:11:14.438" v="153"/>
          <ac:grpSpMkLst>
            <pc:docMk/>
            <pc:sldMk cId="460767459" sldId="307"/>
            <ac:grpSpMk id="36" creationId="{8AB3D930-A7D4-4663-A05F-C9537F60E040}"/>
          </ac:grpSpMkLst>
        </pc:grpChg>
        <pc:grpChg chg="mod">
          <ac:chgData name="Omkar_F21111008" userId="S::f21111008@mescoeorg.onmicrosoft.com::0ed4a269-141f-4bef-b85f-4689f5dcb3f5" providerId="AD" clId="Web-{8C2AA76E-826B-4CEE-9103-054E9D9C59F3}" dt="2023-04-22T10:03:38.676" v="8" actId="1076"/>
          <ac:grpSpMkLst>
            <pc:docMk/>
            <pc:sldMk cId="460767459" sldId="307"/>
            <ac:grpSpMk id="41" creationId="{591D7154-7104-477A-A267-29B7F59277CF}"/>
          </ac:grpSpMkLst>
        </pc:grpChg>
      </pc:sldChg>
      <pc:sldChg chg="modSp">
        <pc:chgData name="Omkar_F21111008" userId="S::f21111008@mescoeorg.onmicrosoft.com::0ed4a269-141f-4bef-b85f-4689f5dcb3f5" providerId="AD" clId="Web-{8C2AA76E-826B-4CEE-9103-054E9D9C59F3}" dt="2023-04-22T10:28:14.826" v="327" actId="20577"/>
        <pc:sldMkLst>
          <pc:docMk/>
          <pc:sldMk cId="740503747" sldId="921"/>
        </pc:sldMkLst>
        <pc:spChg chg="mod">
          <ac:chgData name="Omkar_F21111008" userId="S::f21111008@mescoeorg.onmicrosoft.com::0ed4a269-141f-4bef-b85f-4689f5dcb3f5" providerId="AD" clId="Web-{8C2AA76E-826B-4CEE-9103-054E9D9C59F3}" dt="2023-04-22T10:27:56.231" v="325" actId="1076"/>
          <ac:spMkLst>
            <pc:docMk/>
            <pc:sldMk cId="740503747" sldId="921"/>
            <ac:spMk id="2" creationId="{D28B78D4-7C7F-1EE6-FF92-BCE12091A78B}"/>
          </ac:spMkLst>
        </pc:spChg>
        <pc:spChg chg="mod">
          <ac:chgData name="Omkar_F21111008" userId="S::f21111008@mescoeorg.onmicrosoft.com::0ed4a269-141f-4bef-b85f-4689f5dcb3f5" providerId="AD" clId="Web-{8C2AA76E-826B-4CEE-9103-054E9D9C59F3}" dt="2023-04-22T10:28:14.826" v="327" actId="20577"/>
          <ac:spMkLst>
            <pc:docMk/>
            <pc:sldMk cId="740503747" sldId="921"/>
            <ac:spMk id="3" creationId="{D1C45C79-5486-29D1-1E2D-BC4E1906022C}"/>
          </ac:spMkLst>
        </pc:spChg>
      </pc:sldChg>
      <pc:sldChg chg="del">
        <pc:chgData name="Omkar_F21111008" userId="S::f21111008@mescoeorg.onmicrosoft.com::0ed4a269-141f-4bef-b85f-4689f5dcb3f5" providerId="AD" clId="Web-{8C2AA76E-826B-4CEE-9103-054E9D9C59F3}" dt="2023-04-22T10:24:22.397" v="299"/>
        <pc:sldMkLst>
          <pc:docMk/>
          <pc:sldMk cId="1317905517" sldId="922"/>
        </pc:sldMkLst>
      </pc:sldChg>
    </pc:docChg>
  </pc:docChgLst>
  <pc:docChgLst>
    <pc:chgData name="Tejal _F21111011" userId="S::f21111011@mescoeorg.onmicrosoft.com::2524ed6c-b929-4995-aa4c-9cbee6e62bd0" providerId="AD" clId="Web-{8113E668-BC8B-4E68-8C1C-0344E0AEF8B5}"/>
    <pc:docChg chg="addSld delSld modSld sldOrd">
      <pc:chgData name="Tejal _F21111011" userId="S::f21111011@mescoeorg.onmicrosoft.com::2524ed6c-b929-4995-aa4c-9cbee6e62bd0" providerId="AD" clId="Web-{8113E668-BC8B-4E68-8C1C-0344E0AEF8B5}" dt="2023-04-22T10:43:29.192" v="482" actId="14100"/>
      <pc:docMkLst>
        <pc:docMk/>
      </pc:docMkLst>
      <pc:sldChg chg="addSp delSp modSp">
        <pc:chgData name="Tejal _F21111011" userId="S::f21111011@mescoeorg.onmicrosoft.com::2524ed6c-b929-4995-aa4c-9cbee6e62bd0" providerId="AD" clId="Web-{8113E668-BC8B-4E68-8C1C-0344E0AEF8B5}" dt="2023-04-22T10:43:29.192" v="482" actId="14100"/>
        <pc:sldMkLst>
          <pc:docMk/>
          <pc:sldMk cId="373395033" sldId="382"/>
        </pc:sldMkLst>
        <pc:spChg chg="del mod">
          <ac:chgData name="Tejal _F21111011" userId="S::f21111011@mescoeorg.onmicrosoft.com::2524ed6c-b929-4995-aa4c-9cbee6e62bd0" providerId="AD" clId="Web-{8113E668-BC8B-4E68-8C1C-0344E0AEF8B5}" dt="2023-04-22T09:10:03.925" v="89"/>
          <ac:spMkLst>
            <pc:docMk/>
            <pc:sldMk cId="373395033" sldId="382"/>
            <ac:spMk id="2" creationId="{FAB9B043-2CDA-43BE-9858-0F71FBAE8848}"/>
          </ac:spMkLst>
        </pc:spChg>
        <pc:spChg chg="del">
          <ac:chgData name="Tejal _F21111011" userId="S::f21111011@mescoeorg.onmicrosoft.com::2524ed6c-b929-4995-aa4c-9cbee6e62bd0" providerId="AD" clId="Web-{8113E668-BC8B-4E68-8C1C-0344E0AEF8B5}" dt="2023-04-22T09:09:53.565" v="87"/>
          <ac:spMkLst>
            <pc:docMk/>
            <pc:sldMk cId="373395033" sldId="382"/>
            <ac:spMk id="3" creationId="{F638FD07-7EFA-4772-8102-4764FD5F013D}"/>
          </ac:spMkLst>
        </pc:spChg>
        <pc:spChg chg="del">
          <ac:chgData name="Tejal _F21111011" userId="S::f21111011@mescoeorg.onmicrosoft.com::2524ed6c-b929-4995-aa4c-9cbee6e62bd0" providerId="AD" clId="Web-{8113E668-BC8B-4E68-8C1C-0344E0AEF8B5}" dt="2023-04-22T09:09:48.987" v="85"/>
          <ac:spMkLst>
            <pc:docMk/>
            <pc:sldMk cId="373395033" sldId="382"/>
            <ac:spMk id="9" creationId="{7BB34041-D463-4346-AC49-2A6335FB4678}"/>
          </ac:spMkLst>
        </pc:spChg>
        <pc:spChg chg="del mod">
          <ac:chgData name="Tejal _F21111011" userId="S::f21111011@mescoeorg.onmicrosoft.com::2524ed6c-b929-4995-aa4c-9cbee6e62bd0" providerId="AD" clId="Web-{8113E668-BC8B-4E68-8C1C-0344E0AEF8B5}" dt="2023-04-22T09:09:44.878" v="84"/>
          <ac:spMkLst>
            <pc:docMk/>
            <pc:sldMk cId="373395033" sldId="382"/>
            <ac:spMk id="14" creationId="{24B87840-0E16-4AE3-8E90-EA709D00FDF6}"/>
          </ac:spMkLst>
        </pc:spChg>
        <pc:picChg chg="add mod">
          <ac:chgData name="Tejal _F21111011" userId="S::f21111011@mescoeorg.onmicrosoft.com::2524ed6c-b929-4995-aa4c-9cbee6e62bd0" providerId="AD" clId="Web-{8113E668-BC8B-4E68-8C1C-0344E0AEF8B5}" dt="2023-04-22T10:43:29.192" v="482" actId="14100"/>
          <ac:picMkLst>
            <pc:docMk/>
            <pc:sldMk cId="373395033" sldId="382"/>
            <ac:picMk id="2" creationId="{CF32B8E4-A9DC-3DB6-3EAC-1EDFF69E1ADF}"/>
          </ac:picMkLst>
        </pc:picChg>
        <pc:picChg chg="add del mod">
          <ac:chgData name="Tejal _F21111011" userId="S::f21111011@mescoeorg.onmicrosoft.com::2524ed6c-b929-4995-aa4c-9cbee6e62bd0" providerId="AD" clId="Web-{8113E668-BC8B-4E68-8C1C-0344E0AEF8B5}" dt="2023-04-22T10:42:26.174" v="474"/>
          <ac:picMkLst>
            <pc:docMk/>
            <pc:sldMk cId="373395033" sldId="382"/>
            <ac:picMk id="4" creationId="{B57BD470-102E-16FE-843C-91DD82D587D8}"/>
          </ac:picMkLst>
        </pc:picChg>
      </pc:sldChg>
      <pc:sldChg chg="ord">
        <pc:chgData name="Tejal _F21111011" userId="S::f21111011@mescoeorg.onmicrosoft.com::2524ed6c-b929-4995-aa4c-9cbee6e62bd0" providerId="AD" clId="Web-{8113E668-BC8B-4E68-8C1C-0344E0AEF8B5}" dt="2023-04-22T09:24:23.830" v="110"/>
        <pc:sldMkLst>
          <pc:docMk/>
          <pc:sldMk cId="2864035272" sldId="704"/>
        </pc:sldMkLst>
      </pc:sldChg>
      <pc:sldChg chg="addSp delSp modSp">
        <pc:chgData name="Tejal _F21111011" userId="S::f21111011@mescoeorg.onmicrosoft.com::2524ed6c-b929-4995-aa4c-9cbee6e62bd0" providerId="AD" clId="Web-{8113E668-BC8B-4E68-8C1C-0344E0AEF8B5}" dt="2023-04-22T09:45:08.702" v="469" actId="20577"/>
        <pc:sldMkLst>
          <pc:docMk/>
          <pc:sldMk cId="3570869465" sldId="918"/>
        </pc:sldMkLst>
        <pc:spChg chg="mod">
          <ac:chgData name="Tejal _F21111011" userId="S::f21111011@mescoeorg.onmicrosoft.com::2524ed6c-b929-4995-aa4c-9cbee6e62bd0" providerId="AD" clId="Web-{8113E668-BC8B-4E68-8C1C-0344E0AEF8B5}" dt="2023-04-22T09:45:08.702" v="469" actId="20577"/>
          <ac:spMkLst>
            <pc:docMk/>
            <pc:sldMk cId="3570869465" sldId="918"/>
            <ac:spMk id="2" creationId="{DB0A9C50-B290-4C30-A65A-9D7AB111D154}"/>
          </ac:spMkLst>
        </pc:spChg>
        <pc:spChg chg="del mod">
          <ac:chgData name="Tejal _F21111011" userId="S::f21111011@mescoeorg.onmicrosoft.com::2524ed6c-b929-4995-aa4c-9cbee6e62bd0" providerId="AD" clId="Web-{8113E668-BC8B-4E68-8C1C-0344E0AEF8B5}" dt="2023-04-22T08:53:05.092" v="32"/>
          <ac:spMkLst>
            <pc:docMk/>
            <pc:sldMk cId="3570869465" sldId="918"/>
            <ac:spMk id="10" creationId="{68EB6B5D-84A6-4EA6-9AB4-A42F13EA240B}"/>
          </ac:spMkLst>
        </pc:spChg>
        <pc:spChg chg="del">
          <ac:chgData name="Tejal _F21111011" userId="S::f21111011@mescoeorg.onmicrosoft.com::2524ed6c-b929-4995-aa4c-9cbee6e62bd0" providerId="AD" clId="Web-{8113E668-BC8B-4E68-8C1C-0344E0AEF8B5}" dt="2023-04-22T08:53:13.577" v="52"/>
          <ac:spMkLst>
            <pc:docMk/>
            <pc:sldMk cId="3570869465" sldId="918"/>
            <ac:spMk id="52" creationId="{768FB9FD-508C-45FB-B9A4-5A199142D858}"/>
          </ac:spMkLst>
        </pc:spChg>
        <pc:spChg chg="del">
          <ac:chgData name="Tejal _F21111011" userId="S::f21111011@mescoeorg.onmicrosoft.com::2524ed6c-b929-4995-aa4c-9cbee6e62bd0" providerId="AD" clId="Web-{8113E668-BC8B-4E68-8C1C-0344E0AEF8B5}" dt="2023-04-22T08:53:13.577" v="51"/>
          <ac:spMkLst>
            <pc:docMk/>
            <pc:sldMk cId="3570869465" sldId="918"/>
            <ac:spMk id="59" creationId="{AD7D17C0-A22A-4CE5-84C6-BED275614EBE}"/>
          </ac:spMkLst>
        </pc:spChg>
        <pc:spChg chg="del">
          <ac:chgData name="Tejal _F21111011" userId="S::f21111011@mescoeorg.onmicrosoft.com::2524ed6c-b929-4995-aa4c-9cbee6e62bd0" providerId="AD" clId="Web-{8113E668-BC8B-4E68-8C1C-0344E0AEF8B5}" dt="2023-04-22T08:52:54.576" v="29"/>
          <ac:spMkLst>
            <pc:docMk/>
            <pc:sldMk cId="3570869465" sldId="918"/>
            <ac:spMk id="60" creationId="{3B8477D8-C61C-4124-90F8-8E57DF85ABA7}"/>
          </ac:spMkLst>
        </pc:spChg>
        <pc:spChg chg="del">
          <ac:chgData name="Tejal _F21111011" userId="S::f21111011@mescoeorg.onmicrosoft.com::2524ed6c-b929-4995-aa4c-9cbee6e62bd0" providerId="AD" clId="Web-{8113E668-BC8B-4E68-8C1C-0344E0AEF8B5}" dt="2023-04-22T08:53:21.937" v="54"/>
          <ac:spMkLst>
            <pc:docMk/>
            <pc:sldMk cId="3570869465" sldId="918"/>
            <ac:spMk id="61" creationId="{67F0108F-9039-4399-9773-91DE2C3041A0}"/>
          </ac:spMkLst>
        </pc:spChg>
        <pc:spChg chg="del">
          <ac:chgData name="Tejal _F21111011" userId="S::f21111011@mescoeorg.onmicrosoft.com::2524ed6c-b929-4995-aa4c-9cbee6e62bd0" providerId="AD" clId="Web-{8113E668-BC8B-4E68-8C1C-0344E0AEF8B5}" dt="2023-04-22T08:53:13.577" v="50"/>
          <ac:spMkLst>
            <pc:docMk/>
            <pc:sldMk cId="3570869465" sldId="918"/>
            <ac:spMk id="63" creationId="{320A28BC-AE81-4C0B-AB73-E7F89498D279}"/>
          </ac:spMkLst>
        </pc:spChg>
        <pc:spChg chg="del">
          <ac:chgData name="Tejal _F21111011" userId="S::f21111011@mescoeorg.onmicrosoft.com::2524ed6c-b929-4995-aa4c-9cbee6e62bd0" providerId="AD" clId="Web-{8113E668-BC8B-4E68-8C1C-0344E0AEF8B5}" dt="2023-04-22T08:53:13.577" v="49"/>
          <ac:spMkLst>
            <pc:docMk/>
            <pc:sldMk cId="3570869465" sldId="918"/>
            <ac:spMk id="64" creationId="{C3A22756-C715-4C00-916F-5C1529273802}"/>
          </ac:spMkLst>
        </pc:spChg>
        <pc:spChg chg="del">
          <ac:chgData name="Tejal _F21111011" userId="S::f21111011@mescoeorg.onmicrosoft.com::2524ed6c-b929-4995-aa4c-9cbee6e62bd0" providerId="AD" clId="Web-{8113E668-BC8B-4E68-8C1C-0344E0AEF8B5}" dt="2023-04-22T08:53:13.577" v="48"/>
          <ac:spMkLst>
            <pc:docMk/>
            <pc:sldMk cId="3570869465" sldId="918"/>
            <ac:spMk id="66" creationId="{A29FB220-28A5-4D27-ADA3-21E1B897EF58}"/>
          </ac:spMkLst>
        </pc:spChg>
        <pc:spChg chg="del">
          <ac:chgData name="Tejal _F21111011" userId="S::f21111011@mescoeorg.onmicrosoft.com::2524ed6c-b929-4995-aa4c-9cbee6e62bd0" providerId="AD" clId="Web-{8113E668-BC8B-4E68-8C1C-0344E0AEF8B5}" dt="2023-04-22T08:53:13.577" v="47"/>
          <ac:spMkLst>
            <pc:docMk/>
            <pc:sldMk cId="3570869465" sldId="918"/>
            <ac:spMk id="67" creationId="{BC83BD00-A1EF-4D37-AAC7-5990B201595C}"/>
          </ac:spMkLst>
        </pc:spChg>
        <pc:spChg chg="del">
          <ac:chgData name="Tejal _F21111011" userId="S::f21111011@mescoeorg.onmicrosoft.com::2524ed6c-b929-4995-aa4c-9cbee6e62bd0" providerId="AD" clId="Web-{8113E668-BC8B-4E68-8C1C-0344E0AEF8B5}" dt="2023-04-22T08:53:13.577" v="46"/>
          <ac:spMkLst>
            <pc:docMk/>
            <pc:sldMk cId="3570869465" sldId="918"/>
            <ac:spMk id="69" creationId="{B234739F-137F-4F62-9B52-DCFB13D83C1C}"/>
          </ac:spMkLst>
        </pc:spChg>
        <pc:spChg chg="del">
          <ac:chgData name="Tejal _F21111011" userId="S::f21111011@mescoeorg.onmicrosoft.com::2524ed6c-b929-4995-aa4c-9cbee6e62bd0" providerId="AD" clId="Web-{8113E668-BC8B-4E68-8C1C-0344E0AEF8B5}" dt="2023-04-22T08:53:13.577" v="45"/>
          <ac:spMkLst>
            <pc:docMk/>
            <pc:sldMk cId="3570869465" sldId="918"/>
            <ac:spMk id="70" creationId="{5636EE2E-9B2C-48F7-83F4-AB4F1F6244B3}"/>
          </ac:spMkLst>
        </pc:spChg>
        <pc:spChg chg="del">
          <ac:chgData name="Tejal _F21111011" userId="S::f21111011@mescoeorg.onmicrosoft.com::2524ed6c-b929-4995-aa4c-9cbee6e62bd0" providerId="AD" clId="Web-{8113E668-BC8B-4E68-8C1C-0344E0AEF8B5}" dt="2023-04-22T08:53:13.577" v="44"/>
          <ac:spMkLst>
            <pc:docMk/>
            <pc:sldMk cId="3570869465" sldId="918"/>
            <ac:spMk id="71" creationId="{D104A93C-8179-48EB-AABC-80CB03EBE7B2}"/>
          </ac:spMkLst>
        </pc:spChg>
        <pc:spChg chg="del">
          <ac:chgData name="Tejal _F21111011" userId="S::f21111011@mescoeorg.onmicrosoft.com::2524ed6c-b929-4995-aa4c-9cbee6e62bd0" providerId="AD" clId="Web-{8113E668-BC8B-4E68-8C1C-0344E0AEF8B5}" dt="2023-04-22T08:53:13.577" v="43"/>
          <ac:spMkLst>
            <pc:docMk/>
            <pc:sldMk cId="3570869465" sldId="918"/>
            <ac:spMk id="72" creationId="{A9A48D46-CBA8-4B56-91FF-07438AF0E3FF}"/>
          </ac:spMkLst>
        </pc:spChg>
        <pc:spChg chg="del">
          <ac:chgData name="Tejal _F21111011" userId="S::f21111011@mescoeorg.onmicrosoft.com::2524ed6c-b929-4995-aa4c-9cbee6e62bd0" providerId="AD" clId="Web-{8113E668-BC8B-4E68-8C1C-0344E0AEF8B5}" dt="2023-04-22T08:53:13.577" v="42"/>
          <ac:spMkLst>
            <pc:docMk/>
            <pc:sldMk cId="3570869465" sldId="918"/>
            <ac:spMk id="73" creationId="{811A07DF-A3C0-42E0-90E8-C6F5026DD306}"/>
          </ac:spMkLst>
        </pc:spChg>
        <pc:spChg chg="del">
          <ac:chgData name="Tejal _F21111011" userId="S::f21111011@mescoeorg.onmicrosoft.com::2524ed6c-b929-4995-aa4c-9cbee6e62bd0" providerId="AD" clId="Web-{8113E668-BC8B-4E68-8C1C-0344E0AEF8B5}" dt="2023-04-22T08:53:13.577" v="41"/>
          <ac:spMkLst>
            <pc:docMk/>
            <pc:sldMk cId="3570869465" sldId="918"/>
            <ac:spMk id="74" creationId="{0B0341B7-8D48-478C-B9E3-628E56FFD7F9}"/>
          </ac:spMkLst>
        </pc:spChg>
        <pc:spChg chg="del">
          <ac:chgData name="Tejal _F21111011" userId="S::f21111011@mescoeorg.onmicrosoft.com::2524ed6c-b929-4995-aa4c-9cbee6e62bd0" providerId="AD" clId="Web-{8113E668-BC8B-4E68-8C1C-0344E0AEF8B5}" dt="2023-04-22T08:53:13.577" v="40"/>
          <ac:spMkLst>
            <pc:docMk/>
            <pc:sldMk cId="3570869465" sldId="918"/>
            <ac:spMk id="75" creationId="{DE87EE82-E6FC-4E13-8748-4212CE5C8594}"/>
          </ac:spMkLst>
        </pc:spChg>
        <pc:spChg chg="del">
          <ac:chgData name="Tejal _F21111011" userId="S::f21111011@mescoeorg.onmicrosoft.com::2524ed6c-b929-4995-aa4c-9cbee6e62bd0" providerId="AD" clId="Web-{8113E668-BC8B-4E68-8C1C-0344E0AEF8B5}" dt="2023-04-22T08:53:13.577" v="39"/>
          <ac:spMkLst>
            <pc:docMk/>
            <pc:sldMk cId="3570869465" sldId="918"/>
            <ac:spMk id="76" creationId="{00A0E844-2ADE-4280-A67B-DEFE37A04949}"/>
          </ac:spMkLst>
        </pc:spChg>
        <pc:spChg chg="del">
          <ac:chgData name="Tejal _F21111011" userId="S::f21111011@mescoeorg.onmicrosoft.com::2524ed6c-b929-4995-aa4c-9cbee6e62bd0" providerId="AD" clId="Web-{8113E668-BC8B-4E68-8C1C-0344E0AEF8B5}" dt="2023-04-22T08:53:17.921" v="53"/>
          <ac:spMkLst>
            <pc:docMk/>
            <pc:sldMk cId="3570869465" sldId="918"/>
            <ac:spMk id="77" creationId="{C6498E4F-91B4-4D6C-8874-BADEA5D6EF9C}"/>
          </ac:spMkLst>
        </pc:spChg>
        <pc:spChg chg="del mod">
          <ac:chgData name="Tejal _F21111011" userId="S::f21111011@mescoeorg.onmicrosoft.com::2524ed6c-b929-4995-aa4c-9cbee6e62bd0" providerId="AD" clId="Web-{8113E668-BC8B-4E68-8C1C-0344E0AEF8B5}" dt="2023-04-22T08:53:27.156" v="56"/>
          <ac:spMkLst>
            <pc:docMk/>
            <pc:sldMk cId="3570869465" sldId="918"/>
            <ac:spMk id="78" creationId="{9733E881-F96F-4ED4-B46F-556D8861301E}"/>
          </ac:spMkLst>
        </pc:spChg>
        <pc:spChg chg="del mod">
          <ac:chgData name="Tejal _F21111011" userId="S::f21111011@mescoeorg.onmicrosoft.com::2524ed6c-b929-4995-aa4c-9cbee6e62bd0" providerId="AD" clId="Web-{8113E668-BC8B-4E68-8C1C-0344E0AEF8B5}" dt="2023-04-22T08:52:45.701" v="25"/>
          <ac:spMkLst>
            <pc:docMk/>
            <pc:sldMk cId="3570869465" sldId="918"/>
            <ac:spMk id="80" creationId="{D15115CF-F0E3-449F-88AB-FE290723C434}"/>
          </ac:spMkLst>
        </pc:spChg>
        <pc:spChg chg="del mod">
          <ac:chgData name="Tejal _F21111011" userId="S::f21111011@mescoeorg.onmicrosoft.com::2524ed6c-b929-4995-aa4c-9cbee6e62bd0" providerId="AD" clId="Web-{8113E668-BC8B-4E68-8C1C-0344E0AEF8B5}" dt="2023-04-22T08:52:52.233" v="28"/>
          <ac:spMkLst>
            <pc:docMk/>
            <pc:sldMk cId="3570869465" sldId="918"/>
            <ac:spMk id="85" creationId="{E5E54607-3BEC-458E-B4FE-7DB065A67E2C}"/>
          </ac:spMkLst>
        </pc:spChg>
        <pc:spChg chg="del">
          <ac:chgData name="Tejal _F21111011" userId="S::f21111011@mescoeorg.onmicrosoft.com::2524ed6c-b929-4995-aa4c-9cbee6e62bd0" providerId="AD" clId="Web-{8113E668-BC8B-4E68-8C1C-0344E0AEF8B5}" dt="2023-04-22T08:53:13.577" v="38"/>
          <ac:spMkLst>
            <pc:docMk/>
            <pc:sldMk cId="3570869465" sldId="918"/>
            <ac:spMk id="86" creationId="{BCA5FBD4-D95A-432E-AEEB-614C3B9DA45B}"/>
          </ac:spMkLst>
        </pc:spChg>
        <pc:spChg chg="del">
          <ac:chgData name="Tejal _F21111011" userId="S::f21111011@mescoeorg.onmicrosoft.com::2524ed6c-b929-4995-aa4c-9cbee6e62bd0" providerId="AD" clId="Web-{8113E668-BC8B-4E68-8C1C-0344E0AEF8B5}" dt="2023-04-22T08:53:13.577" v="37"/>
          <ac:spMkLst>
            <pc:docMk/>
            <pc:sldMk cId="3570869465" sldId="918"/>
            <ac:spMk id="87" creationId="{EEC460DC-FAB8-413E-B445-7D5FEAAA4BE3}"/>
          </ac:spMkLst>
        </pc:spChg>
        <pc:spChg chg="del">
          <ac:chgData name="Tejal _F21111011" userId="S::f21111011@mescoeorg.onmicrosoft.com::2524ed6c-b929-4995-aa4c-9cbee6e62bd0" providerId="AD" clId="Web-{8113E668-BC8B-4E68-8C1C-0344E0AEF8B5}" dt="2023-04-22T08:53:13.577" v="36"/>
          <ac:spMkLst>
            <pc:docMk/>
            <pc:sldMk cId="3570869465" sldId="918"/>
            <ac:spMk id="88" creationId="{BF88C297-16B0-4D4B-8967-03E94E623EA4}"/>
          </ac:spMkLst>
        </pc:spChg>
        <pc:spChg chg="del">
          <ac:chgData name="Tejal _F21111011" userId="S::f21111011@mescoeorg.onmicrosoft.com::2524ed6c-b929-4995-aa4c-9cbee6e62bd0" providerId="AD" clId="Web-{8113E668-BC8B-4E68-8C1C-0344E0AEF8B5}" dt="2023-04-22T08:53:13.577" v="35"/>
          <ac:spMkLst>
            <pc:docMk/>
            <pc:sldMk cId="3570869465" sldId="918"/>
            <ac:spMk id="89" creationId="{103E2CD6-3F36-4312-8299-A62A8CECD383}"/>
          </ac:spMkLst>
        </pc:spChg>
        <pc:spChg chg="del">
          <ac:chgData name="Tejal _F21111011" userId="S::f21111011@mescoeorg.onmicrosoft.com::2524ed6c-b929-4995-aa4c-9cbee6e62bd0" providerId="AD" clId="Web-{8113E668-BC8B-4E68-8C1C-0344E0AEF8B5}" dt="2023-04-22T08:53:13.577" v="34"/>
          <ac:spMkLst>
            <pc:docMk/>
            <pc:sldMk cId="3570869465" sldId="918"/>
            <ac:spMk id="90" creationId="{57B49B69-B9A3-40BA-8CA5-3E250C770847}"/>
          </ac:spMkLst>
        </pc:spChg>
        <pc:spChg chg="del">
          <ac:chgData name="Tejal _F21111011" userId="S::f21111011@mescoeorg.onmicrosoft.com::2524ed6c-b929-4995-aa4c-9cbee6e62bd0" providerId="AD" clId="Web-{8113E668-BC8B-4E68-8C1C-0344E0AEF8B5}" dt="2023-04-22T08:53:13.577" v="33"/>
          <ac:spMkLst>
            <pc:docMk/>
            <pc:sldMk cId="3570869465" sldId="918"/>
            <ac:spMk id="91" creationId="{8C5DCBA2-575B-4A72-881F-2E187D3FF7CA}"/>
          </ac:spMkLst>
        </pc:spChg>
        <pc:picChg chg="add del mod">
          <ac:chgData name="Tejal _F21111011" userId="S::f21111011@mescoeorg.onmicrosoft.com::2524ed6c-b929-4995-aa4c-9cbee6e62bd0" providerId="AD" clId="Web-{8113E668-BC8B-4E68-8C1C-0344E0AEF8B5}" dt="2023-04-22T09:06:06.245" v="65"/>
          <ac:picMkLst>
            <pc:docMk/>
            <pc:sldMk cId="3570869465" sldId="918"/>
            <ac:picMk id="3" creationId="{4E837DEC-C99B-9C41-7572-28E9D8502C53}"/>
          </ac:picMkLst>
        </pc:picChg>
        <pc:picChg chg="add del mod">
          <ac:chgData name="Tejal _F21111011" userId="S::f21111011@mescoeorg.onmicrosoft.com::2524ed6c-b929-4995-aa4c-9cbee6e62bd0" providerId="AD" clId="Web-{8113E668-BC8B-4E68-8C1C-0344E0AEF8B5}" dt="2023-04-22T09:08:52.657" v="76"/>
          <ac:picMkLst>
            <pc:docMk/>
            <pc:sldMk cId="3570869465" sldId="918"/>
            <ac:picMk id="4" creationId="{CD6086DF-0E1D-91F1-46B2-38942CF19D9B}"/>
          </ac:picMkLst>
        </pc:picChg>
        <pc:picChg chg="add mod">
          <ac:chgData name="Tejal _F21111011" userId="S::f21111011@mescoeorg.onmicrosoft.com::2524ed6c-b929-4995-aa4c-9cbee6e62bd0" providerId="AD" clId="Web-{8113E668-BC8B-4E68-8C1C-0344E0AEF8B5}" dt="2023-04-22T09:09:32.846" v="81" actId="14100"/>
          <ac:picMkLst>
            <pc:docMk/>
            <pc:sldMk cId="3570869465" sldId="918"/>
            <ac:picMk id="5" creationId="{91DED596-63F9-BEB6-1B9C-99775D4F3671}"/>
          </ac:picMkLst>
        </pc:picChg>
      </pc:sldChg>
      <pc:sldChg chg="modSp new del ord">
        <pc:chgData name="Tejal _F21111011" userId="S::f21111011@mescoeorg.onmicrosoft.com::2524ed6c-b929-4995-aa4c-9cbee6e62bd0" providerId="AD" clId="Web-{8113E668-BC8B-4E68-8C1C-0344E0AEF8B5}" dt="2023-04-22T09:27:56.978" v="133"/>
        <pc:sldMkLst>
          <pc:docMk/>
          <pc:sldMk cId="1760627280" sldId="920"/>
        </pc:sldMkLst>
        <pc:spChg chg="mod">
          <ac:chgData name="Tejal _F21111011" userId="S::f21111011@mescoeorg.onmicrosoft.com::2524ed6c-b929-4995-aa4c-9cbee6e62bd0" providerId="AD" clId="Web-{8113E668-BC8B-4E68-8C1C-0344E0AEF8B5}" dt="2023-04-22T09:27:26.649" v="131" actId="14100"/>
          <ac:spMkLst>
            <pc:docMk/>
            <pc:sldMk cId="1760627280" sldId="920"/>
            <ac:spMk id="2" creationId="{8A21DF6F-2E60-75A2-144B-D97354DA3096}"/>
          </ac:spMkLst>
        </pc:spChg>
      </pc:sldChg>
      <pc:sldChg chg="addSp delSp modSp new mod setBg">
        <pc:chgData name="Tejal _F21111011" userId="S::f21111011@mescoeorg.onmicrosoft.com::2524ed6c-b929-4995-aa4c-9cbee6e62bd0" providerId="AD" clId="Web-{8113E668-BC8B-4E68-8C1C-0344E0AEF8B5}" dt="2023-04-22T09:44:55.967" v="468" actId="20577"/>
        <pc:sldMkLst>
          <pc:docMk/>
          <pc:sldMk cId="740503747" sldId="921"/>
        </pc:sldMkLst>
        <pc:spChg chg="mod">
          <ac:chgData name="Tejal _F21111011" userId="S::f21111011@mescoeorg.onmicrosoft.com::2524ed6c-b929-4995-aa4c-9cbee6e62bd0" providerId="AD" clId="Web-{8113E668-BC8B-4E68-8C1C-0344E0AEF8B5}" dt="2023-04-22T09:44:55.967" v="468" actId="20577"/>
          <ac:spMkLst>
            <pc:docMk/>
            <pc:sldMk cId="740503747" sldId="921"/>
            <ac:spMk id="2" creationId="{D28B78D4-7C7F-1EE6-FF92-BCE12091A78B}"/>
          </ac:spMkLst>
        </pc:spChg>
        <pc:spChg chg="mod">
          <ac:chgData name="Tejal _F21111011" userId="S::f21111011@mescoeorg.onmicrosoft.com::2524ed6c-b929-4995-aa4c-9cbee6e62bd0" providerId="AD" clId="Web-{8113E668-BC8B-4E68-8C1C-0344E0AEF8B5}" dt="2023-04-22T09:37:39.780" v="417"/>
          <ac:spMkLst>
            <pc:docMk/>
            <pc:sldMk cId="740503747" sldId="921"/>
            <ac:spMk id="3" creationId="{D1C45C79-5486-29D1-1E2D-BC4E1906022C}"/>
          </ac:spMkLst>
        </pc:spChg>
        <pc:spChg chg="add del">
          <ac:chgData name="Tejal _F21111011" userId="S::f21111011@mescoeorg.onmicrosoft.com::2524ed6c-b929-4995-aa4c-9cbee6e62bd0" providerId="AD" clId="Web-{8113E668-BC8B-4E68-8C1C-0344E0AEF8B5}" dt="2023-04-22T09:37:39.780" v="417"/>
          <ac:spMkLst>
            <pc:docMk/>
            <pc:sldMk cId="740503747" sldId="921"/>
            <ac:spMk id="9" creationId="{B6FACB3C-9069-4791-BC5C-0DB7CD19B853}"/>
          </ac:spMkLst>
        </pc:spChg>
        <pc:spChg chg="add del">
          <ac:chgData name="Tejal _F21111011" userId="S::f21111011@mescoeorg.onmicrosoft.com::2524ed6c-b929-4995-aa4c-9cbee6e62bd0" providerId="AD" clId="Web-{8113E668-BC8B-4E68-8C1C-0344E0AEF8B5}" dt="2023-04-22T09:37:39.780" v="417"/>
          <ac:spMkLst>
            <pc:docMk/>
            <pc:sldMk cId="740503747" sldId="921"/>
            <ac:spMk id="11" creationId="{71F2038E-D777-4B76-81DD-DD13EE91B9DD}"/>
          </ac:spMkLst>
        </pc:spChg>
        <pc:spChg chg="add">
          <ac:chgData name="Tejal _F21111011" userId="S::f21111011@mescoeorg.onmicrosoft.com::2524ed6c-b929-4995-aa4c-9cbee6e62bd0" providerId="AD" clId="Web-{8113E668-BC8B-4E68-8C1C-0344E0AEF8B5}" dt="2023-04-22T09:37:39.780" v="417"/>
          <ac:spMkLst>
            <pc:docMk/>
            <pc:sldMk cId="740503747" sldId="921"/>
            <ac:spMk id="22" creationId="{2B97F24A-32CE-4C1C-A50D-3016B394DCFB}"/>
          </ac:spMkLst>
        </pc:spChg>
        <pc:spChg chg="add">
          <ac:chgData name="Tejal _F21111011" userId="S::f21111011@mescoeorg.onmicrosoft.com::2524ed6c-b929-4995-aa4c-9cbee6e62bd0" providerId="AD" clId="Web-{8113E668-BC8B-4E68-8C1C-0344E0AEF8B5}" dt="2023-04-22T09:37:39.780" v="417"/>
          <ac:spMkLst>
            <pc:docMk/>
            <pc:sldMk cId="740503747" sldId="921"/>
            <ac:spMk id="24" creationId="{CD8B4F24-440B-49E9-B85D-733523DC064B}"/>
          </ac:spMkLst>
        </pc:spChg>
        <pc:grpChg chg="add del">
          <ac:chgData name="Tejal _F21111011" userId="S::f21111011@mescoeorg.onmicrosoft.com::2524ed6c-b929-4995-aa4c-9cbee6e62bd0" providerId="AD" clId="Web-{8113E668-BC8B-4E68-8C1C-0344E0AEF8B5}" dt="2023-04-22T09:37:39.780" v="417"/>
          <ac:grpSpMkLst>
            <pc:docMk/>
            <pc:sldMk cId="740503747" sldId="921"/>
            <ac:grpSpMk id="13" creationId="{DD354807-230F-4402-B1B9-F733A8F1F190}"/>
          </ac:grpSpMkLst>
        </pc:grpChg>
        <pc:picChg chg="add mod">
          <ac:chgData name="Tejal _F21111011" userId="S::f21111011@mescoeorg.onmicrosoft.com::2524ed6c-b929-4995-aa4c-9cbee6e62bd0" providerId="AD" clId="Web-{8113E668-BC8B-4E68-8C1C-0344E0AEF8B5}" dt="2023-04-22T09:37:39.780" v="417"/>
          <ac:picMkLst>
            <pc:docMk/>
            <pc:sldMk cId="740503747" sldId="921"/>
            <ac:picMk id="4" creationId="{A9D1AB4A-F5BE-9850-FE77-E8D8E03E8E02}"/>
          </ac:picMkLst>
        </pc:picChg>
      </pc:sldChg>
      <pc:sldChg chg="modSp new">
        <pc:chgData name="Tejal _F21111011" userId="S::f21111011@mescoeorg.onmicrosoft.com::2524ed6c-b929-4995-aa4c-9cbee6e62bd0" providerId="AD" clId="Web-{8113E668-BC8B-4E68-8C1C-0344E0AEF8B5}" dt="2023-04-22T09:46:06.001" v="473" actId="20577"/>
        <pc:sldMkLst>
          <pc:docMk/>
          <pc:sldMk cId="1317905517" sldId="922"/>
        </pc:sldMkLst>
        <pc:spChg chg="mod">
          <ac:chgData name="Tejal _F21111011" userId="S::f21111011@mescoeorg.onmicrosoft.com::2524ed6c-b929-4995-aa4c-9cbee6e62bd0" providerId="AD" clId="Web-{8113E668-BC8B-4E68-8C1C-0344E0AEF8B5}" dt="2023-04-22T09:45:16.655" v="470" actId="20577"/>
          <ac:spMkLst>
            <pc:docMk/>
            <pc:sldMk cId="1317905517" sldId="922"/>
            <ac:spMk id="2" creationId="{7EF103EF-6E75-35BF-AC04-53F7E913A693}"/>
          </ac:spMkLst>
        </pc:spChg>
        <pc:spChg chg="mod">
          <ac:chgData name="Tejal _F21111011" userId="S::f21111011@mescoeorg.onmicrosoft.com::2524ed6c-b929-4995-aa4c-9cbee6e62bd0" providerId="AD" clId="Web-{8113E668-BC8B-4E68-8C1C-0344E0AEF8B5}" dt="2023-04-22T09:46:06.001" v="473" actId="20577"/>
          <ac:spMkLst>
            <pc:docMk/>
            <pc:sldMk cId="1317905517" sldId="922"/>
            <ac:spMk id="3" creationId="{386122A1-4E52-CD33-ED26-10585F5D8D6E}"/>
          </ac:spMkLst>
        </pc:spChg>
      </pc:sldChg>
    </pc:docChg>
  </pc:docChgLst>
  <pc:docChgLst>
    <pc:chgData name="Omkar_F21111008" userId="S::f21111008@mescoeorg.onmicrosoft.com::0ed4a269-141f-4bef-b85f-4689f5dcb3f5" providerId="AD" clId="Web-{454189DA-F537-4B5B-A008-0F4A41ECC635}"/>
    <pc:docChg chg="modSld">
      <pc:chgData name="Omkar_F21111008" userId="S::f21111008@mescoeorg.onmicrosoft.com::0ed4a269-141f-4bef-b85f-4689f5dcb3f5" providerId="AD" clId="Web-{454189DA-F537-4B5B-A008-0F4A41ECC635}" dt="2023-04-22T08:17:41.802" v="6"/>
      <pc:docMkLst>
        <pc:docMk/>
      </pc:docMkLst>
      <pc:sldChg chg="delSp modSp">
        <pc:chgData name="Omkar_F21111008" userId="S::f21111008@mescoeorg.onmicrosoft.com::0ed4a269-141f-4bef-b85f-4689f5dcb3f5" providerId="AD" clId="Web-{454189DA-F537-4B5B-A008-0F4A41ECC635}" dt="2023-04-22T08:17:41.802" v="6"/>
        <pc:sldMkLst>
          <pc:docMk/>
          <pc:sldMk cId="1863604682" sldId="917"/>
        </pc:sldMkLst>
        <pc:spChg chg="del mod">
          <ac:chgData name="Omkar_F21111008" userId="S::f21111008@mescoeorg.onmicrosoft.com::0ed4a269-141f-4bef-b85f-4689f5dcb3f5" providerId="AD" clId="Web-{454189DA-F537-4B5B-A008-0F4A41ECC635}" dt="2023-04-22T08:17:41.802" v="6"/>
          <ac:spMkLst>
            <pc:docMk/>
            <pc:sldMk cId="1863604682" sldId="917"/>
            <ac:spMk id="74" creationId="{A04B06E7-7113-4930-8039-82FAB2FF21C5}"/>
          </ac:spMkLst>
        </pc:spChg>
        <pc:spChg chg="mod">
          <ac:chgData name="Omkar_F21111008" userId="S::f21111008@mescoeorg.onmicrosoft.com::0ed4a269-141f-4bef-b85f-4689f5dcb3f5" providerId="AD" clId="Web-{454189DA-F537-4B5B-A008-0F4A41ECC635}" dt="2023-04-22T08:17:34.708" v="4" actId="20577"/>
          <ac:spMkLst>
            <pc:docMk/>
            <pc:sldMk cId="1863604682" sldId="917"/>
            <ac:spMk id="76" creationId="{850AD23B-90BD-4EDB-AC73-80696B8CBB6D}"/>
          </ac:spMkLst>
        </pc:spChg>
      </pc:sldChg>
    </pc:docChg>
  </pc:docChgLst>
  <pc:docChgLst>
    <pc:chgData name="Omkar_F21111008" userId="S::f21111008@mescoeorg.onmicrosoft.com::0ed4a269-141f-4bef-b85f-4689f5dcb3f5" providerId="AD" clId="Web-{CEE3D3DA-5A87-404A-B883-BCF2BE8A2465}"/>
    <pc:docChg chg="addSld modSld">
      <pc:chgData name="Omkar_F21111008" userId="S::f21111008@mescoeorg.onmicrosoft.com::0ed4a269-141f-4bef-b85f-4689f5dcb3f5" providerId="AD" clId="Web-{CEE3D3DA-5A87-404A-B883-BCF2BE8A2465}" dt="2023-04-22T09:56:46.874" v="550" actId="1076"/>
      <pc:docMkLst>
        <pc:docMk/>
      </pc:docMkLst>
      <pc:sldChg chg="modSp">
        <pc:chgData name="Omkar_F21111008" userId="S::f21111008@mescoeorg.onmicrosoft.com::0ed4a269-141f-4bef-b85f-4689f5dcb3f5" providerId="AD" clId="Web-{CEE3D3DA-5A87-404A-B883-BCF2BE8A2465}" dt="2023-04-22T09:56:46.874" v="550" actId="1076"/>
        <pc:sldMkLst>
          <pc:docMk/>
          <pc:sldMk cId="0" sldId="264"/>
        </pc:sldMkLst>
        <pc:picChg chg="mod">
          <ac:chgData name="Omkar_F21111008" userId="S::f21111008@mescoeorg.onmicrosoft.com::0ed4a269-141f-4bef-b85f-4689f5dcb3f5" providerId="AD" clId="Web-{CEE3D3DA-5A87-404A-B883-BCF2BE8A2465}" dt="2023-04-22T09:56:01.450" v="544" actId="1076"/>
          <ac:picMkLst>
            <pc:docMk/>
            <pc:sldMk cId="0" sldId="264"/>
            <ac:picMk id="3" creationId="{A2ABF31D-CA2A-C847-DE02-46810751A1DA}"/>
          </ac:picMkLst>
        </pc:picChg>
        <pc:picChg chg="mod">
          <ac:chgData name="Omkar_F21111008" userId="S::f21111008@mescoeorg.onmicrosoft.com::0ed4a269-141f-4bef-b85f-4689f5dcb3f5" providerId="AD" clId="Web-{CEE3D3DA-5A87-404A-B883-BCF2BE8A2465}" dt="2023-04-22T09:56:46.874" v="550" actId="1076"/>
          <ac:picMkLst>
            <pc:docMk/>
            <pc:sldMk cId="0" sldId="264"/>
            <ac:picMk id="4" creationId="{5FD2D98B-0D46-BDE0-ABA8-FB9A89DEF5F8}"/>
          </ac:picMkLst>
        </pc:picChg>
        <pc:picChg chg="mod">
          <ac:chgData name="Omkar_F21111008" userId="S::f21111008@mescoeorg.onmicrosoft.com::0ed4a269-141f-4bef-b85f-4689f5dcb3f5" providerId="AD" clId="Web-{CEE3D3DA-5A87-404A-B883-BCF2BE8A2465}" dt="2023-04-22T09:56:05.810" v="545" actId="688"/>
          <ac:picMkLst>
            <pc:docMk/>
            <pc:sldMk cId="0" sldId="264"/>
            <ac:picMk id="5" creationId="{629369E9-96F7-57CE-746A-1281AD697266}"/>
          </ac:picMkLst>
        </pc:picChg>
        <pc:picChg chg="mod">
          <ac:chgData name="Omkar_F21111008" userId="S::f21111008@mescoeorg.onmicrosoft.com::0ed4a269-141f-4bef-b85f-4689f5dcb3f5" providerId="AD" clId="Web-{CEE3D3DA-5A87-404A-B883-BCF2BE8A2465}" dt="2023-04-22T09:56:15.513" v="547" actId="1076"/>
          <ac:picMkLst>
            <pc:docMk/>
            <pc:sldMk cId="0" sldId="264"/>
            <ac:picMk id="6" creationId="{77860E1C-B280-F7A9-3811-013499ECA723}"/>
          </ac:picMkLst>
        </pc:picChg>
        <pc:picChg chg="mod">
          <ac:chgData name="Omkar_F21111008" userId="S::f21111008@mescoeorg.onmicrosoft.com::0ed4a269-141f-4bef-b85f-4689f5dcb3f5" providerId="AD" clId="Web-{CEE3D3DA-5A87-404A-B883-BCF2BE8A2465}" dt="2023-04-22T09:56:10.544" v="546" actId="1076"/>
          <ac:picMkLst>
            <pc:docMk/>
            <pc:sldMk cId="0" sldId="264"/>
            <ac:picMk id="7" creationId="{4004EA81-2A0C-B721-B26B-D3283B737EE8}"/>
          </ac:picMkLst>
        </pc:picChg>
        <pc:picChg chg="mod">
          <ac:chgData name="Omkar_F21111008" userId="S::f21111008@mescoeorg.onmicrosoft.com::0ed4a269-141f-4bef-b85f-4689f5dcb3f5" providerId="AD" clId="Web-{CEE3D3DA-5A87-404A-B883-BCF2BE8A2465}" dt="2023-04-22T09:56:37.076" v="548" actId="1076"/>
          <ac:picMkLst>
            <pc:docMk/>
            <pc:sldMk cId="0" sldId="264"/>
            <ac:picMk id="8" creationId="{4D58E51F-8E86-C87F-C04E-E37A23803607}"/>
          </ac:picMkLst>
        </pc:picChg>
      </pc:sldChg>
      <pc:sldChg chg="addSp delSp modSp">
        <pc:chgData name="Omkar_F21111008" userId="S::f21111008@mescoeorg.onmicrosoft.com::0ed4a269-141f-4bef-b85f-4689f5dcb3f5" providerId="AD" clId="Web-{CEE3D3DA-5A87-404A-B883-BCF2BE8A2465}" dt="2023-04-22T09:14:10.283" v="252"/>
        <pc:sldMkLst>
          <pc:docMk/>
          <pc:sldMk cId="3225493678" sldId="318"/>
        </pc:sldMkLst>
        <pc:spChg chg="add del mod">
          <ac:chgData name="Omkar_F21111008" userId="S::f21111008@mescoeorg.onmicrosoft.com::0ed4a269-141f-4bef-b85f-4689f5dcb3f5" providerId="AD" clId="Web-{CEE3D3DA-5A87-404A-B883-BCF2BE8A2465}" dt="2023-04-22T09:14:10.283" v="252"/>
          <ac:spMkLst>
            <pc:docMk/>
            <pc:sldMk cId="3225493678" sldId="318"/>
            <ac:spMk id="2" creationId="{D1581784-99B6-D22C-73E6-3D8C56054DEB}"/>
          </ac:spMkLst>
        </pc:spChg>
        <pc:spChg chg="mod">
          <ac:chgData name="Omkar_F21111008" userId="S::f21111008@mescoeorg.onmicrosoft.com::0ed4a269-141f-4bef-b85f-4689f5dcb3f5" providerId="AD" clId="Web-{CEE3D3DA-5A87-404A-B883-BCF2BE8A2465}" dt="2023-04-22T09:02:45.447" v="119" actId="14100"/>
          <ac:spMkLst>
            <pc:docMk/>
            <pc:sldMk cId="3225493678" sldId="318"/>
            <ac:spMk id="10" creationId="{DB0A9C50-B290-4C30-A65A-9D7AB111D154}"/>
          </ac:spMkLst>
        </pc:spChg>
        <pc:spChg chg="del">
          <ac:chgData name="Omkar_F21111008" userId="S::f21111008@mescoeorg.onmicrosoft.com::0ed4a269-141f-4bef-b85f-4689f5dcb3f5" providerId="AD" clId="Web-{CEE3D3DA-5A87-404A-B883-BCF2BE8A2465}" dt="2023-04-22T09:01:47.476" v="96"/>
          <ac:spMkLst>
            <pc:docMk/>
            <pc:sldMk cId="3225493678" sldId="318"/>
            <ac:spMk id="29" creationId="{B3187278-174E-40F9-9099-8E759C168EB1}"/>
          </ac:spMkLst>
        </pc:spChg>
        <pc:spChg chg="mod">
          <ac:chgData name="Omkar_F21111008" userId="S::f21111008@mescoeorg.onmicrosoft.com::0ed4a269-141f-4bef-b85f-4689f5dcb3f5" providerId="AD" clId="Web-{CEE3D3DA-5A87-404A-B883-BCF2BE8A2465}" dt="2023-04-22T09:09:59.415" v="146" actId="20577"/>
          <ac:spMkLst>
            <pc:docMk/>
            <pc:sldMk cId="3225493678" sldId="318"/>
            <ac:spMk id="67" creationId="{43E9AA7E-9A40-4378-BA1F-D2DC2684ED35}"/>
          </ac:spMkLst>
        </pc:spChg>
        <pc:spChg chg="del mod">
          <ac:chgData name="Omkar_F21111008" userId="S::f21111008@mescoeorg.onmicrosoft.com::0ed4a269-141f-4bef-b85f-4689f5dcb3f5" providerId="AD" clId="Web-{CEE3D3DA-5A87-404A-B883-BCF2BE8A2465}" dt="2023-04-22T09:11:03.417" v="173"/>
          <ac:spMkLst>
            <pc:docMk/>
            <pc:sldMk cId="3225493678" sldId="318"/>
            <ac:spMk id="75" creationId="{F4AF6505-A775-4864-B23C-39B7D60FE049}"/>
          </ac:spMkLst>
        </pc:spChg>
      </pc:sldChg>
      <pc:sldChg chg="delSp modSp">
        <pc:chgData name="Omkar_F21111008" userId="S::f21111008@mescoeorg.onmicrosoft.com::0ed4a269-141f-4bef-b85f-4689f5dcb3f5" providerId="AD" clId="Web-{CEE3D3DA-5A87-404A-B883-BCF2BE8A2465}" dt="2023-04-22T09:51:15.159" v="528" actId="1076"/>
        <pc:sldMkLst>
          <pc:docMk/>
          <pc:sldMk cId="1863604682" sldId="917"/>
        </pc:sldMkLst>
        <pc:spChg chg="del">
          <ac:chgData name="Omkar_F21111008" userId="S::f21111008@mescoeorg.onmicrosoft.com::0ed4a269-141f-4bef-b85f-4689f5dcb3f5" providerId="AD" clId="Web-{CEE3D3DA-5A87-404A-B883-BCF2BE8A2465}" dt="2023-04-22T09:01:41.273" v="95"/>
          <ac:spMkLst>
            <pc:docMk/>
            <pc:sldMk cId="1863604682" sldId="917"/>
            <ac:spMk id="23" creationId="{43C6C219-D994-42ED-BD71-B5B0616A3304}"/>
          </ac:spMkLst>
        </pc:spChg>
        <pc:spChg chg="del topLvl">
          <ac:chgData name="Omkar_F21111008" userId="S::f21111008@mescoeorg.onmicrosoft.com::0ed4a269-141f-4bef-b85f-4689f5dcb3f5" providerId="AD" clId="Web-{CEE3D3DA-5A87-404A-B883-BCF2BE8A2465}" dt="2023-04-22T08:41:08.979" v="3"/>
          <ac:spMkLst>
            <pc:docMk/>
            <pc:sldMk cId="1863604682" sldId="917"/>
            <ac:spMk id="57" creationId="{7537D789-95E4-4F3C-AD29-6DE75A7EE80B}"/>
          </ac:spMkLst>
        </pc:spChg>
        <pc:spChg chg="del">
          <ac:chgData name="Omkar_F21111008" userId="S::f21111008@mescoeorg.onmicrosoft.com::0ed4a269-141f-4bef-b85f-4689f5dcb3f5" providerId="AD" clId="Web-{CEE3D3DA-5A87-404A-B883-BCF2BE8A2465}" dt="2023-04-22T08:41:02.448" v="1"/>
          <ac:spMkLst>
            <pc:docMk/>
            <pc:sldMk cId="1863604682" sldId="917"/>
            <ac:spMk id="58" creationId="{A7AEB4A7-ED81-4D95-B51C-1DBA393E144C}"/>
          </ac:spMkLst>
        </pc:spChg>
        <pc:spChg chg="del topLvl">
          <ac:chgData name="Omkar_F21111008" userId="S::f21111008@mescoeorg.onmicrosoft.com::0ed4a269-141f-4bef-b85f-4689f5dcb3f5" providerId="AD" clId="Web-{CEE3D3DA-5A87-404A-B883-BCF2BE8A2465}" dt="2023-04-22T08:41:06.323" v="2"/>
          <ac:spMkLst>
            <pc:docMk/>
            <pc:sldMk cId="1863604682" sldId="917"/>
            <ac:spMk id="59" creationId="{20DB0FFF-FE2D-4642-A5F6-0AAF4023A66C}"/>
          </ac:spMkLst>
        </pc:spChg>
        <pc:spChg chg="del">
          <ac:chgData name="Omkar_F21111008" userId="S::f21111008@mescoeorg.onmicrosoft.com::0ed4a269-141f-4bef-b85f-4689f5dcb3f5" providerId="AD" clId="Web-{CEE3D3DA-5A87-404A-B883-BCF2BE8A2465}" dt="2023-04-22T08:40:46.588" v="0"/>
          <ac:spMkLst>
            <pc:docMk/>
            <pc:sldMk cId="1863604682" sldId="917"/>
            <ac:spMk id="71" creationId="{78F828D7-16B0-4041-A6BB-9C06F1549E8F}"/>
          </ac:spMkLst>
        </pc:spChg>
        <pc:spChg chg="mod">
          <ac:chgData name="Omkar_F21111008" userId="S::f21111008@mescoeorg.onmicrosoft.com::0ed4a269-141f-4bef-b85f-4689f5dcb3f5" providerId="AD" clId="Web-{CEE3D3DA-5A87-404A-B883-BCF2BE8A2465}" dt="2023-04-22T08:52:10.159" v="74" actId="20577"/>
          <ac:spMkLst>
            <pc:docMk/>
            <pc:sldMk cId="1863604682" sldId="917"/>
            <ac:spMk id="73" creationId="{5DD3BF2F-3B76-4191-A218-13831021AF80}"/>
          </ac:spMkLst>
        </pc:spChg>
        <pc:spChg chg="mod">
          <ac:chgData name="Omkar_F21111008" userId="S::f21111008@mescoeorg.onmicrosoft.com::0ed4a269-141f-4bef-b85f-4689f5dcb3f5" providerId="AD" clId="Web-{CEE3D3DA-5A87-404A-B883-BCF2BE8A2465}" dt="2023-04-22T09:50:56.971" v="526" actId="1076"/>
          <ac:spMkLst>
            <pc:docMk/>
            <pc:sldMk cId="1863604682" sldId="917"/>
            <ac:spMk id="76" creationId="{850AD23B-90BD-4EDB-AC73-80696B8CBB6D}"/>
          </ac:spMkLst>
        </pc:spChg>
        <pc:spChg chg="mod">
          <ac:chgData name="Omkar_F21111008" userId="S::f21111008@mescoeorg.onmicrosoft.com::0ed4a269-141f-4bef-b85f-4689f5dcb3f5" providerId="AD" clId="Web-{CEE3D3DA-5A87-404A-B883-BCF2BE8A2465}" dt="2023-04-22T09:50:51.049" v="525" actId="1076"/>
          <ac:spMkLst>
            <pc:docMk/>
            <pc:sldMk cId="1863604682" sldId="917"/>
            <ac:spMk id="77" creationId="{33935651-F8C7-4782-99FE-345CAD35EB30}"/>
          </ac:spMkLst>
        </pc:spChg>
        <pc:spChg chg="mod">
          <ac:chgData name="Omkar_F21111008" userId="S::f21111008@mescoeorg.onmicrosoft.com::0ed4a269-141f-4bef-b85f-4689f5dcb3f5" providerId="AD" clId="Web-{CEE3D3DA-5A87-404A-B883-BCF2BE8A2465}" dt="2023-04-22T09:49:43.359" v="518" actId="1076"/>
          <ac:spMkLst>
            <pc:docMk/>
            <pc:sldMk cId="1863604682" sldId="917"/>
            <ac:spMk id="78" creationId="{AD3A5476-F07F-4B93-AEA3-35F240EC5308}"/>
          </ac:spMkLst>
        </pc:spChg>
        <pc:spChg chg="mod">
          <ac:chgData name="Omkar_F21111008" userId="S::f21111008@mescoeorg.onmicrosoft.com::0ed4a269-141f-4bef-b85f-4689f5dcb3f5" providerId="AD" clId="Web-{CEE3D3DA-5A87-404A-B883-BCF2BE8A2465}" dt="2023-04-22T09:51:04.752" v="527" actId="1076"/>
          <ac:spMkLst>
            <pc:docMk/>
            <pc:sldMk cId="1863604682" sldId="917"/>
            <ac:spMk id="84" creationId="{85C54AB9-A410-40AB-800C-C14F8B8562AF}"/>
          </ac:spMkLst>
        </pc:spChg>
        <pc:spChg chg="mod">
          <ac:chgData name="Omkar_F21111008" userId="S::f21111008@mescoeorg.onmicrosoft.com::0ed4a269-141f-4bef-b85f-4689f5dcb3f5" providerId="AD" clId="Web-{CEE3D3DA-5A87-404A-B883-BCF2BE8A2465}" dt="2023-04-22T09:49:15.139" v="515" actId="1076"/>
          <ac:spMkLst>
            <pc:docMk/>
            <pc:sldMk cId="1863604682" sldId="917"/>
            <ac:spMk id="87" creationId="{6DEFE966-6884-48DC-93F3-ACD8E74411B8}"/>
          </ac:spMkLst>
        </pc:spChg>
        <pc:spChg chg="mod">
          <ac:chgData name="Omkar_F21111008" userId="S::f21111008@mescoeorg.onmicrosoft.com::0ed4a269-141f-4bef-b85f-4689f5dcb3f5" providerId="AD" clId="Web-{CEE3D3DA-5A87-404A-B883-BCF2BE8A2465}" dt="2023-04-22T09:49:22.358" v="516" actId="1076"/>
          <ac:spMkLst>
            <pc:docMk/>
            <pc:sldMk cId="1863604682" sldId="917"/>
            <ac:spMk id="88" creationId="{AB81F640-56D3-44C7-A5FF-0D18290B6B43}"/>
          </ac:spMkLst>
        </pc:spChg>
        <pc:spChg chg="mod">
          <ac:chgData name="Omkar_F21111008" userId="S::f21111008@mescoeorg.onmicrosoft.com::0ed4a269-141f-4bef-b85f-4689f5dcb3f5" providerId="AD" clId="Web-{CEE3D3DA-5A87-404A-B883-BCF2BE8A2465}" dt="2023-04-22T09:51:15.159" v="528" actId="1076"/>
          <ac:spMkLst>
            <pc:docMk/>
            <pc:sldMk cId="1863604682" sldId="917"/>
            <ac:spMk id="89" creationId="{531C2CAE-EBB9-46FA-8806-E7EC05D59439}"/>
          </ac:spMkLst>
        </pc:spChg>
        <pc:spChg chg="mod">
          <ac:chgData name="Omkar_F21111008" userId="S::f21111008@mescoeorg.onmicrosoft.com::0ed4a269-141f-4bef-b85f-4689f5dcb3f5" providerId="AD" clId="Web-{CEE3D3DA-5A87-404A-B883-BCF2BE8A2465}" dt="2023-04-22T09:49:53.109" v="519" actId="1076"/>
          <ac:spMkLst>
            <pc:docMk/>
            <pc:sldMk cId="1863604682" sldId="917"/>
            <ac:spMk id="90" creationId="{F9A11214-6BCE-4DE2-BEE3-59CF8C64C617}"/>
          </ac:spMkLst>
        </pc:spChg>
        <pc:grpChg chg="del">
          <ac:chgData name="Omkar_F21111008" userId="S::f21111008@mescoeorg.onmicrosoft.com::0ed4a269-141f-4bef-b85f-4689f5dcb3f5" providerId="AD" clId="Web-{CEE3D3DA-5A87-404A-B883-BCF2BE8A2465}" dt="2023-04-22T08:41:06.323" v="2"/>
          <ac:grpSpMkLst>
            <pc:docMk/>
            <pc:sldMk cId="1863604682" sldId="917"/>
            <ac:grpSpMk id="10" creationId="{132FCCAE-AECC-4C07-8D8B-E3AA4303C062}"/>
          </ac:grpSpMkLst>
        </pc:grpChg>
        <pc:grpChg chg="del">
          <ac:chgData name="Omkar_F21111008" userId="S::f21111008@mescoeorg.onmicrosoft.com::0ed4a269-141f-4bef-b85f-4689f5dcb3f5" providerId="AD" clId="Web-{CEE3D3DA-5A87-404A-B883-BCF2BE8A2465}" dt="2023-04-22T08:41:11.510" v="4"/>
          <ac:grpSpMkLst>
            <pc:docMk/>
            <pc:sldMk cId="1863604682" sldId="917"/>
            <ac:grpSpMk id="60" creationId="{B143D51A-9051-436E-B72E-9E109A518A5C}"/>
          </ac:grpSpMkLst>
        </pc:grpChg>
      </pc:sldChg>
      <pc:sldChg chg="addSp delSp modSp add replId">
        <pc:chgData name="Omkar_F21111008" userId="S::f21111008@mescoeorg.onmicrosoft.com::0ed4a269-141f-4bef-b85f-4689f5dcb3f5" providerId="AD" clId="Web-{CEE3D3DA-5A87-404A-B883-BCF2BE8A2465}" dt="2023-04-22T09:48:52.638" v="514" actId="20577"/>
        <pc:sldMkLst>
          <pc:docMk/>
          <pc:sldMk cId="1662463818" sldId="919"/>
        </pc:sldMkLst>
        <pc:spChg chg="add mod">
          <ac:chgData name="Omkar_F21111008" userId="S::f21111008@mescoeorg.onmicrosoft.com::0ed4a269-141f-4bef-b85f-4689f5dcb3f5" providerId="AD" clId="Web-{CEE3D3DA-5A87-404A-B883-BCF2BE8A2465}" dt="2023-04-22T09:47:31.229" v="506" actId="20577"/>
          <ac:spMkLst>
            <pc:docMk/>
            <pc:sldMk cId="1662463818" sldId="919"/>
            <ac:spMk id="2" creationId="{660FB059-7512-93DB-9282-54DFED81D946}"/>
          </ac:spMkLst>
        </pc:spChg>
        <pc:spChg chg="add del mod">
          <ac:chgData name="Omkar_F21111008" userId="S::f21111008@mescoeorg.onmicrosoft.com::0ed4a269-141f-4bef-b85f-4689f5dcb3f5" providerId="AD" clId="Web-{CEE3D3DA-5A87-404A-B883-BCF2BE8A2465}" dt="2023-04-22T09:25:30.651" v="351"/>
          <ac:spMkLst>
            <pc:docMk/>
            <pc:sldMk cId="1662463818" sldId="919"/>
            <ac:spMk id="3" creationId="{1DACB472-2CCA-E52A-6C4E-B3DF568FF207}"/>
          </ac:spMkLst>
        </pc:spChg>
        <pc:spChg chg="add del mod">
          <ac:chgData name="Omkar_F21111008" userId="S::f21111008@mescoeorg.onmicrosoft.com::0ed4a269-141f-4bef-b85f-4689f5dcb3f5" providerId="AD" clId="Web-{CEE3D3DA-5A87-404A-B883-BCF2BE8A2465}" dt="2023-04-22T09:37:58.349" v="422"/>
          <ac:spMkLst>
            <pc:docMk/>
            <pc:sldMk cId="1662463818" sldId="919"/>
            <ac:spMk id="4" creationId="{20188BF0-1D30-E451-96A0-508497B3D2B3}"/>
          </ac:spMkLst>
        </pc:spChg>
        <pc:spChg chg="add del mod">
          <ac:chgData name="Omkar_F21111008" userId="S::f21111008@mescoeorg.onmicrosoft.com::0ed4a269-141f-4bef-b85f-4689f5dcb3f5" providerId="AD" clId="Web-{CEE3D3DA-5A87-404A-B883-BCF2BE8A2465}" dt="2023-04-22T09:27:31.515" v="359"/>
          <ac:spMkLst>
            <pc:docMk/>
            <pc:sldMk cId="1662463818" sldId="919"/>
            <ac:spMk id="6" creationId="{FB1B457C-4B6F-44F2-0191-BC70A4FCDB75}"/>
          </ac:spMkLst>
        </pc:spChg>
        <pc:spChg chg="add del mod">
          <ac:chgData name="Omkar_F21111008" userId="S::f21111008@mescoeorg.onmicrosoft.com::0ed4a269-141f-4bef-b85f-4689f5dcb3f5" providerId="AD" clId="Web-{CEE3D3DA-5A87-404A-B883-BCF2BE8A2465}" dt="2023-04-22T09:38:03.521" v="424"/>
          <ac:spMkLst>
            <pc:docMk/>
            <pc:sldMk cId="1662463818" sldId="919"/>
            <ac:spMk id="7" creationId="{49963E92-9989-042D-AC18-26285AEAEE61}"/>
          </ac:spMkLst>
        </pc:spChg>
        <pc:spChg chg="add mod">
          <ac:chgData name="Omkar_F21111008" userId="S::f21111008@mescoeorg.onmicrosoft.com::0ed4a269-141f-4bef-b85f-4689f5dcb3f5" providerId="AD" clId="Web-{CEE3D3DA-5A87-404A-B883-BCF2BE8A2465}" dt="2023-04-22T09:35:58.017" v="406" actId="20577"/>
          <ac:spMkLst>
            <pc:docMk/>
            <pc:sldMk cId="1662463818" sldId="919"/>
            <ac:spMk id="12" creationId="{15CE9DFA-8EE6-C1B7-2A57-E8FC35C94D9F}"/>
          </ac:spMkLst>
        </pc:spChg>
        <pc:spChg chg="add mod">
          <ac:chgData name="Omkar_F21111008" userId="S::f21111008@mescoeorg.onmicrosoft.com::0ed4a269-141f-4bef-b85f-4689f5dcb3f5" providerId="AD" clId="Web-{CEE3D3DA-5A87-404A-B883-BCF2BE8A2465}" dt="2023-04-22T09:47:52.870" v="508" actId="20577"/>
          <ac:spMkLst>
            <pc:docMk/>
            <pc:sldMk cId="1662463818" sldId="919"/>
            <ac:spMk id="13" creationId="{BCED5033-B8D5-5E1F-BA33-50D45C8ABF36}"/>
          </ac:spMkLst>
        </pc:spChg>
        <pc:spChg chg="add mod">
          <ac:chgData name="Omkar_F21111008" userId="S::f21111008@mescoeorg.onmicrosoft.com::0ed4a269-141f-4bef-b85f-4689f5dcb3f5" providerId="AD" clId="Web-{CEE3D3DA-5A87-404A-B883-BCF2BE8A2465}" dt="2023-04-22T09:47:17.275" v="503" actId="20577"/>
          <ac:spMkLst>
            <pc:docMk/>
            <pc:sldMk cId="1662463818" sldId="919"/>
            <ac:spMk id="14" creationId="{51BD3E02-B417-6FEA-B168-879FEE360AFD}"/>
          </ac:spMkLst>
        </pc:spChg>
        <pc:spChg chg="add del">
          <ac:chgData name="Omkar_F21111008" userId="S::f21111008@mescoeorg.onmicrosoft.com::0ed4a269-141f-4bef-b85f-4689f5dcb3f5" providerId="AD" clId="Web-{CEE3D3DA-5A87-404A-B883-BCF2BE8A2465}" dt="2023-04-22T09:37:26.833" v="418"/>
          <ac:spMkLst>
            <pc:docMk/>
            <pc:sldMk cId="1662463818" sldId="919"/>
            <ac:spMk id="15" creationId="{F2562CB5-FE67-9152-5777-8E38FD10D1E1}"/>
          </ac:spMkLst>
        </pc:spChg>
        <pc:spChg chg="add mod">
          <ac:chgData name="Omkar_F21111008" userId="S::f21111008@mescoeorg.onmicrosoft.com::0ed4a269-141f-4bef-b85f-4689f5dcb3f5" providerId="AD" clId="Web-{CEE3D3DA-5A87-404A-B883-BCF2BE8A2465}" dt="2023-04-22T09:38:47.242" v="429" actId="20577"/>
          <ac:spMkLst>
            <pc:docMk/>
            <pc:sldMk cId="1662463818" sldId="919"/>
            <ac:spMk id="16" creationId="{92F7C3E9-1280-8F46-6DF6-578821B549E4}"/>
          </ac:spMkLst>
        </pc:spChg>
        <pc:spChg chg="add mod">
          <ac:chgData name="Omkar_F21111008" userId="S::f21111008@mescoeorg.onmicrosoft.com::0ed4a269-141f-4bef-b85f-4689f5dcb3f5" providerId="AD" clId="Web-{CEE3D3DA-5A87-404A-B883-BCF2BE8A2465}" dt="2023-04-22T09:48:52.638" v="514" actId="20577"/>
          <ac:spMkLst>
            <pc:docMk/>
            <pc:sldMk cId="1662463818" sldId="919"/>
            <ac:spMk id="17" creationId="{854E8760-CE43-5E40-B0AA-8E2425160088}"/>
          </ac:spMkLst>
        </pc:spChg>
        <pc:spChg chg="mod">
          <ac:chgData name="Omkar_F21111008" userId="S::f21111008@mescoeorg.onmicrosoft.com::0ed4a269-141f-4bef-b85f-4689f5dcb3f5" providerId="AD" clId="Web-{CEE3D3DA-5A87-404A-B883-BCF2BE8A2465}" dt="2023-04-22T09:32:38.979" v="386" actId="1076"/>
          <ac:spMkLst>
            <pc:docMk/>
            <pc:sldMk cId="1662463818" sldId="919"/>
            <ac:spMk id="66" creationId="{B327ECD0-E1B0-4737-8A11-DA4355BE380C}"/>
          </ac:spMkLst>
        </pc:spChg>
        <pc:spChg chg="mod">
          <ac:chgData name="Omkar_F21111008" userId="S::f21111008@mescoeorg.onmicrosoft.com::0ed4a269-141f-4bef-b85f-4689f5dcb3f5" providerId="AD" clId="Web-{CEE3D3DA-5A87-404A-B883-BCF2BE8A2465}" dt="2023-04-22T09:47:38.979" v="507" actId="20577"/>
          <ac:spMkLst>
            <pc:docMk/>
            <pc:sldMk cId="1662463818" sldId="919"/>
            <ac:spMk id="67" creationId="{43E9AA7E-9A40-4378-BA1F-D2DC2684ED35}"/>
          </ac:spMkLst>
        </pc:spChg>
        <pc:spChg chg="mod">
          <ac:chgData name="Omkar_F21111008" userId="S::f21111008@mescoeorg.onmicrosoft.com::0ed4a269-141f-4bef-b85f-4689f5dcb3f5" providerId="AD" clId="Web-{CEE3D3DA-5A87-404A-B883-BCF2BE8A2465}" dt="2023-04-22T09:33:29.106" v="391" actId="1076"/>
          <ac:spMkLst>
            <pc:docMk/>
            <pc:sldMk cId="1662463818" sldId="919"/>
            <ac:spMk id="68" creationId="{A445E318-5EBB-456A-AB1D-82C950818623}"/>
          </ac:spMkLst>
        </pc:spChg>
        <pc:spChg chg="mod">
          <ac:chgData name="Omkar_F21111008" userId="S::f21111008@mescoeorg.onmicrosoft.com::0ed4a269-141f-4bef-b85f-4689f5dcb3f5" providerId="AD" clId="Web-{CEE3D3DA-5A87-404A-B883-BCF2BE8A2465}" dt="2023-04-22T09:34:25.795" v="396" actId="1076"/>
          <ac:spMkLst>
            <pc:docMk/>
            <pc:sldMk cId="1662463818" sldId="919"/>
            <ac:spMk id="73" creationId="{6C67BB8D-4F08-4687-95FD-F1D81ABCF35D}"/>
          </ac:spMkLst>
        </pc:spChg>
        <pc:spChg chg="mod">
          <ac:chgData name="Omkar_F21111008" userId="S::f21111008@mescoeorg.onmicrosoft.com::0ed4a269-141f-4bef-b85f-4689f5dcb3f5" providerId="AD" clId="Web-{CEE3D3DA-5A87-404A-B883-BCF2BE8A2465}" dt="2023-04-22T09:47:59.074" v="509" actId="20577"/>
          <ac:spMkLst>
            <pc:docMk/>
            <pc:sldMk cId="1662463818" sldId="919"/>
            <ac:spMk id="76" creationId="{A98F7418-2E84-4D83-AB5C-A6C8FD62F902}"/>
          </ac:spMkLst>
        </pc:spChg>
        <pc:spChg chg="mod">
          <ac:chgData name="Omkar_F21111008" userId="S::f21111008@mescoeorg.onmicrosoft.com::0ed4a269-141f-4bef-b85f-4689f5dcb3f5" providerId="AD" clId="Web-{CEE3D3DA-5A87-404A-B883-BCF2BE8A2465}" dt="2023-04-22T09:35:14.140" v="401" actId="1076"/>
          <ac:spMkLst>
            <pc:docMk/>
            <pc:sldMk cId="1662463818" sldId="919"/>
            <ac:spMk id="77" creationId="{30944E66-AC4C-4425-AB68-2D7ACD83CD9A}"/>
          </ac:spMkLst>
        </pc:spChg>
        <pc:spChg chg="mod">
          <ac:chgData name="Omkar_F21111008" userId="S::f21111008@mescoeorg.onmicrosoft.com::0ed4a269-141f-4bef-b85f-4689f5dcb3f5" providerId="AD" clId="Web-{CEE3D3DA-5A87-404A-B883-BCF2BE8A2465}" dt="2023-04-22T09:48:04.793" v="510" actId="20577"/>
          <ac:spMkLst>
            <pc:docMk/>
            <pc:sldMk cId="1662463818" sldId="919"/>
            <ac:spMk id="78" creationId="{91FE69F6-9293-4343-B952-0660EA60F5D7}"/>
          </ac:spMkLst>
        </pc:spChg>
        <pc:inkChg chg="add del">
          <ac:chgData name="Omkar_F21111008" userId="S::f21111008@mescoeorg.onmicrosoft.com::0ed4a269-141f-4bef-b85f-4689f5dcb3f5" providerId="AD" clId="Web-{CEE3D3DA-5A87-404A-B883-BCF2BE8A2465}" dt="2023-04-22T09:29:47.598" v="372"/>
          <ac:inkMkLst>
            <pc:docMk/>
            <pc:sldMk cId="1662463818" sldId="919"/>
            <ac:inkMk id="8" creationId="{BD1E8814-C8E8-1835-10DE-4184FB4F07A7}"/>
          </ac:inkMkLst>
        </pc:inkChg>
        <pc:inkChg chg="add del">
          <ac:chgData name="Omkar_F21111008" userId="S::f21111008@mescoeorg.onmicrosoft.com::0ed4a269-141f-4bef-b85f-4689f5dcb3f5" providerId="AD" clId="Web-{CEE3D3DA-5A87-404A-B883-BCF2BE8A2465}" dt="2023-04-22T09:29:45.426" v="371"/>
          <ac:inkMkLst>
            <pc:docMk/>
            <pc:sldMk cId="1662463818" sldId="919"/>
            <ac:inkMk id="9" creationId="{3C1426E8-B94D-2170-8616-B11C90320A2F}"/>
          </ac:inkMkLst>
        </pc:inkChg>
        <pc:inkChg chg="add del">
          <ac:chgData name="Omkar_F21111008" userId="S::f21111008@mescoeorg.onmicrosoft.com::0ed4a269-141f-4bef-b85f-4689f5dcb3f5" providerId="AD" clId="Web-{CEE3D3DA-5A87-404A-B883-BCF2BE8A2465}" dt="2023-04-22T09:29:42.379" v="370"/>
          <ac:inkMkLst>
            <pc:docMk/>
            <pc:sldMk cId="1662463818" sldId="919"/>
            <ac:inkMk id="11" creationId="{3228368A-5F58-9C08-8BCC-B64C88E3D7ED}"/>
          </ac:inkMkLst>
        </pc:inkChg>
      </pc:sldChg>
    </pc:docChg>
  </pc:docChgLst>
  <pc:docChgLst>
    <pc:chgData name="Yash _F21111013" userId="S::f21111013@mescoeorg.onmicrosoft.com::4d99b608-4f30-4204-b0d0-fe06f913696d" providerId="AD" clId="Web-{1D543B7E-2D1C-4DBC-8AED-94A68B0220B3}"/>
    <pc:docChg chg="modSld">
      <pc:chgData name="Yash _F21111013" userId="S::f21111013@mescoeorg.onmicrosoft.com::4d99b608-4f30-4204-b0d0-fe06f913696d" providerId="AD" clId="Web-{1D543B7E-2D1C-4DBC-8AED-94A68B0220B3}" dt="2023-04-22T09:07:50.823" v="247" actId="1076"/>
      <pc:docMkLst>
        <pc:docMk/>
      </pc:docMkLst>
      <pc:sldChg chg="addSp modSp">
        <pc:chgData name="Yash _F21111013" userId="S::f21111013@mescoeorg.onmicrosoft.com::4d99b608-4f30-4204-b0d0-fe06f913696d" providerId="AD" clId="Web-{1D543B7E-2D1C-4DBC-8AED-94A68B0220B3}" dt="2023-04-22T09:07:50.823" v="247" actId="1076"/>
        <pc:sldMkLst>
          <pc:docMk/>
          <pc:sldMk cId="0" sldId="257"/>
        </pc:sldMkLst>
        <pc:spChg chg="mod">
          <ac:chgData name="Yash _F21111013" userId="S::f21111013@mescoeorg.onmicrosoft.com::4d99b608-4f30-4204-b0d0-fe06f913696d" providerId="AD" clId="Web-{1D543B7E-2D1C-4DBC-8AED-94A68B0220B3}" dt="2023-04-22T09:03:13.925" v="243" actId="14100"/>
          <ac:spMkLst>
            <pc:docMk/>
            <pc:sldMk cId="0" sldId="257"/>
            <ac:spMk id="6" creationId="{87C140CF-1279-D4AC-5D4E-57FFBDDD878B}"/>
          </ac:spMkLst>
        </pc:spChg>
        <pc:picChg chg="add mod">
          <ac:chgData name="Yash _F21111013" userId="S::f21111013@mescoeorg.onmicrosoft.com::4d99b608-4f30-4204-b0d0-fe06f913696d" providerId="AD" clId="Web-{1D543B7E-2D1C-4DBC-8AED-94A68B0220B3}" dt="2023-04-22T09:07:50.823" v="247" actId="1076"/>
          <ac:picMkLst>
            <pc:docMk/>
            <pc:sldMk cId="0" sldId="257"/>
            <ac:picMk id="4" creationId="{03DECDD0-F7E4-50F7-3468-F5540C7D896E}"/>
          </ac:picMkLst>
        </pc:picChg>
      </pc:sldChg>
      <pc:sldChg chg="delSp">
        <pc:chgData name="Yash _F21111013" userId="S::f21111013@mescoeorg.onmicrosoft.com::4d99b608-4f30-4204-b0d0-fe06f913696d" providerId="AD" clId="Web-{1D543B7E-2D1C-4DBC-8AED-94A68B0220B3}" dt="2023-04-22T09:01:46.298" v="165"/>
        <pc:sldMkLst>
          <pc:docMk/>
          <pc:sldMk cId="460767459" sldId="307"/>
        </pc:sldMkLst>
        <pc:spChg chg="del">
          <ac:chgData name="Yash _F21111013" userId="S::f21111013@mescoeorg.onmicrosoft.com::4d99b608-4f30-4204-b0d0-fe06f913696d" providerId="AD" clId="Web-{1D543B7E-2D1C-4DBC-8AED-94A68B0220B3}" dt="2023-04-22T09:01:46.298" v="165"/>
          <ac:spMkLst>
            <pc:docMk/>
            <pc:sldMk cId="460767459" sldId="307"/>
            <ac:spMk id="45" creationId="{A7118392-2AE3-4A3D-B015-9CB099000042}"/>
          </ac:spMkLst>
        </pc:spChg>
      </pc:sldChg>
      <pc:sldChg chg="delSp modSp">
        <pc:chgData name="Yash _F21111013" userId="S::f21111013@mescoeorg.onmicrosoft.com::4d99b608-4f30-4204-b0d0-fe06f913696d" providerId="AD" clId="Web-{1D543B7E-2D1C-4DBC-8AED-94A68B0220B3}" dt="2023-04-22T09:01:38.532" v="164"/>
        <pc:sldMkLst>
          <pc:docMk/>
          <pc:sldMk cId="3768407174" sldId="321"/>
        </pc:sldMkLst>
        <pc:spChg chg="del">
          <ac:chgData name="Yash _F21111013" userId="S::f21111013@mescoeorg.onmicrosoft.com::4d99b608-4f30-4204-b0d0-fe06f913696d" providerId="AD" clId="Web-{1D543B7E-2D1C-4DBC-8AED-94A68B0220B3}" dt="2023-04-22T09:01:38.532" v="164"/>
          <ac:spMkLst>
            <pc:docMk/>
            <pc:sldMk cId="3768407174" sldId="321"/>
            <ac:spMk id="52" creationId="{153D3CDC-87CE-4B7E-B4A3-6496D6D6A532}"/>
          </ac:spMkLst>
        </pc:spChg>
        <pc:spChg chg="mod">
          <ac:chgData name="Yash _F21111013" userId="S::f21111013@mescoeorg.onmicrosoft.com::4d99b608-4f30-4204-b0d0-fe06f913696d" providerId="AD" clId="Web-{1D543B7E-2D1C-4DBC-8AED-94A68B0220B3}" dt="2023-04-22T08:50:52" v="103" actId="20577"/>
          <ac:spMkLst>
            <pc:docMk/>
            <pc:sldMk cId="3768407174" sldId="321"/>
            <ac:spMk id="84" creationId="{C3018793-9F15-4AA0-8D88-CFE8F59413F5}"/>
          </ac:spMkLst>
        </pc:spChg>
        <pc:spChg chg="mod">
          <ac:chgData name="Yash _F21111013" userId="S::f21111013@mescoeorg.onmicrosoft.com::4d99b608-4f30-4204-b0d0-fe06f913696d" providerId="AD" clId="Web-{1D543B7E-2D1C-4DBC-8AED-94A68B0220B3}" dt="2023-04-22T08:50:52.031" v="104" actId="20577"/>
          <ac:spMkLst>
            <pc:docMk/>
            <pc:sldMk cId="3768407174" sldId="321"/>
            <ac:spMk id="85" creationId="{DE8BB8EF-7DA6-41F1-BC71-B8028DC8E8BB}"/>
          </ac:spMkLst>
        </pc:spChg>
        <pc:spChg chg="mod">
          <ac:chgData name="Yash _F21111013" userId="S::f21111013@mescoeorg.onmicrosoft.com::4d99b608-4f30-4204-b0d0-fe06f913696d" providerId="AD" clId="Web-{1D543B7E-2D1C-4DBC-8AED-94A68B0220B3}" dt="2023-04-22T08:50:52.046" v="105" actId="20577"/>
          <ac:spMkLst>
            <pc:docMk/>
            <pc:sldMk cId="3768407174" sldId="321"/>
            <ac:spMk id="86" creationId="{4EB21C51-58A8-4A53-801B-988B2406C17F}"/>
          </ac:spMkLst>
        </pc:spChg>
        <pc:spChg chg="mod">
          <ac:chgData name="Yash _F21111013" userId="S::f21111013@mescoeorg.onmicrosoft.com::4d99b608-4f30-4204-b0d0-fe06f913696d" providerId="AD" clId="Web-{1D543B7E-2D1C-4DBC-8AED-94A68B0220B3}" dt="2023-04-22T08:50:52.078" v="106" actId="20577"/>
          <ac:spMkLst>
            <pc:docMk/>
            <pc:sldMk cId="3768407174" sldId="321"/>
            <ac:spMk id="87" creationId="{D37A70B3-F043-4A49-A074-CAE0F71F8FCD}"/>
          </ac:spMkLst>
        </pc:spChg>
        <pc:spChg chg="mod">
          <ac:chgData name="Yash _F21111013" userId="S::f21111013@mescoeorg.onmicrosoft.com::4d99b608-4f30-4204-b0d0-fe06f913696d" providerId="AD" clId="Web-{1D543B7E-2D1C-4DBC-8AED-94A68B0220B3}" dt="2023-04-22T08:50:52.093" v="107" actId="20577"/>
          <ac:spMkLst>
            <pc:docMk/>
            <pc:sldMk cId="3768407174" sldId="321"/>
            <ac:spMk id="88" creationId="{A0C22660-B79D-4A94-BD65-391DD653D470}"/>
          </ac:spMkLst>
        </pc:spChg>
        <pc:spChg chg="mod">
          <ac:chgData name="Yash _F21111013" userId="S::f21111013@mescoeorg.onmicrosoft.com::4d99b608-4f30-4204-b0d0-fe06f913696d" providerId="AD" clId="Web-{1D543B7E-2D1C-4DBC-8AED-94A68B0220B3}" dt="2023-04-22T08:50:52.125" v="108" actId="20577"/>
          <ac:spMkLst>
            <pc:docMk/>
            <pc:sldMk cId="3768407174" sldId="321"/>
            <ac:spMk id="89" creationId="{CFC93E54-CFFF-4ABA-BFD6-36579C7A0052}"/>
          </ac:spMkLst>
        </pc:spChg>
        <pc:spChg chg="mod">
          <ac:chgData name="Yash _F21111013" userId="S::f21111013@mescoeorg.onmicrosoft.com::4d99b608-4f30-4204-b0d0-fe06f913696d" providerId="AD" clId="Web-{1D543B7E-2D1C-4DBC-8AED-94A68B0220B3}" dt="2023-04-22T08:50:52.156" v="109" actId="20577"/>
          <ac:spMkLst>
            <pc:docMk/>
            <pc:sldMk cId="3768407174" sldId="321"/>
            <ac:spMk id="90" creationId="{22131C25-69B1-4F33-9B81-64B6AA7AEF5A}"/>
          </ac:spMkLst>
        </pc:spChg>
        <pc:spChg chg="mod">
          <ac:chgData name="Yash _F21111013" userId="S::f21111013@mescoeorg.onmicrosoft.com::4d99b608-4f30-4204-b0d0-fe06f913696d" providerId="AD" clId="Web-{1D543B7E-2D1C-4DBC-8AED-94A68B0220B3}" dt="2023-04-22T08:50:52.171" v="110" actId="20577"/>
          <ac:spMkLst>
            <pc:docMk/>
            <pc:sldMk cId="3768407174" sldId="321"/>
            <ac:spMk id="91" creationId="{B4251EF7-E48A-46C8-BA9B-7BD81279429F}"/>
          </ac:spMkLst>
        </pc:spChg>
        <pc:spChg chg="mod">
          <ac:chgData name="Yash _F21111013" userId="S::f21111013@mescoeorg.onmicrosoft.com::4d99b608-4f30-4204-b0d0-fe06f913696d" providerId="AD" clId="Web-{1D543B7E-2D1C-4DBC-8AED-94A68B0220B3}" dt="2023-04-22T08:50:52.203" v="111" actId="20577"/>
          <ac:spMkLst>
            <pc:docMk/>
            <pc:sldMk cId="3768407174" sldId="321"/>
            <ac:spMk id="92" creationId="{A2F2C16A-6D6D-409A-9C9E-65CB184D3F26}"/>
          </ac:spMkLst>
        </pc:spChg>
        <pc:spChg chg="mod">
          <ac:chgData name="Yash _F21111013" userId="S::f21111013@mescoeorg.onmicrosoft.com::4d99b608-4f30-4204-b0d0-fe06f913696d" providerId="AD" clId="Web-{1D543B7E-2D1C-4DBC-8AED-94A68B0220B3}" dt="2023-04-22T08:50:52.218" v="112" actId="20577"/>
          <ac:spMkLst>
            <pc:docMk/>
            <pc:sldMk cId="3768407174" sldId="321"/>
            <ac:spMk id="93" creationId="{DE9D0EE0-16F0-4C3D-8B7B-C52E37EB02A7}"/>
          </ac:spMkLst>
        </pc:spChg>
        <pc:spChg chg="mod">
          <ac:chgData name="Yash _F21111013" userId="S::f21111013@mescoeorg.onmicrosoft.com::4d99b608-4f30-4204-b0d0-fe06f913696d" providerId="AD" clId="Web-{1D543B7E-2D1C-4DBC-8AED-94A68B0220B3}" dt="2023-04-22T08:50:52.250" v="113" actId="20577"/>
          <ac:spMkLst>
            <pc:docMk/>
            <pc:sldMk cId="3768407174" sldId="321"/>
            <ac:spMk id="94" creationId="{866B0852-9270-48AC-B823-579167A21C0E}"/>
          </ac:spMkLst>
        </pc:spChg>
        <pc:spChg chg="mod">
          <ac:chgData name="Yash _F21111013" userId="S::f21111013@mescoeorg.onmicrosoft.com::4d99b608-4f30-4204-b0d0-fe06f913696d" providerId="AD" clId="Web-{1D543B7E-2D1C-4DBC-8AED-94A68B0220B3}" dt="2023-04-22T08:50:52.281" v="114" actId="20577"/>
          <ac:spMkLst>
            <pc:docMk/>
            <pc:sldMk cId="3768407174" sldId="321"/>
            <ac:spMk id="95" creationId="{F7291838-E6C8-415E-A10A-6461E4679FA4}"/>
          </ac:spMkLst>
        </pc:spChg>
        <pc:spChg chg="mod">
          <ac:chgData name="Yash _F21111013" userId="S::f21111013@mescoeorg.onmicrosoft.com::4d99b608-4f30-4204-b0d0-fe06f913696d" providerId="AD" clId="Web-{1D543B7E-2D1C-4DBC-8AED-94A68B0220B3}" dt="2023-04-22T08:50:52.296" v="115" actId="20577"/>
          <ac:spMkLst>
            <pc:docMk/>
            <pc:sldMk cId="3768407174" sldId="321"/>
            <ac:spMk id="96" creationId="{6919034B-0329-4750-B29F-F3CDAB05EC26}"/>
          </ac:spMkLst>
        </pc:spChg>
        <pc:spChg chg="mod">
          <ac:chgData name="Yash _F21111013" userId="S::f21111013@mescoeorg.onmicrosoft.com::4d99b608-4f30-4204-b0d0-fe06f913696d" providerId="AD" clId="Web-{1D543B7E-2D1C-4DBC-8AED-94A68B0220B3}" dt="2023-04-22T08:50:52.328" v="116" actId="20577"/>
          <ac:spMkLst>
            <pc:docMk/>
            <pc:sldMk cId="3768407174" sldId="321"/>
            <ac:spMk id="97" creationId="{B83DC41F-2223-45D9-882F-0C6801E7AB0F}"/>
          </ac:spMkLst>
        </pc:spChg>
      </pc:sldChg>
    </pc:docChg>
  </pc:docChgLst>
  <pc:docChgLst>
    <pc:chgData name="Yash _F21111013" userId="S::f21111013@mescoeorg.onmicrosoft.com::4d99b608-4f30-4204-b0d0-fe06f913696d" providerId="AD" clId="Web-{205DA20B-698F-4029-8C2F-5DAB45CFD959}"/>
    <pc:docChg chg="modSld">
      <pc:chgData name="Yash _F21111013" userId="S::f21111013@mescoeorg.onmicrosoft.com::4d99b608-4f30-4204-b0d0-fe06f913696d" providerId="AD" clId="Web-{205DA20B-698F-4029-8C2F-5DAB45CFD959}" dt="2023-04-22T10:18:04.571" v="142" actId="20577"/>
      <pc:docMkLst>
        <pc:docMk/>
      </pc:docMkLst>
      <pc:sldChg chg="modSp">
        <pc:chgData name="Yash _F21111013" userId="S::f21111013@mescoeorg.onmicrosoft.com::4d99b608-4f30-4204-b0d0-fe06f913696d" providerId="AD" clId="Web-{205DA20B-698F-4029-8C2F-5DAB45CFD959}" dt="2023-04-22T10:18:04.571" v="142" actId="20577"/>
        <pc:sldMkLst>
          <pc:docMk/>
          <pc:sldMk cId="0" sldId="267"/>
        </pc:sldMkLst>
        <pc:spChg chg="mod">
          <ac:chgData name="Yash _F21111013" userId="S::f21111013@mescoeorg.onmicrosoft.com::4d99b608-4f30-4204-b0d0-fe06f913696d" providerId="AD" clId="Web-{205DA20B-698F-4029-8C2F-5DAB45CFD959}" dt="2023-04-22T10:18:04.571" v="142" actId="20577"/>
          <ac:spMkLst>
            <pc:docMk/>
            <pc:sldMk cId="0" sldId="267"/>
            <ac:spMk id="12" creationId="{00000000-0000-0000-0000-000000000000}"/>
          </ac:spMkLst>
        </pc:spChg>
        <pc:spChg chg="mod">
          <ac:chgData name="Yash _F21111013" userId="S::f21111013@mescoeorg.onmicrosoft.com::4d99b608-4f30-4204-b0d0-fe06f913696d" providerId="AD" clId="Web-{205DA20B-698F-4029-8C2F-5DAB45CFD959}" dt="2023-04-22T10:16:01.347" v="137" actId="1076"/>
          <ac:spMkLst>
            <pc:docMk/>
            <pc:sldMk cId="0" sldId="267"/>
            <ac:spMk id="13" creationId="{00000000-0000-0000-0000-000000000000}"/>
          </ac:spMkLst>
        </pc:spChg>
        <pc:spChg chg="mod">
          <ac:chgData name="Yash _F21111013" userId="S::f21111013@mescoeorg.onmicrosoft.com::4d99b608-4f30-4204-b0d0-fe06f913696d" providerId="AD" clId="Web-{205DA20B-698F-4029-8C2F-5DAB45CFD959}" dt="2023-04-22T10:16:09.348" v="138" actId="1076"/>
          <ac:spMkLst>
            <pc:docMk/>
            <pc:sldMk cId="0" sldId="267"/>
            <ac:spMk id="14" creationId="{00000000-0000-0000-0000-000000000000}"/>
          </ac:spMkLst>
        </pc:spChg>
        <pc:spChg chg="mod">
          <ac:chgData name="Yash _F21111013" userId="S::f21111013@mescoeorg.onmicrosoft.com::4d99b608-4f30-4204-b0d0-fe06f913696d" providerId="AD" clId="Web-{205DA20B-698F-4029-8C2F-5DAB45CFD959}" dt="2023-04-22T10:16:36.161" v="139" actId="1076"/>
          <ac:spMkLst>
            <pc:docMk/>
            <pc:sldMk cId="0" sldId="267"/>
            <ac:spMk id="15" creationId="{00000000-0000-0000-0000-000000000000}"/>
          </ac:spMkLst>
        </pc:spChg>
        <pc:spChg chg="mod">
          <ac:chgData name="Yash _F21111013" userId="S::f21111013@mescoeorg.onmicrosoft.com::4d99b608-4f30-4204-b0d0-fe06f913696d" providerId="AD" clId="Web-{205DA20B-698F-4029-8C2F-5DAB45CFD959}" dt="2023-04-22T10:16:40.411" v="140" actId="1076"/>
          <ac:spMkLst>
            <pc:docMk/>
            <pc:sldMk cId="0" sldId="267"/>
            <ac:spMk id="16" creationId="{00000000-0000-0000-0000-000000000000}"/>
          </ac:spMkLst>
        </pc:spChg>
      </pc:sldChg>
    </pc:docChg>
  </pc:docChgLst>
  <pc:docChgLst>
    <pc:chgData name="Yash _F21111013" userId="S::f21111013@mescoeorg.onmicrosoft.com::4d99b608-4f30-4204-b0d0-fe06f913696d" providerId="AD" clId="Web-{56AF5C21-74A8-4C44-AFAD-7E2C978E1599}"/>
    <pc:docChg chg="modSld">
      <pc:chgData name="Yash _F21111013" userId="S::f21111013@mescoeorg.onmicrosoft.com::4d99b608-4f30-4204-b0d0-fe06f913696d" providerId="AD" clId="Web-{56AF5C21-74A8-4C44-AFAD-7E2C978E1599}" dt="2023-04-22T09:47:30.094" v="38"/>
      <pc:docMkLst>
        <pc:docMk/>
      </pc:docMkLst>
      <pc:sldChg chg="addSp delSp modSp mod setBg">
        <pc:chgData name="Yash _F21111013" userId="S::f21111013@mescoeorg.onmicrosoft.com::4d99b608-4f30-4204-b0d0-fe06f913696d" providerId="AD" clId="Web-{56AF5C21-74A8-4C44-AFAD-7E2C978E1599}" dt="2023-04-22T09:47:30.094" v="38"/>
        <pc:sldMkLst>
          <pc:docMk/>
          <pc:sldMk cId="0" sldId="264"/>
        </pc:sldMkLst>
        <pc:spChg chg="add del">
          <ac:chgData name="Yash _F21111013" userId="S::f21111013@mescoeorg.onmicrosoft.com::4d99b608-4f30-4204-b0d0-fe06f913696d" providerId="AD" clId="Web-{56AF5C21-74A8-4C44-AFAD-7E2C978E1599}" dt="2023-04-22T09:42:37.285" v="22"/>
          <ac:spMkLst>
            <pc:docMk/>
            <pc:sldMk cId="0" sldId="264"/>
            <ac:spMk id="9" creationId="{C96C8BAF-68F3-4B78-B238-35DF5D86560D}"/>
          </ac:spMkLst>
        </pc:spChg>
        <pc:spChg chg="add del">
          <ac:chgData name="Yash _F21111013" userId="S::f21111013@mescoeorg.onmicrosoft.com::4d99b608-4f30-4204-b0d0-fe06f913696d" providerId="AD" clId="Web-{56AF5C21-74A8-4C44-AFAD-7E2C978E1599}" dt="2023-04-22T09:42:39.629" v="24"/>
          <ac:spMkLst>
            <pc:docMk/>
            <pc:sldMk cId="0" sldId="264"/>
            <ac:spMk id="13" creationId="{EB1CEFBF-6F09-4052-862B-E219DA15757E}"/>
          </ac:spMkLst>
        </pc:spChg>
        <pc:spChg chg="add del">
          <ac:chgData name="Yash _F21111013" userId="S::f21111013@mescoeorg.onmicrosoft.com::4d99b608-4f30-4204-b0d0-fe06f913696d" providerId="AD" clId="Web-{56AF5C21-74A8-4C44-AFAD-7E2C978E1599}" dt="2023-04-22T09:42:39.629" v="24"/>
          <ac:spMkLst>
            <pc:docMk/>
            <pc:sldMk cId="0" sldId="264"/>
            <ac:spMk id="23" creationId="{56827C3C-D52F-46CE-A441-3CD6A1A6A0A2}"/>
          </ac:spMkLst>
        </pc:spChg>
        <pc:spChg chg="add del">
          <ac:chgData name="Yash _F21111013" userId="S::f21111013@mescoeorg.onmicrosoft.com::4d99b608-4f30-4204-b0d0-fe06f913696d" providerId="AD" clId="Web-{56AF5C21-74A8-4C44-AFAD-7E2C978E1599}" dt="2023-04-22T09:42:39.629" v="24"/>
          <ac:spMkLst>
            <pc:docMk/>
            <pc:sldMk cId="0" sldId="264"/>
            <ac:spMk id="24" creationId="{F52A8B51-0A89-497B-B882-6658E029A3F9}"/>
          </ac:spMkLst>
        </pc:spChg>
        <pc:spChg chg="add del">
          <ac:chgData name="Yash _F21111013" userId="S::f21111013@mescoeorg.onmicrosoft.com::4d99b608-4f30-4204-b0d0-fe06f913696d" providerId="AD" clId="Web-{56AF5C21-74A8-4C44-AFAD-7E2C978E1599}" dt="2023-04-22T09:42:39.629" v="24"/>
          <ac:spMkLst>
            <pc:docMk/>
            <pc:sldMk cId="0" sldId="264"/>
            <ac:spMk id="25" creationId="{BCB5D417-2A71-445D-B4C7-9E814D633D33}"/>
          </ac:spMkLst>
        </pc:spChg>
        <pc:grpChg chg="add del">
          <ac:chgData name="Yash _F21111013" userId="S::f21111013@mescoeorg.onmicrosoft.com::4d99b608-4f30-4204-b0d0-fe06f913696d" providerId="AD" clId="Web-{56AF5C21-74A8-4C44-AFAD-7E2C978E1599}" dt="2023-04-22T09:42:37.285" v="22"/>
          <ac:grpSpMkLst>
            <pc:docMk/>
            <pc:sldMk cId="0" sldId="264"/>
            <ac:grpSpMk id="14" creationId="{4F4CD6D0-5A87-4BA2-A13A-0E40511C3CFA}"/>
          </ac:grpSpMkLst>
        </pc:grpChg>
        <pc:grpChg chg="add del">
          <ac:chgData name="Yash _F21111013" userId="S::f21111013@mescoeorg.onmicrosoft.com::4d99b608-4f30-4204-b0d0-fe06f913696d" providerId="AD" clId="Web-{56AF5C21-74A8-4C44-AFAD-7E2C978E1599}" dt="2023-04-22T09:42:37.285" v="22"/>
          <ac:grpSpMkLst>
            <pc:docMk/>
            <pc:sldMk cId="0" sldId="264"/>
            <ac:grpSpMk id="15" creationId="{E9537076-EF48-4F72-9164-FD8260D550AC}"/>
          </ac:grpSpMkLst>
        </pc:grpChg>
        <pc:grpChg chg="add del">
          <ac:chgData name="Yash _F21111013" userId="S::f21111013@mescoeorg.onmicrosoft.com::4d99b608-4f30-4204-b0d0-fe06f913696d" providerId="AD" clId="Web-{56AF5C21-74A8-4C44-AFAD-7E2C978E1599}" dt="2023-04-22T09:42:37.285" v="22"/>
          <ac:grpSpMkLst>
            <pc:docMk/>
            <pc:sldMk cId="0" sldId="264"/>
            <ac:grpSpMk id="19" creationId="{6EFC3492-86BD-4D75-B5B4-C2DBFE0BD106}"/>
          </ac:grpSpMkLst>
        </pc:grpChg>
        <pc:picChg chg="add mod ord modCrop">
          <ac:chgData name="Yash _F21111013" userId="S::f21111013@mescoeorg.onmicrosoft.com::4d99b608-4f30-4204-b0d0-fe06f913696d" providerId="AD" clId="Web-{56AF5C21-74A8-4C44-AFAD-7E2C978E1599}" dt="2023-04-22T09:42:39.629" v="25"/>
          <ac:picMkLst>
            <pc:docMk/>
            <pc:sldMk cId="0" sldId="264"/>
            <ac:picMk id="2" creationId="{1D923A83-3B3E-0B86-BD9E-8F8F22FB36DE}"/>
          </ac:picMkLst>
        </pc:picChg>
        <pc:picChg chg="add mod modCrop">
          <ac:chgData name="Yash _F21111013" userId="S::f21111013@mescoeorg.onmicrosoft.com::4d99b608-4f30-4204-b0d0-fe06f913696d" providerId="AD" clId="Web-{56AF5C21-74A8-4C44-AFAD-7E2C978E1599}" dt="2023-04-22T09:42:39.629" v="25"/>
          <ac:picMkLst>
            <pc:docMk/>
            <pc:sldMk cId="0" sldId="264"/>
            <ac:picMk id="3" creationId="{A2ABF31D-CA2A-C847-DE02-46810751A1DA}"/>
          </ac:picMkLst>
        </pc:picChg>
        <pc:picChg chg="add del mod modCrop">
          <ac:chgData name="Yash _F21111013" userId="S::f21111013@mescoeorg.onmicrosoft.com::4d99b608-4f30-4204-b0d0-fe06f913696d" providerId="AD" clId="Web-{56AF5C21-74A8-4C44-AFAD-7E2C978E1599}" dt="2023-04-22T09:43:50.804" v="30"/>
          <ac:picMkLst>
            <pc:docMk/>
            <pc:sldMk cId="0" sldId="264"/>
            <ac:picMk id="4" creationId="{CFD2B30B-009E-D673-31BB-0256CF450A59}"/>
          </ac:picMkLst>
        </pc:picChg>
        <pc:picChg chg="add del mod">
          <ac:chgData name="Yash _F21111013" userId="S::f21111013@mescoeorg.onmicrosoft.com::4d99b608-4f30-4204-b0d0-fe06f913696d" providerId="AD" clId="Web-{56AF5C21-74A8-4C44-AFAD-7E2C978E1599}" dt="2023-04-22T09:44:52.088" v="33"/>
          <ac:picMkLst>
            <pc:docMk/>
            <pc:sldMk cId="0" sldId="264"/>
            <ac:picMk id="5" creationId="{3E1CE480-AE07-C8F1-0B1B-6D85FA6D7488}"/>
          </ac:picMkLst>
        </pc:picChg>
        <pc:picChg chg="add mod modCrop">
          <ac:chgData name="Yash _F21111013" userId="S::f21111013@mescoeorg.onmicrosoft.com::4d99b608-4f30-4204-b0d0-fe06f913696d" providerId="AD" clId="Web-{56AF5C21-74A8-4C44-AFAD-7E2C978E1599}" dt="2023-04-22T09:47:30.094" v="38"/>
          <ac:picMkLst>
            <pc:docMk/>
            <pc:sldMk cId="0" sldId="264"/>
            <ac:picMk id="6" creationId="{77860E1C-B280-F7A9-3811-013499ECA723}"/>
          </ac:picMkLst>
        </pc:picChg>
        <pc:cxnChg chg="add">
          <ac:chgData name="Yash _F21111013" userId="S::f21111013@mescoeorg.onmicrosoft.com::4d99b608-4f30-4204-b0d0-fe06f913696d" providerId="AD" clId="Web-{56AF5C21-74A8-4C44-AFAD-7E2C978E1599}" dt="2023-04-22T09:42:39.629" v="25"/>
          <ac:cxnSpMkLst>
            <pc:docMk/>
            <pc:sldMk cId="0" sldId="264"/>
            <ac:cxnSpMk id="27" creationId="{DCD67800-37AC-4E14-89B0-F79DCB3FB86D}"/>
          </ac:cxnSpMkLst>
        </pc:cxnChg>
        <pc:cxnChg chg="add">
          <ac:chgData name="Yash _F21111013" userId="S::f21111013@mescoeorg.onmicrosoft.com::4d99b608-4f30-4204-b0d0-fe06f913696d" providerId="AD" clId="Web-{56AF5C21-74A8-4C44-AFAD-7E2C978E1599}" dt="2023-04-22T09:42:39.629" v="25"/>
          <ac:cxnSpMkLst>
            <pc:docMk/>
            <pc:sldMk cId="0" sldId="264"/>
            <ac:cxnSpMk id="28" creationId="{20F1788F-A5AE-4188-8274-F7F2E3833ECD}"/>
          </ac:cxnSpMkLst>
        </pc:cxnChg>
      </pc:sldChg>
    </pc:docChg>
  </pc:docChgLst>
  <pc:docChgLst>
    <pc:chgData name="Yash _F21111013" userId="S::f21111013@mescoeorg.onmicrosoft.com::4d99b608-4f30-4204-b0d0-fe06f913696d" providerId="AD" clId="Web-{3C767474-0E29-4D45-B385-274AE811B0C0}"/>
    <pc:docChg chg="addSld delSld modSld sldOrd">
      <pc:chgData name="Yash _F21111013" userId="S::f21111013@mescoeorg.onmicrosoft.com::4d99b608-4f30-4204-b0d0-fe06f913696d" providerId="AD" clId="Web-{3C767474-0E29-4D45-B385-274AE811B0C0}" dt="2023-04-22T15:55:58.124" v="790"/>
      <pc:docMkLst>
        <pc:docMk/>
      </pc:docMkLst>
      <pc:sldChg chg="modSp">
        <pc:chgData name="Yash _F21111013" userId="S::f21111013@mescoeorg.onmicrosoft.com::4d99b608-4f30-4204-b0d0-fe06f913696d" providerId="AD" clId="Web-{3C767474-0E29-4D45-B385-274AE811B0C0}" dt="2023-04-22T14:17:09.727" v="263" actId="20577"/>
        <pc:sldMkLst>
          <pc:docMk/>
          <pc:sldMk cId="0" sldId="256"/>
        </pc:sldMkLst>
        <pc:spChg chg="mod">
          <ac:chgData name="Yash _F21111013" userId="S::f21111013@mescoeorg.onmicrosoft.com::4d99b608-4f30-4204-b0d0-fe06f913696d" providerId="AD" clId="Web-{3C767474-0E29-4D45-B385-274AE811B0C0}" dt="2023-04-22T14:15:22.130" v="251" actId="20577"/>
          <ac:spMkLst>
            <pc:docMk/>
            <pc:sldMk cId="0" sldId="256"/>
            <ac:spMk id="7" creationId="{00000000-0000-0000-0000-000000000000}"/>
          </ac:spMkLst>
        </pc:spChg>
        <pc:spChg chg="mod">
          <ac:chgData name="Yash _F21111013" userId="S::f21111013@mescoeorg.onmicrosoft.com::4d99b608-4f30-4204-b0d0-fe06f913696d" providerId="AD" clId="Web-{3C767474-0E29-4D45-B385-274AE811B0C0}" dt="2023-04-22T14:17:09.727" v="263" actId="20577"/>
          <ac:spMkLst>
            <pc:docMk/>
            <pc:sldMk cId="0" sldId="256"/>
            <ac:spMk id="8" creationId="{00000000-0000-0000-0000-000000000000}"/>
          </ac:spMkLst>
        </pc:spChg>
      </pc:sldChg>
      <pc:sldChg chg="modSp">
        <pc:chgData name="Yash _F21111013" userId="S::f21111013@mescoeorg.onmicrosoft.com::4d99b608-4f30-4204-b0d0-fe06f913696d" providerId="AD" clId="Web-{3C767474-0E29-4D45-B385-274AE811B0C0}" dt="2023-04-22T14:14:03.627" v="245" actId="20577"/>
        <pc:sldMkLst>
          <pc:docMk/>
          <pc:sldMk cId="0" sldId="257"/>
        </pc:sldMkLst>
        <pc:spChg chg="mod">
          <ac:chgData name="Yash _F21111013" userId="S::f21111013@mescoeorg.onmicrosoft.com::4d99b608-4f30-4204-b0d0-fe06f913696d" providerId="AD" clId="Web-{3C767474-0E29-4D45-B385-274AE811B0C0}" dt="2023-04-22T14:13:27.439" v="239" actId="1076"/>
          <ac:spMkLst>
            <pc:docMk/>
            <pc:sldMk cId="0" sldId="257"/>
            <ac:spMk id="2" creationId="{00000000-0000-0000-0000-000000000000}"/>
          </ac:spMkLst>
        </pc:spChg>
        <pc:spChg chg="mod">
          <ac:chgData name="Yash _F21111013" userId="S::f21111013@mescoeorg.onmicrosoft.com::4d99b608-4f30-4204-b0d0-fe06f913696d" providerId="AD" clId="Web-{3C767474-0E29-4D45-B385-274AE811B0C0}" dt="2023-04-22T14:14:03.627" v="245" actId="20577"/>
          <ac:spMkLst>
            <pc:docMk/>
            <pc:sldMk cId="0" sldId="257"/>
            <ac:spMk id="5" creationId="{2496ADED-8D43-CA8D-2B15-9F188530228F}"/>
          </ac:spMkLst>
        </pc:spChg>
        <pc:spChg chg="mod">
          <ac:chgData name="Yash _F21111013" userId="S::f21111013@mescoeorg.onmicrosoft.com::4d99b608-4f30-4204-b0d0-fe06f913696d" providerId="AD" clId="Web-{3C767474-0E29-4D45-B385-274AE811B0C0}" dt="2023-04-22T14:13:35.080" v="241" actId="1076"/>
          <ac:spMkLst>
            <pc:docMk/>
            <pc:sldMk cId="0" sldId="257"/>
            <ac:spMk id="6" creationId="{87C140CF-1279-D4AC-5D4E-57FFBDDD878B}"/>
          </ac:spMkLst>
        </pc:spChg>
      </pc:sldChg>
      <pc:sldChg chg="del">
        <pc:chgData name="Yash _F21111013" userId="S::f21111013@mescoeorg.onmicrosoft.com::4d99b608-4f30-4204-b0d0-fe06f913696d" providerId="AD" clId="Web-{3C767474-0E29-4D45-B385-274AE811B0C0}" dt="2023-04-22T14:05:42.550" v="206"/>
        <pc:sldMkLst>
          <pc:docMk/>
          <pc:sldMk cId="0" sldId="258"/>
        </pc:sldMkLst>
      </pc:sldChg>
      <pc:sldChg chg="del">
        <pc:chgData name="Yash _F21111013" userId="S::f21111013@mescoeorg.onmicrosoft.com::4d99b608-4f30-4204-b0d0-fe06f913696d" providerId="AD" clId="Web-{3C767474-0E29-4D45-B385-274AE811B0C0}" dt="2023-04-22T14:17:45.197" v="264"/>
        <pc:sldMkLst>
          <pc:docMk/>
          <pc:sldMk cId="0" sldId="262"/>
        </pc:sldMkLst>
      </pc:sldChg>
      <pc:sldChg chg="del">
        <pc:chgData name="Yash _F21111013" userId="S::f21111013@mescoeorg.onmicrosoft.com::4d99b608-4f30-4204-b0d0-fe06f913696d" providerId="AD" clId="Web-{3C767474-0E29-4D45-B385-274AE811B0C0}" dt="2023-04-22T14:05:32.174" v="205"/>
        <pc:sldMkLst>
          <pc:docMk/>
          <pc:sldMk cId="0" sldId="263"/>
        </pc:sldMkLst>
      </pc:sldChg>
      <pc:sldChg chg="modSp ord">
        <pc:chgData name="Yash _F21111013" userId="S::f21111013@mescoeorg.onmicrosoft.com::4d99b608-4f30-4204-b0d0-fe06f913696d" providerId="AD" clId="Web-{3C767474-0E29-4D45-B385-274AE811B0C0}" dt="2023-04-22T14:12:32.437" v="234"/>
        <pc:sldMkLst>
          <pc:docMk/>
          <pc:sldMk cId="0" sldId="264"/>
        </pc:sldMkLst>
        <pc:spChg chg="mod">
          <ac:chgData name="Yash _F21111013" userId="S::f21111013@mescoeorg.onmicrosoft.com::4d99b608-4f30-4204-b0d0-fe06f913696d" providerId="AD" clId="Web-{3C767474-0E29-4D45-B385-274AE811B0C0}" dt="2023-04-22T14:08:07.163" v="217" actId="1076"/>
          <ac:spMkLst>
            <pc:docMk/>
            <pc:sldMk cId="0" sldId="264"/>
            <ac:spMk id="23" creationId="{4E174EC8-F766-4D8A-CA1B-2F38B8F543EA}"/>
          </ac:spMkLst>
        </pc:spChg>
        <pc:spChg chg="mod">
          <ac:chgData name="Yash _F21111013" userId="S::f21111013@mescoeorg.onmicrosoft.com::4d99b608-4f30-4204-b0d0-fe06f913696d" providerId="AD" clId="Web-{3C767474-0E29-4D45-B385-274AE811B0C0}" dt="2023-04-22T14:08:18.304" v="218" actId="20577"/>
          <ac:spMkLst>
            <pc:docMk/>
            <pc:sldMk cId="0" sldId="264"/>
            <ac:spMk id="24" creationId="{984D1463-0EBC-6922-F26D-8856F4C34717}"/>
          </ac:spMkLst>
        </pc:spChg>
        <pc:spChg chg="mod">
          <ac:chgData name="Yash _F21111013" userId="S::f21111013@mescoeorg.onmicrosoft.com::4d99b608-4f30-4204-b0d0-fe06f913696d" providerId="AD" clId="Web-{3C767474-0E29-4D45-B385-274AE811B0C0}" dt="2023-04-22T14:08:28.773" v="219" actId="20577"/>
          <ac:spMkLst>
            <pc:docMk/>
            <pc:sldMk cId="0" sldId="264"/>
            <ac:spMk id="25" creationId="{BF4E93BA-D155-96A5-A349-9176F2F84835}"/>
          </ac:spMkLst>
        </pc:spChg>
        <pc:spChg chg="mod">
          <ac:chgData name="Yash _F21111013" userId="S::f21111013@mescoeorg.onmicrosoft.com::4d99b608-4f30-4204-b0d0-fe06f913696d" providerId="AD" clId="Web-{3C767474-0E29-4D45-B385-274AE811B0C0}" dt="2023-04-22T14:08:40.899" v="220" actId="20577"/>
          <ac:spMkLst>
            <pc:docMk/>
            <pc:sldMk cId="0" sldId="264"/>
            <ac:spMk id="27" creationId="{774D23B9-7D58-A8AA-9C41-66AABB190991}"/>
          </ac:spMkLst>
        </pc:spChg>
      </pc:sldChg>
      <pc:sldChg chg="del">
        <pc:chgData name="Yash _F21111013" userId="S::f21111013@mescoeorg.onmicrosoft.com::4d99b608-4f30-4204-b0d0-fe06f913696d" providerId="AD" clId="Web-{3C767474-0E29-4D45-B385-274AE811B0C0}" dt="2023-04-22T14:05:15.096" v="204"/>
        <pc:sldMkLst>
          <pc:docMk/>
          <pc:sldMk cId="0" sldId="265"/>
        </pc:sldMkLst>
      </pc:sldChg>
      <pc:sldChg chg="addSp delSp modSp mod ord setBg">
        <pc:chgData name="Yash _F21111013" userId="S::f21111013@mescoeorg.onmicrosoft.com::4d99b608-4f30-4204-b0d0-fe06f913696d" providerId="AD" clId="Web-{3C767474-0E29-4D45-B385-274AE811B0C0}" dt="2023-04-22T14:01:25.838" v="187" actId="20577"/>
        <pc:sldMkLst>
          <pc:docMk/>
          <pc:sldMk cId="0" sldId="266"/>
        </pc:sldMkLst>
        <pc:spChg chg="del">
          <ac:chgData name="Yash _F21111013" userId="S::f21111013@mescoeorg.onmicrosoft.com::4d99b608-4f30-4204-b0d0-fe06f913696d" providerId="AD" clId="Web-{3C767474-0E29-4D45-B385-274AE811B0C0}" dt="2023-04-22T13:50:49.642" v="106"/>
          <ac:spMkLst>
            <pc:docMk/>
            <pc:sldMk cId="0" sldId="266"/>
            <ac:spMk id="2" creationId="{00000000-0000-0000-0000-000000000000}"/>
          </ac:spMkLst>
        </pc:spChg>
        <pc:spChg chg="del">
          <ac:chgData name="Yash _F21111013" userId="S::f21111013@mescoeorg.onmicrosoft.com::4d99b608-4f30-4204-b0d0-fe06f913696d" providerId="AD" clId="Web-{3C767474-0E29-4D45-B385-274AE811B0C0}" dt="2023-04-22T13:50:49.642" v="105"/>
          <ac:spMkLst>
            <pc:docMk/>
            <pc:sldMk cId="0" sldId="266"/>
            <ac:spMk id="3" creationId="{00000000-0000-0000-0000-000000000000}"/>
          </ac:spMkLst>
        </pc:spChg>
        <pc:spChg chg="add mod">
          <ac:chgData name="Yash _F21111013" userId="S::f21111013@mescoeorg.onmicrosoft.com::4d99b608-4f30-4204-b0d0-fe06f913696d" providerId="AD" clId="Web-{3C767474-0E29-4D45-B385-274AE811B0C0}" dt="2023-04-22T13:54:00.637" v="129" actId="1076"/>
          <ac:spMkLst>
            <pc:docMk/>
            <pc:sldMk cId="0" sldId="266"/>
            <ac:spMk id="6" creationId="{E56B4625-3CDC-6FF4-7D3E-9EA7DBD57AFC}"/>
          </ac:spMkLst>
        </pc:spChg>
        <pc:spChg chg="add del mod">
          <ac:chgData name="Yash _F21111013" userId="S::f21111013@mescoeorg.onmicrosoft.com::4d99b608-4f30-4204-b0d0-fe06f913696d" providerId="AD" clId="Web-{3C767474-0E29-4D45-B385-274AE811B0C0}" dt="2023-04-22T13:53:43.137" v="128"/>
          <ac:spMkLst>
            <pc:docMk/>
            <pc:sldMk cId="0" sldId="266"/>
            <ac:spMk id="8" creationId="{603B5439-B175-EF89-65B5-22D8BF53296A}"/>
          </ac:spMkLst>
        </pc:spChg>
        <pc:spChg chg="add mod">
          <ac:chgData name="Yash _F21111013" userId="S::f21111013@mescoeorg.onmicrosoft.com::4d99b608-4f30-4204-b0d0-fe06f913696d" providerId="AD" clId="Web-{3C767474-0E29-4D45-B385-274AE811B0C0}" dt="2023-04-22T14:01:25.838" v="187" actId="20577"/>
          <ac:spMkLst>
            <pc:docMk/>
            <pc:sldMk cId="0" sldId="266"/>
            <ac:spMk id="10" creationId="{1DAAB19E-A88D-B016-AB42-0A49FF01108C}"/>
          </ac:spMkLst>
        </pc:spChg>
        <pc:spChg chg="add del mod">
          <ac:chgData name="Yash _F21111013" userId="S::f21111013@mescoeorg.onmicrosoft.com::4d99b608-4f30-4204-b0d0-fe06f913696d" providerId="AD" clId="Web-{3C767474-0E29-4D45-B385-274AE811B0C0}" dt="2023-04-22T13:54:25.091" v="135"/>
          <ac:spMkLst>
            <pc:docMk/>
            <pc:sldMk cId="0" sldId="266"/>
            <ac:spMk id="12" creationId="{C0FBFA8B-FE9F-DBB3-5BF6-D49FDB8BF8A3}"/>
          </ac:spMkLst>
        </pc:spChg>
        <pc:spChg chg="add del">
          <ac:chgData name="Yash _F21111013" userId="S::f21111013@mescoeorg.onmicrosoft.com::4d99b608-4f30-4204-b0d0-fe06f913696d" providerId="AD" clId="Web-{3C767474-0E29-4D45-B385-274AE811B0C0}" dt="2023-04-22T14:00:09.977" v="168"/>
          <ac:spMkLst>
            <pc:docMk/>
            <pc:sldMk cId="0" sldId="266"/>
            <ac:spMk id="18" creationId="{913AE63C-D5B4-45D1-ACFC-648CFFCF9805}"/>
          </ac:spMkLst>
        </pc:spChg>
        <pc:spChg chg="add del">
          <ac:chgData name="Yash _F21111013" userId="S::f21111013@mescoeorg.onmicrosoft.com::4d99b608-4f30-4204-b0d0-fe06f913696d" providerId="AD" clId="Web-{3C767474-0E29-4D45-B385-274AE811B0C0}" dt="2023-04-22T14:00:09.977" v="168"/>
          <ac:spMkLst>
            <pc:docMk/>
            <pc:sldMk cId="0" sldId="266"/>
            <ac:spMk id="24" creationId="{BF9E7B5D-88C3-4C36-A22E-93AA384BA7B1}"/>
          </ac:spMkLst>
        </pc:spChg>
        <pc:spChg chg="add">
          <ac:chgData name="Yash _F21111013" userId="S::f21111013@mescoeorg.onmicrosoft.com::4d99b608-4f30-4204-b0d0-fe06f913696d" providerId="AD" clId="Web-{3C767474-0E29-4D45-B385-274AE811B0C0}" dt="2023-04-22T14:00:09.992" v="169"/>
          <ac:spMkLst>
            <pc:docMk/>
            <pc:sldMk cId="0" sldId="266"/>
            <ac:spMk id="35" creationId="{131BAD53-4E89-4F62-BBB7-26359763ED39}"/>
          </ac:spMkLst>
        </pc:spChg>
        <pc:spChg chg="add">
          <ac:chgData name="Yash _F21111013" userId="S::f21111013@mescoeorg.onmicrosoft.com::4d99b608-4f30-4204-b0d0-fe06f913696d" providerId="AD" clId="Web-{3C767474-0E29-4D45-B385-274AE811B0C0}" dt="2023-04-22T14:00:09.992" v="169"/>
          <ac:spMkLst>
            <pc:docMk/>
            <pc:sldMk cId="0" sldId="266"/>
            <ac:spMk id="36" creationId="{62756DA2-40EB-4C6F-B962-5822FFB54FB6}"/>
          </ac:spMkLst>
        </pc:spChg>
        <pc:grpChg chg="add del">
          <ac:chgData name="Yash _F21111013" userId="S::f21111013@mescoeorg.onmicrosoft.com::4d99b608-4f30-4204-b0d0-fe06f913696d" providerId="AD" clId="Web-{3C767474-0E29-4D45-B385-274AE811B0C0}" dt="2023-04-22T14:00:09.977" v="168"/>
          <ac:grpSpMkLst>
            <pc:docMk/>
            <pc:sldMk cId="0" sldId="266"/>
            <ac:grpSpMk id="20" creationId="{6DCEF60B-EF3F-4A5E-BDC6-A2D840B90F2E}"/>
          </ac:grpSpMkLst>
        </pc:grpChg>
        <pc:grpChg chg="add del">
          <ac:chgData name="Yash _F21111013" userId="S::f21111013@mescoeorg.onmicrosoft.com::4d99b608-4f30-4204-b0d0-fe06f913696d" providerId="AD" clId="Web-{3C767474-0E29-4D45-B385-274AE811B0C0}" dt="2023-04-22T14:00:09.977" v="168"/>
          <ac:grpSpMkLst>
            <pc:docMk/>
            <pc:sldMk cId="0" sldId="266"/>
            <ac:grpSpMk id="26" creationId="{E27AF472-EAE3-4572-AB69-B92BD10DBC6D}"/>
          </ac:grpSpMkLst>
        </pc:grpChg>
        <pc:picChg chg="del">
          <ac:chgData name="Yash _F21111013" userId="S::f21111013@mescoeorg.onmicrosoft.com::4d99b608-4f30-4204-b0d0-fe06f913696d" providerId="AD" clId="Web-{3C767474-0E29-4D45-B385-274AE811B0C0}" dt="2023-04-22T13:50:49.626" v="104"/>
          <ac:picMkLst>
            <pc:docMk/>
            <pc:sldMk cId="0" sldId="266"/>
            <ac:picMk id="4" creationId="{00000000-0000-0000-0000-000000000000}"/>
          </ac:picMkLst>
        </pc:picChg>
        <pc:picChg chg="add mod">
          <ac:chgData name="Yash _F21111013" userId="S::f21111013@mescoeorg.onmicrosoft.com::4d99b608-4f30-4204-b0d0-fe06f913696d" providerId="AD" clId="Web-{3C767474-0E29-4D45-B385-274AE811B0C0}" dt="2023-04-22T14:01:15.869" v="184" actId="1076"/>
          <ac:picMkLst>
            <pc:docMk/>
            <pc:sldMk cId="0" sldId="266"/>
            <ac:picMk id="13" creationId="{319D901D-05AE-14C4-A904-F43EABB088E8}"/>
          </ac:picMkLst>
        </pc:picChg>
      </pc:sldChg>
      <pc:sldChg chg="addSp modSp">
        <pc:chgData name="Yash _F21111013" userId="S::f21111013@mescoeorg.onmicrosoft.com::4d99b608-4f30-4204-b0d0-fe06f913696d" providerId="AD" clId="Web-{3C767474-0E29-4D45-B385-274AE811B0C0}" dt="2023-04-22T14:05:02.814" v="203" actId="1076"/>
        <pc:sldMkLst>
          <pc:docMk/>
          <pc:sldMk cId="0" sldId="267"/>
        </pc:sldMkLst>
        <pc:picChg chg="add mod">
          <ac:chgData name="Yash _F21111013" userId="S::f21111013@mescoeorg.onmicrosoft.com::4d99b608-4f30-4204-b0d0-fe06f913696d" providerId="AD" clId="Web-{3C767474-0E29-4D45-B385-274AE811B0C0}" dt="2023-04-22T14:05:02.814" v="203" actId="1076"/>
          <ac:picMkLst>
            <pc:docMk/>
            <pc:sldMk cId="0" sldId="267"/>
            <ac:picMk id="20" creationId="{0D6C6DE7-66B2-1A0D-6225-0F1A4BD35FD2}"/>
          </ac:picMkLst>
        </pc:picChg>
      </pc:sldChg>
      <pc:sldChg chg="delSp modSp del">
        <pc:chgData name="Yash _F21111013" userId="S::f21111013@mescoeorg.onmicrosoft.com::4d99b608-4f30-4204-b0d0-fe06f913696d" providerId="AD" clId="Web-{3C767474-0E29-4D45-B385-274AE811B0C0}" dt="2023-04-22T14:09:34.166" v="223"/>
        <pc:sldMkLst>
          <pc:docMk/>
          <pc:sldMk cId="0" sldId="268"/>
        </pc:sldMkLst>
        <pc:grpChg chg="del mod">
          <ac:chgData name="Yash _F21111013" userId="S::f21111013@mescoeorg.onmicrosoft.com::4d99b608-4f30-4204-b0d0-fe06f913696d" providerId="AD" clId="Web-{3C767474-0E29-4D45-B385-274AE811B0C0}" dt="2023-04-22T14:04:24.703" v="199"/>
          <ac:grpSpMkLst>
            <pc:docMk/>
            <pc:sldMk cId="0" sldId="268"/>
            <ac:grpSpMk id="4" creationId="{00000000-0000-0000-0000-000000000000}"/>
          </ac:grpSpMkLst>
        </pc:grpChg>
        <pc:picChg chg="del mod">
          <ac:chgData name="Yash _F21111013" userId="S::f21111013@mescoeorg.onmicrosoft.com::4d99b608-4f30-4204-b0d0-fe06f913696d" providerId="AD" clId="Web-{3C767474-0E29-4D45-B385-274AE811B0C0}" dt="2023-04-22T14:04:21.719" v="198"/>
          <ac:picMkLst>
            <pc:docMk/>
            <pc:sldMk cId="0" sldId="268"/>
            <ac:picMk id="18" creationId="{00000000-0000-0000-0000-000000000000}"/>
          </ac:picMkLst>
        </pc:picChg>
      </pc:sldChg>
      <pc:sldChg chg="del">
        <pc:chgData name="Yash _F21111013" userId="S::f21111013@mescoeorg.onmicrosoft.com::4d99b608-4f30-4204-b0d0-fe06f913696d" providerId="AD" clId="Web-{3C767474-0E29-4D45-B385-274AE811B0C0}" dt="2023-04-22T14:09:29.041" v="221"/>
        <pc:sldMkLst>
          <pc:docMk/>
          <pc:sldMk cId="0" sldId="269"/>
        </pc:sldMkLst>
      </pc:sldChg>
      <pc:sldChg chg="del">
        <pc:chgData name="Yash _F21111013" userId="S::f21111013@mescoeorg.onmicrosoft.com::4d99b608-4f30-4204-b0d0-fe06f913696d" providerId="AD" clId="Web-{3C767474-0E29-4D45-B385-274AE811B0C0}" dt="2023-04-22T14:09:30.603" v="222"/>
        <pc:sldMkLst>
          <pc:docMk/>
          <pc:sldMk cId="0" sldId="270"/>
        </pc:sldMkLst>
      </pc:sldChg>
      <pc:sldChg chg="del">
        <pc:chgData name="Yash _F21111013" userId="S::f21111013@mescoeorg.onmicrosoft.com::4d99b608-4f30-4204-b0d0-fe06f913696d" providerId="AD" clId="Web-{3C767474-0E29-4D45-B385-274AE811B0C0}" dt="2023-04-22T14:03:29.936" v="191"/>
        <pc:sldMkLst>
          <pc:docMk/>
          <pc:sldMk cId="0" sldId="271"/>
        </pc:sldMkLst>
      </pc:sldChg>
      <pc:sldChg chg="addSp delSp modSp mod ord setBg">
        <pc:chgData name="Yash _F21111013" userId="S::f21111013@mescoeorg.onmicrosoft.com::4d99b608-4f30-4204-b0d0-fe06f913696d" providerId="AD" clId="Web-{3C767474-0E29-4D45-B385-274AE811B0C0}" dt="2023-04-22T13:49:33.152" v="100" actId="20577"/>
        <pc:sldMkLst>
          <pc:docMk/>
          <pc:sldMk cId="0" sldId="272"/>
        </pc:sldMkLst>
        <pc:spChg chg="del">
          <ac:chgData name="Yash _F21111013" userId="S::f21111013@mescoeorg.onmicrosoft.com::4d99b608-4f30-4204-b0d0-fe06f913696d" providerId="AD" clId="Web-{3C767474-0E29-4D45-B385-274AE811B0C0}" dt="2023-04-22T13:35:52.904" v="12"/>
          <ac:spMkLst>
            <pc:docMk/>
            <pc:sldMk cId="0" sldId="272"/>
            <ac:spMk id="3" creationId="{00000000-0000-0000-0000-000000000000}"/>
          </ac:spMkLst>
        </pc:spChg>
        <pc:spChg chg="del">
          <ac:chgData name="Yash _F21111013" userId="S::f21111013@mescoeorg.onmicrosoft.com::4d99b608-4f30-4204-b0d0-fe06f913696d" providerId="AD" clId="Web-{3C767474-0E29-4D45-B385-274AE811B0C0}" dt="2023-04-22T13:35:52.904" v="11"/>
          <ac:spMkLst>
            <pc:docMk/>
            <pc:sldMk cId="0" sldId="272"/>
            <ac:spMk id="4" creationId="{00000000-0000-0000-0000-000000000000}"/>
          </ac:spMkLst>
        </pc:spChg>
        <pc:spChg chg="del">
          <ac:chgData name="Yash _F21111013" userId="S::f21111013@mescoeorg.onmicrosoft.com::4d99b608-4f30-4204-b0d0-fe06f913696d" providerId="AD" clId="Web-{3C767474-0E29-4D45-B385-274AE811B0C0}" dt="2023-04-22T13:35:52.904" v="10"/>
          <ac:spMkLst>
            <pc:docMk/>
            <pc:sldMk cId="0" sldId="272"/>
            <ac:spMk id="5" creationId="{00000000-0000-0000-0000-000000000000}"/>
          </ac:spMkLst>
        </pc:spChg>
        <pc:spChg chg="add mod">
          <ac:chgData name="Yash _F21111013" userId="S::f21111013@mescoeorg.onmicrosoft.com::4d99b608-4f30-4204-b0d0-fe06f913696d" providerId="AD" clId="Web-{3C767474-0E29-4D45-B385-274AE811B0C0}" dt="2023-04-22T13:49:33.152" v="100" actId="20577"/>
          <ac:spMkLst>
            <pc:docMk/>
            <pc:sldMk cId="0" sldId="272"/>
            <ac:spMk id="8" creationId="{5F1A4FD8-5BD0-881F-582A-B620ED8C131B}"/>
          </ac:spMkLst>
        </pc:spChg>
        <pc:spChg chg="add del mod">
          <ac:chgData name="Yash _F21111013" userId="S::f21111013@mescoeorg.onmicrosoft.com::4d99b608-4f30-4204-b0d0-fe06f913696d" providerId="AD" clId="Web-{3C767474-0E29-4D45-B385-274AE811B0C0}" dt="2023-04-22T13:41:08.633" v="41"/>
          <ac:spMkLst>
            <pc:docMk/>
            <pc:sldMk cId="0" sldId="272"/>
            <ac:spMk id="9" creationId="{2BDD23EE-D8F4-829B-1B6A-7BB185D095A3}"/>
          </ac:spMkLst>
        </pc:spChg>
        <pc:spChg chg="add del mod">
          <ac:chgData name="Yash _F21111013" userId="S::f21111013@mescoeorg.onmicrosoft.com::4d99b608-4f30-4204-b0d0-fe06f913696d" providerId="AD" clId="Web-{3C767474-0E29-4D45-B385-274AE811B0C0}" dt="2023-04-22T13:46:11.927" v="71"/>
          <ac:spMkLst>
            <pc:docMk/>
            <pc:sldMk cId="0" sldId="272"/>
            <ac:spMk id="11" creationId="{CC345230-1DB1-F853-C2D2-77552A769FA3}"/>
          </ac:spMkLst>
        </pc:spChg>
        <pc:spChg chg="add mod">
          <ac:chgData name="Yash _F21111013" userId="S::f21111013@mescoeorg.onmicrosoft.com::4d99b608-4f30-4204-b0d0-fe06f913696d" providerId="AD" clId="Web-{3C767474-0E29-4D45-B385-274AE811B0C0}" dt="2023-04-22T13:48:57.417" v="97" actId="20577"/>
          <ac:spMkLst>
            <pc:docMk/>
            <pc:sldMk cId="0" sldId="272"/>
            <ac:spMk id="16" creationId="{9691CB4A-3878-FA80-6589-8185F803C09C}"/>
          </ac:spMkLst>
        </pc:spChg>
        <pc:spChg chg="add del">
          <ac:chgData name="Yash _F21111013" userId="S::f21111013@mescoeorg.onmicrosoft.com::4d99b608-4f30-4204-b0d0-fe06f913696d" providerId="AD" clId="Web-{3C767474-0E29-4D45-B385-274AE811B0C0}" dt="2023-04-22T13:47:45.102" v="83"/>
          <ac:spMkLst>
            <pc:docMk/>
            <pc:sldMk cId="0" sldId="272"/>
            <ac:spMk id="19" creationId="{B9D7E975-9161-4F2D-AC53-69E1912F6B5D}"/>
          </ac:spMkLst>
        </pc:spChg>
        <pc:spChg chg="add del">
          <ac:chgData name="Yash _F21111013" userId="S::f21111013@mescoeorg.onmicrosoft.com::4d99b608-4f30-4204-b0d0-fe06f913696d" providerId="AD" clId="Web-{3C767474-0E29-4D45-B385-274AE811B0C0}" dt="2023-04-22T13:47:45.102" v="83"/>
          <ac:spMkLst>
            <pc:docMk/>
            <pc:sldMk cId="0" sldId="272"/>
            <ac:spMk id="21" creationId="{827DC2C4-B485-428A-BF4A-472D2967F47F}"/>
          </ac:spMkLst>
        </pc:spChg>
        <pc:spChg chg="add del">
          <ac:chgData name="Yash _F21111013" userId="S::f21111013@mescoeorg.onmicrosoft.com::4d99b608-4f30-4204-b0d0-fe06f913696d" providerId="AD" clId="Web-{3C767474-0E29-4D45-B385-274AE811B0C0}" dt="2023-04-22T13:47:45.102" v="83"/>
          <ac:spMkLst>
            <pc:docMk/>
            <pc:sldMk cId="0" sldId="272"/>
            <ac:spMk id="23" creationId="{463E6235-1649-4B47-9862-4026FC473B6F}"/>
          </ac:spMkLst>
        </pc:spChg>
        <pc:spChg chg="add">
          <ac:chgData name="Yash _F21111013" userId="S::f21111013@mescoeorg.onmicrosoft.com::4d99b608-4f30-4204-b0d0-fe06f913696d" providerId="AD" clId="Web-{3C767474-0E29-4D45-B385-274AE811B0C0}" dt="2023-04-22T13:47:45.102" v="83"/>
          <ac:spMkLst>
            <pc:docMk/>
            <pc:sldMk cId="0" sldId="272"/>
            <ac:spMk id="28" creationId="{275D6C10-B5A7-4715-803E-0501C9C2CC21}"/>
          </ac:spMkLst>
        </pc:spChg>
        <pc:picChg chg="del">
          <ac:chgData name="Yash _F21111013" userId="S::f21111013@mescoeorg.onmicrosoft.com::4d99b608-4f30-4204-b0d0-fe06f913696d" providerId="AD" clId="Web-{3C767474-0E29-4D45-B385-274AE811B0C0}" dt="2023-04-22T13:35:52.904" v="13"/>
          <ac:picMkLst>
            <pc:docMk/>
            <pc:sldMk cId="0" sldId="272"/>
            <ac:picMk id="2" creationId="{00000000-0000-0000-0000-000000000000}"/>
          </ac:picMkLst>
        </pc:picChg>
        <pc:picChg chg="del">
          <ac:chgData name="Yash _F21111013" userId="S::f21111013@mescoeorg.onmicrosoft.com::4d99b608-4f30-4204-b0d0-fe06f913696d" providerId="AD" clId="Web-{3C767474-0E29-4D45-B385-274AE811B0C0}" dt="2023-04-22T13:35:52.779" v="9"/>
          <ac:picMkLst>
            <pc:docMk/>
            <pc:sldMk cId="0" sldId="272"/>
            <ac:picMk id="6" creationId="{00000000-0000-0000-0000-000000000000}"/>
          </ac:picMkLst>
        </pc:picChg>
        <pc:picChg chg="add del mod">
          <ac:chgData name="Yash _F21111013" userId="S::f21111013@mescoeorg.onmicrosoft.com::4d99b608-4f30-4204-b0d0-fe06f913696d" providerId="AD" clId="Web-{3C767474-0E29-4D45-B385-274AE811B0C0}" dt="2023-04-22T13:45:45.380" v="67"/>
          <ac:picMkLst>
            <pc:docMk/>
            <pc:sldMk cId="0" sldId="272"/>
            <ac:picMk id="13" creationId="{A818342C-022B-7B2D-4922-9D9AFC62C6B4}"/>
          </ac:picMkLst>
        </pc:picChg>
        <pc:picChg chg="add mod ord modCrop">
          <ac:chgData name="Yash _F21111013" userId="S::f21111013@mescoeorg.onmicrosoft.com::4d99b608-4f30-4204-b0d0-fe06f913696d" providerId="AD" clId="Web-{3C767474-0E29-4D45-B385-274AE811B0C0}" dt="2023-04-22T13:49:05.855" v="98" actId="1076"/>
          <ac:picMkLst>
            <pc:docMk/>
            <pc:sldMk cId="0" sldId="272"/>
            <ac:picMk id="14" creationId="{238B3EFA-C11A-5282-5099-5B0E731ACD82}"/>
          </ac:picMkLst>
        </pc:picChg>
      </pc:sldChg>
      <pc:sldChg chg="modSp">
        <pc:chgData name="Yash _F21111013" userId="S::f21111013@mescoeorg.onmicrosoft.com::4d99b608-4f30-4204-b0d0-fe06f913696d" providerId="AD" clId="Web-{3C767474-0E29-4D45-B385-274AE811B0C0}" dt="2023-04-22T14:09:44.619" v="225" actId="20577"/>
        <pc:sldMkLst>
          <pc:docMk/>
          <pc:sldMk cId="0" sldId="277"/>
        </pc:sldMkLst>
        <pc:spChg chg="mod">
          <ac:chgData name="Yash _F21111013" userId="S::f21111013@mescoeorg.onmicrosoft.com::4d99b608-4f30-4204-b0d0-fe06f913696d" providerId="AD" clId="Web-{3C767474-0E29-4D45-B385-274AE811B0C0}" dt="2023-04-22T14:09:44.619" v="225" actId="20577"/>
          <ac:spMkLst>
            <pc:docMk/>
            <pc:sldMk cId="0" sldId="277"/>
            <ac:spMk id="11" creationId="{00000000-0000-0000-0000-000000000000}"/>
          </ac:spMkLst>
        </pc:spChg>
      </pc:sldChg>
      <pc:sldChg chg="modSp">
        <pc:chgData name="Yash _F21111013" userId="S::f21111013@mescoeorg.onmicrosoft.com::4d99b608-4f30-4204-b0d0-fe06f913696d" providerId="AD" clId="Web-{3C767474-0E29-4D45-B385-274AE811B0C0}" dt="2023-04-22T14:10:24.308" v="231" actId="20577"/>
        <pc:sldMkLst>
          <pc:docMk/>
          <pc:sldMk cId="0" sldId="278"/>
        </pc:sldMkLst>
        <pc:spChg chg="mod">
          <ac:chgData name="Yash _F21111013" userId="S::f21111013@mescoeorg.onmicrosoft.com::4d99b608-4f30-4204-b0d0-fe06f913696d" providerId="AD" clId="Web-{3C767474-0E29-4D45-B385-274AE811B0C0}" dt="2023-04-22T14:10:07.198" v="229" actId="14100"/>
          <ac:spMkLst>
            <pc:docMk/>
            <pc:sldMk cId="0" sldId="278"/>
            <ac:spMk id="4" creationId="{00000000-0000-0000-0000-000000000000}"/>
          </ac:spMkLst>
        </pc:spChg>
        <pc:spChg chg="mod">
          <ac:chgData name="Yash _F21111013" userId="S::f21111013@mescoeorg.onmicrosoft.com::4d99b608-4f30-4204-b0d0-fe06f913696d" providerId="AD" clId="Web-{3C767474-0E29-4D45-B385-274AE811B0C0}" dt="2023-04-22T14:10:24.308" v="231" actId="20577"/>
          <ac:spMkLst>
            <pc:docMk/>
            <pc:sldMk cId="0" sldId="278"/>
            <ac:spMk id="8" creationId="{9F8D8465-3067-CCB8-485C-1E1DDF8E7D9C}"/>
          </ac:spMkLst>
        </pc:spChg>
        <pc:picChg chg="mod modCrop">
          <ac:chgData name="Yash _F21111013" userId="S::f21111013@mescoeorg.onmicrosoft.com::4d99b608-4f30-4204-b0d0-fe06f913696d" providerId="AD" clId="Web-{3C767474-0E29-4D45-B385-274AE811B0C0}" dt="2023-04-22T13:35:12.513" v="7"/>
          <ac:picMkLst>
            <pc:docMk/>
            <pc:sldMk cId="0" sldId="278"/>
            <ac:picMk id="3" creationId="{633DF826-59CA-8BC7-0650-057E846ACCF5}"/>
          </ac:picMkLst>
        </pc:picChg>
      </pc:sldChg>
      <pc:sldChg chg="addSp delSp modSp mod setBg addAnim">
        <pc:chgData name="Yash _F21111013" userId="S::f21111013@mescoeorg.onmicrosoft.com::4d99b608-4f30-4204-b0d0-fe06f913696d" providerId="AD" clId="Web-{3C767474-0E29-4D45-B385-274AE811B0C0}" dt="2023-04-22T15:52:52.147" v="768" actId="20577"/>
        <pc:sldMkLst>
          <pc:docMk/>
          <pc:sldMk cId="0" sldId="280"/>
        </pc:sldMkLst>
        <pc:spChg chg="del">
          <ac:chgData name="Yash _F21111013" userId="S::f21111013@mescoeorg.onmicrosoft.com::4d99b608-4f30-4204-b0d0-fe06f913696d" providerId="AD" clId="Web-{3C767474-0E29-4D45-B385-274AE811B0C0}" dt="2023-04-22T15:39:11.956" v="646"/>
          <ac:spMkLst>
            <pc:docMk/>
            <pc:sldMk cId="0" sldId="280"/>
            <ac:spMk id="2" creationId="{00000000-0000-0000-0000-000000000000}"/>
          </ac:spMkLst>
        </pc:spChg>
        <pc:spChg chg="del">
          <ac:chgData name="Yash _F21111013" userId="S::f21111013@mescoeorg.onmicrosoft.com::4d99b608-4f30-4204-b0d0-fe06f913696d" providerId="AD" clId="Web-{3C767474-0E29-4D45-B385-274AE811B0C0}" dt="2023-04-22T15:39:11.956" v="645"/>
          <ac:spMkLst>
            <pc:docMk/>
            <pc:sldMk cId="0" sldId="280"/>
            <ac:spMk id="3" creationId="{00000000-0000-0000-0000-000000000000}"/>
          </ac:spMkLst>
        </pc:spChg>
        <pc:spChg chg="add mod">
          <ac:chgData name="Yash _F21111013" userId="S::f21111013@mescoeorg.onmicrosoft.com::4d99b608-4f30-4204-b0d0-fe06f913696d" providerId="AD" clId="Web-{3C767474-0E29-4D45-B385-274AE811B0C0}" dt="2023-04-22T15:52:52.147" v="768" actId="20577"/>
          <ac:spMkLst>
            <pc:docMk/>
            <pc:sldMk cId="0" sldId="280"/>
            <ac:spMk id="40" creationId="{8D832996-74CE-1D38-9112-1AA8E83481D0}"/>
          </ac:spMkLst>
        </pc:spChg>
        <pc:spChg chg="add del">
          <ac:chgData name="Yash _F21111013" userId="S::f21111013@mescoeorg.onmicrosoft.com::4d99b608-4f30-4204-b0d0-fe06f913696d" providerId="AD" clId="Web-{3C767474-0E29-4D45-B385-274AE811B0C0}" dt="2023-04-22T15:51:19.612" v="753"/>
          <ac:spMkLst>
            <pc:docMk/>
            <pc:sldMk cId="0" sldId="280"/>
            <ac:spMk id="45" creationId="{FFD48BC7-DC40-47DE-87EE-9F4B6ECB9ABB}"/>
          </ac:spMkLst>
        </pc:spChg>
        <pc:spChg chg="add del">
          <ac:chgData name="Yash _F21111013" userId="S::f21111013@mescoeorg.onmicrosoft.com::4d99b608-4f30-4204-b0d0-fe06f913696d" providerId="AD" clId="Web-{3C767474-0E29-4D45-B385-274AE811B0C0}" dt="2023-04-22T15:51:11.237" v="751"/>
          <ac:spMkLst>
            <pc:docMk/>
            <pc:sldMk cId="0" sldId="280"/>
            <ac:spMk id="46" creationId="{7DA3C418-758E-4180-A5D0-8655D6804587}"/>
          </ac:spMkLst>
        </pc:spChg>
        <pc:spChg chg="add del">
          <ac:chgData name="Yash _F21111013" userId="S::f21111013@mescoeorg.onmicrosoft.com::4d99b608-4f30-4204-b0d0-fe06f913696d" providerId="AD" clId="Web-{3C767474-0E29-4D45-B385-274AE811B0C0}" dt="2023-04-22T15:51:19.612" v="753"/>
          <ac:spMkLst>
            <pc:docMk/>
            <pc:sldMk cId="0" sldId="280"/>
            <ac:spMk id="47" creationId="{E502BBC7-2C76-46F3-BC24-5985BC13DB88}"/>
          </ac:spMkLst>
        </pc:spChg>
        <pc:spChg chg="add del">
          <ac:chgData name="Yash _F21111013" userId="S::f21111013@mescoeorg.onmicrosoft.com::4d99b608-4f30-4204-b0d0-fe06f913696d" providerId="AD" clId="Web-{3C767474-0E29-4D45-B385-274AE811B0C0}" dt="2023-04-22T15:51:11.237" v="751"/>
          <ac:spMkLst>
            <pc:docMk/>
            <pc:sldMk cId="0" sldId="280"/>
            <ac:spMk id="48" creationId="{28C8EF06-5EC3-4883-AFAF-D74FF46550FB}"/>
          </ac:spMkLst>
        </pc:spChg>
        <pc:spChg chg="add del">
          <ac:chgData name="Yash _F21111013" userId="S::f21111013@mescoeorg.onmicrosoft.com::4d99b608-4f30-4204-b0d0-fe06f913696d" providerId="AD" clId="Web-{3C767474-0E29-4D45-B385-274AE811B0C0}" dt="2023-04-22T15:51:19.612" v="753"/>
          <ac:spMkLst>
            <pc:docMk/>
            <pc:sldMk cId="0" sldId="280"/>
            <ac:spMk id="49" creationId="{C7F28D52-2A5F-4D23-81AE-7CB8B591C7AF}"/>
          </ac:spMkLst>
        </pc:spChg>
        <pc:spChg chg="add del">
          <ac:chgData name="Yash _F21111013" userId="S::f21111013@mescoeorg.onmicrosoft.com::4d99b608-4f30-4204-b0d0-fe06f913696d" providerId="AD" clId="Web-{3C767474-0E29-4D45-B385-274AE811B0C0}" dt="2023-04-22T15:51:19.612" v="753"/>
          <ac:spMkLst>
            <pc:docMk/>
            <pc:sldMk cId="0" sldId="280"/>
            <ac:spMk id="51" creationId="{3629484E-3792-4B3D-89AD-7C8A1ED0E0D4}"/>
          </ac:spMkLst>
        </pc:spChg>
        <pc:spChg chg="add del">
          <ac:chgData name="Yash _F21111013" userId="S::f21111013@mescoeorg.onmicrosoft.com::4d99b608-4f30-4204-b0d0-fe06f913696d" providerId="AD" clId="Web-{3C767474-0E29-4D45-B385-274AE811B0C0}" dt="2023-04-22T15:52:34.631" v="765"/>
          <ac:spMkLst>
            <pc:docMk/>
            <pc:sldMk cId="0" sldId="280"/>
            <ac:spMk id="53" creationId="{EA804283-B929-4503-802F-4585376E2B42}"/>
          </ac:spMkLst>
        </pc:spChg>
        <pc:spChg chg="add del">
          <ac:chgData name="Yash _F21111013" userId="S::f21111013@mescoeorg.onmicrosoft.com::4d99b608-4f30-4204-b0d0-fe06f913696d" providerId="AD" clId="Web-{3C767474-0E29-4D45-B385-274AE811B0C0}" dt="2023-04-22T15:52:34.631" v="765"/>
          <ac:spMkLst>
            <pc:docMk/>
            <pc:sldMk cId="0" sldId="280"/>
            <ac:spMk id="54" creationId="{59EF30C2-29AC-4A0D-BC0A-A679CF113EDD}"/>
          </ac:spMkLst>
        </pc:spChg>
        <pc:spChg chg="add del">
          <ac:chgData name="Yash _F21111013" userId="S::f21111013@mescoeorg.onmicrosoft.com::4d99b608-4f30-4204-b0d0-fe06f913696d" providerId="AD" clId="Web-{3C767474-0E29-4D45-B385-274AE811B0C0}" dt="2023-04-22T15:52:34.631" v="765"/>
          <ac:spMkLst>
            <pc:docMk/>
            <pc:sldMk cId="0" sldId="280"/>
            <ac:spMk id="55" creationId="{AD3811F5-514E-49A4-B382-673ED228A4CC}"/>
          </ac:spMkLst>
        </pc:spChg>
        <pc:spChg chg="add del">
          <ac:chgData name="Yash _F21111013" userId="S::f21111013@mescoeorg.onmicrosoft.com::4d99b608-4f30-4204-b0d0-fe06f913696d" providerId="AD" clId="Web-{3C767474-0E29-4D45-B385-274AE811B0C0}" dt="2023-04-22T15:52:34.631" v="765"/>
          <ac:spMkLst>
            <pc:docMk/>
            <pc:sldMk cId="0" sldId="280"/>
            <ac:spMk id="56" creationId="{9C682A1A-5B2D-4111-BBD6-620165633E5B}"/>
          </ac:spMkLst>
        </pc:spChg>
        <pc:spChg chg="add del">
          <ac:chgData name="Yash _F21111013" userId="S::f21111013@mescoeorg.onmicrosoft.com::4d99b608-4f30-4204-b0d0-fe06f913696d" providerId="AD" clId="Web-{3C767474-0E29-4D45-B385-274AE811B0C0}" dt="2023-04-22T15:52:34.631" v="765"/>
          <ac:spMkLst>
            <pc:docMk/>
            <pc:sldMk cId="0" sldId="280"/>
            <ac:spMk id="57" creationId="{067AD921-1CEE-4C1B-9AA3-C66D908DDD14}"/>
          </ac:spMkLst>
        </pc:spChg>
        <pc:spChg chg="add del">
          <ac:chgData name="Yash _F21111013" userId="S::f21111013@mescoeorg.onmicrosoft.com::4d99b608-4f30-4204-b0d0-fe06f913696d" providerId="AD" clId="Web-{3C767474-0E29-4D45-B385-274AE811B0C0}" dt="2023-04-22T15:52:34.631" v="765"/>
          <ac:spMkLst>
            <pc:docMk/>
            <pc:sldMk cId="0" sldId="280"/>
            <ac:spMk id="59" creationId="{C36A08F5-3B56-47C5-A371-9187BE56E1E5}"/>
          </ac:spMkLst>
        </pc:spChg>
        <pc:spChg chg="add del">
          <ac:chgData name="Yash _F21111013" userId="S::f21111013@mescoeorg.onmicrosoft.com::4d99b608-4f30-4204-b0d0-fe06f913696d" providerId="AD" clId="Web-{3C767474-0E29-4D45-B385-274AE811B0C0}" dt="2023-04-22T15:52:34.631" v="765"/>
          <ac:spMkLst>
            <pc:docMk/>
            <pc:sldMk cId="0" sldId="280"/>
            <ac:spMk id="60" creationId="{A04F1504-431A-4D86-9091-AE7E4B33376B}"/>
          </ac:spMkLst>
        </pc:spChg>
        <pc:spChg chg="add del">
          <ac:chgData name="Yash _F21111013" userId="S::f21111013@mescoeorg.onmicrosoft.com::4d99b608-4f30-4204-b0d0-fe06f913696d" providerId="AD" clId="Web-{3C767474-0E29-4D45-B385-274AE811B0C0}" dt="2023-04-22T15:52:34.615" v="764"/>
          <ac:spMkLst>
            <pc:docMk/>
            <pc:sldMk cId="0" sldId="280"/>
            <ac:spMk id="65" creationId="{D1A671DE-D529-4A2A-A35D-E97400239504}"/>
          </ac:spMkLst>
        </pc:spChg>
        <pc:spChg chg="add del">
          <ac:chgData name="Yash _F21111013" userId="S::f21111013@mescoeorg.onmicrosoft.com::4d99b608-4f30-4204-b0d0-fe06f913696d" providerId="AD" clId="Web-{3C767474-0E29-4D45-B385-274AE811B0C0}" dt="2023-04-22T15:52:34.615" v="764"/>
          <ac:spMkLst>
            <pc:docMk/>
            <pc:sldMk cId="0" sldId="280"/>
            <ac:spMk id="67" creationId="{755E9CD0-04B0-4A3C-B291-AD913379C713}"/>
          </ac:spMkLst>
        </pc:spChg>
        <pc:spChg chg="add del">
          <ac:chgData name="Yash _F21111013" userId="S::f21111013@mescoeorg.onmicrosoft.com::4d99b608-4f30-4204-b0d0-fe06f913696d" providerId="AD" clId="Web-{3C767474-0E29-4D45-B385-274AE811B0C0}" dt="2023-04-22T15:52:34.615" v="764"/>
          <ac:spMkLst>
            <pc:docMk/>
            <pc:sldMk cId="0" sldId="280"/>
            <ac:spMk id="71" creationId="{80BC66F9-7A74-4286-AD22-1174052CC22C}"/>
          </ac:spMkLst>
        </pc:spChg>
        <pc:spChg chg="add del">
          <ac:chgData name="Yash _F21111013" userId="S::f21111013@mescoeorg.onmicrosoft.com::4d99b608-4f30-4204-b0d0-fe06f913696d" providerId="AD" clId="Web-{3C767474-0E29-4D45-B385-274AE811B0C0}" dt="2023-04-22T15:52:34.615" v="764"/>
          <ac:spMkLst>
            <pc:docMk/>
            <pc:sldMk cId="0" sldId="280"/>
            <ac:spMk id="73" creationId="{D8142CC3-2B5C-48E6-9DF0-6C8ACBAF23EF}"/>
          </ac:spMkLst>
        </pc:spChg>
        <pc:spChg chg="add del">
          <ac:chgData name="Yash _F21111013" userId="S::f21111013@mescoeorg.onmicrosoft.com::4d99b608-4f30-4204-b0d0-fe06f913696d" providerId="AD" clId="Web-{3C767474-0E29-4D45-B385-274AE811B0C0}" dt="2023-04-22T15:52:34.615" v="764"/>
          <ac:spMkLst>
            <pc:docMk/>
            <pc:sldMk cId="0" sldId="280"/>
            <ac:spMk id="75" creationId="{1DD8BF3B-6066-418C-8D1A-75C5E396FC04}"/>
          </ac:spMkLst>
        </pc:spChg>
        <pc:spChg chg="add del">
          <ac:chgData name="Yash _F21111013" userId="S::f21111013@mescoeorg.onmicrosoft.com::4d99b608-4f30-4204-b0d0-fe06f913696d" providerId="AD" clId="Web-{3C767474-0E29-4D45-B385-274AE811B0C0}" dt="2023-04-22T15:52:34.615" v="764"/>
          <ac:spMkLst>
            <pc:docMk/>
            <pc:sldMk cId="0" sldId="280"/>
            <ac:spMk id="77" creationId="{46A89C79-8EF3-4AF9-B3D9-59A883F41C83}"/>
          </ac:spMkLst>
        </pc:spChg>
        <pc:spChg chg="add del">
          <ac:chgData name="Yash _F21111013" userId="S::f21111013@mescoeorg.onmicrosoft.com::4d99b608-4f30-4204-b0d0-fe06f913696d" providerId="AD" clId="Web-{3C767474-0E29-4D45-B385-274AE811B0C0}" dt="2023-04-22T15:52:34.615" v="764"/>
          <ac:spMkLst>
            <pc:docMk/>
            <pc:sldMk cId="0" sldId="280"/>
            <ac:spMk id="79" creationId="{72AF41FE-63D7-4695-81D2-66D2510E4486}"/>
          </ac:spMkLst>
        </pc:spChg>
        <pc:spChg chg="add del">
          <ac:chgData name="Yash _F21111013" userId="S::f21111013@mescoeorg.onmicrosoft.com::4d99b608-4f30-4204-b0d0-fe06f913696d" providerId="AD" clId="Web-{3C767474-0E29-4D45-B385-274AE811B0C0}" dt="2023-04-22T15:52:34.615" v="764"/>
          <ac:spMkLst>
            <pc:docMk/>
            <pc:sldMk cId="0" sldId="280"/>
            <ac:spMk id="81" creationId="{EFE5CE34-4543-42E5-B82C-1F3D12422CDD}"/>
          </ac:spMkLst>
        </pc:spChg>
        <pc:spChg chg="add">
          <ac:chgData name="Yash _F21111013" userId="S::f21111013@mescoeorg.onmicrosoft.com::4d99b608-4f30-4204-b0d0-fe06f913696d" providerId="AD" clId="Web-{3C767474-0E29-4D45-B385-274AE811B0C0}" dt="2023-04-22T15:52:34.631" v="765"/>
          <ac:spMkLst>
            <pc:docMk/>
            <pc:sldMk cId="0" sldId="280"/>
            <ac:spMk id="83" creationId="{59EF30C2-29AC-4A0D-BC0A-A679CF113EDD}"/>
          </ac:spMkLst>
        </pc:spChg>
        <pc:spChg chg="add">
          <ac:chgData name="Yash _F21111013" userId="S::f21111013@mescoeorg.onmicrosoft.com::4d99b608-4f30-4204-b0d0-fe06f913696d" providerId="AD" clId="Web-{3C767474-0E29-4D45-B385-274AE811B0C0}" dt="2023-04-22T15:52:34.631" v="765"/>
          <ac:spMkLst>
            <pc:docMk/>
            <pc:sldMk cId="0" sldId="280"/>
            <ac:spMk id="84" creationId="{9C682A1A-5B2D-4111-BBD6-620165633E5B}"/>
          </ac:spMkLst>
        </pc:spChg>
        <pc:spChg chg="add">
          <ac:chgData name="Yash _F21111013" userId="S::f21111013@mescoeorg.onmicrosoft.com::4d99b608-4f30-4204-b0d0-fe06f913696d" providerId="AD" clId="Web-{3C767474-0E29-4D45-B385-274AE811B0C0}" dt="2023-04-22T15:52:34.631" v="765"/>
          <ac:spMkLst>
            <pc:docMk/>
            <pc:sldMk cId="0" sldId="280"/>
            <ac:spMk id="86" creationId="{A04F1504-431A-4D86-9091-AE7E4B33376B}"/>
          </ac:spMkLst>
        </pc:spChg>
        <pc:spChg chg="add">
          <ac:chgData name="Yash _F21111013" userId="S::f21111013@mescoeorg.onmicrosoft.com::4d99b608-4f30-4204-b0d0-fe06f913696d" providerId="AD" clId="Web-{3C767474-0E29-4D45-B385-274AE811B0C0}" dt="2023-04-22T15:52:34.631" v="765"/>
          <ac:spMkLst>
            <pc:docMk/>
            <pc:sldMk cId="0" sldId="280"/>
            <ac:spMk id="87" creationId="{EA804283-B929-4503-802F-4585376E2B42}"/>
          </ac:spMkLst>
        </pc:spChg>
        <pc:spChg chg="add">
          <ac:chgData name="Yash _F21111013" userId="S::f21111013@mescoeorg.onmicrosoft.com::4d99b608-4f30-4204-b0d0-fe06f913696d" providerId="AD" clId="Web-{3C767474-0E29-4D45-B385-274AE811B0C0}" dt="2023-04-22T15:52:34.631" v="765"/>
          <ac:spMkLst>
            <pc:docMk/>
            <pc:sldMk cId="0" sldId="280"/>
            <ac:spMk id="88" creationId="{AD3811F5-514E-49A4-B382-673ED228A4CC}"/>
          </ac:spMkLst>
        </pc:spChg>
        <pc:spChg chg="add">
          <ac:chgData name="Yash _F21111013" userId="S::f21111013@mescoeorg.onmicrosoft.com::4d99b608-4f30-4204-b0d0-fe06f913696d" providerId="AD" clId="Web-{3C767474-0E29-4D45-B385-274AE811B0C0}" dt="2023-04-22T15:52:34.631" v="765"/>
          <ac:spMkLst>
            <pc:docMk/>
            <pc:sldMk cId="0" sldId="280"/>
            <ac:spMk id="89" creationId="{067AD921-1CEE-4C1B-9AA3-C66D908DDD14}"/>
          </ac:spMkLst>
        </pc:spChg>
        <pc:spChg chg="add">
          <ac:chgData name="Yash _F21111013" userId="S::f21111013@mescoeorg.onmicrosoft.com::4d99b608-4f30-4204-b0d0-fe06f913696d" providerId="AD" clId="Web-{3C767474-0E29-4D45-B385-274AE811B0C0}" dt="2023-04-22T15:52:34.631" v="765"/>
          <ac:spMkLst>
            <pc:docMk/>
            <pc:sldMk cId="0" sldId="280"/>
            <ac:spMk id="90" creationId="{C36A08F5-3B56-47C5-A371-9187BE56E1E5}"/>
          </ac:spMkLst>
        </pc:spChg>
        <pc:grpChg chg="del">
          <ac:chgData name="Yash _F21111013" userId="S::f21111013@mescoeorg.onmicrosoft.com::4d99b608-4f30-4204-b0d0-fe06f913696d" providerId="AD" clId="Web-{3C767474-0E29-4D45-B385-274AE811B0C0}" dt="2023-04-22T15:39:11.941" v="620"/>
          <ac:grpSpMkLst>
            <pc:docMk/>
            <pc:sldMk cId="0" sldId="280"/>
            <ac:grpSpMk id="28" creationId="{00000000-0000-0000-0000-000000000000}"/>
          </ac:grpSpMkLst>
        </pc:grpChg>
        <pc:picChg chg="del">
          <ac:chgData name="Yash _F21111013" userId="S::f21111013@mescoeorg.onmicrosoft.com::4d99b608-4f30-4204-b0d0-fe06f913696d" providerId="AD" clId="Web-{3C767474-0E29-4D45-B385-274AE811B0C0}" dt="2023-04-22T15:39:11.956" v="644"/>
          <ac:picMkLst>
            <pc:docMk/>
            <pc:sldMk cId="0" sldId="280"/>
            <ac:picMk id="4" creationId="{00000000-0000-0000-0000-000000000000}"/>
          </ac:picMkLst>
        </pc:picChg>
        <pc:picChg chg="del">
          <ac:chgData name="Yash _F21111013" userId="S::f21111013@mescoeorg.onmicrosoft.com::4d99b608-4f30-4204-b0d0-fe06f913696d" providerId="AD" clId="Web-{3C767474-0E29-4D45-B385-274AE811B0C0}" dt="2023-04-22T15:39:11.956" v="643"/>
          <ac:picMkLst>
            <pc:docMk/>
            <pc:sldMk cId="0" sldId="280"/>
            <ac:picMk id="5" creationId="{00000000-0000-0000-0000-000000000000}"/>
          </ac:picMkLst>
        </pc:picChg>
        <pc:picChg chg="del">
          <ac:chgData name="Yash _F21111013" userId="S::f21111013@mescoeorg.onmicrosoft.com::4d99b608-4f30-4204-b0d0-fe06f913696d" providerId="AD" clId="Web-{3C767474-0E29-4D45-B385-274AE811B0C0}" dt="2023-04-22T15:39:11.956" v="642"/>
          <ac:picMkLst>
            <pc:docMk/>
            <pc:sldMk cId="0" sldId="280"/>
            <ac:picMk id="6" creationId="{00000000-0000-0000-0000-000000000000}"/>
          </ac:picMkLst>
        </pc:picChg>
        <pc:picChg chg="del">
          <ac:chgData name="Yash _F21111013" userId="S::f21111013@mescoeorg.onmicrosoft.com::4d99b608-4f30-4204-b0d0-fe06f913696d" providerId="AD" clId="Web-{3C767474-0E29-4D45-B385-274AE811B0C0}" dt="2023-04-22T15:39:11.956" v="641"/>
          <ac:picMkLst>
            <pc:docMk/>
            <pc:sldMk cId="0" sldId="280"/>
            <ac:picMk id="7" creationId="{00000000-0000-0000-0000-000000000000}"/>
          </ac:picMkLst>
        </pc:picChg>
        <pc:picChg chg="del">
          <ac:chgData name="Yash _F21111013" userId="S::f21111013@mescoeorg.onmicrosoft.com::4d99b608-4f30-4204-b0d0-fe06f913696d" providerId="AD" clId="Web-{3C767474-0E29-4D45-B385-274AE811B0C0}" dt="2023-04-22T15:39:11.956" v="640"/>
          <ac:picMkLst>
            <pc:docMk/>
            <pc:sldMk cId="0" sldId="280"/>
            <ac:picMk id="8" creationId="{00000000-0000-0000-0000-000000000000}"/>
          </ac:picMkLst>
        </pc:picChg>
        <pc:picChg chg="del">
          <ac:chgData name="Yash _F21111013" userId="S::f21111013@mescoeorg.onmicrosoft.com::4d99b608-4f30-4204-b0d0-fe06f913696d" providerId="AD" clId="Web-{3C767474-0E29-4D45-B385-274AE811B0C0}" dt="2023-04-22T15:39:11.956" v="639"/>
          <ac:picMkLst>
            <pc:docMk/>
            <pc:sldMk cId="0" sldId="280"/>
            <ac:picMk id="9" creationId="{00000000-0000-0000-0000-000000000000}"/>
          </ac:picMkLst>
        </pc:picChg>
        <pc:picChg chg="del">
          <ac:chgData name="Yash _F21111013" userId="S::f21111013@mescoeorg.onmicrosoft.com::4d99b608-4f30-4204-b0d0-fe06f913696d" providerId="AD" clId="Web-{3C767474-0E29-4D45-B385-274AE811B0C0}" dt="2023-04-22T15:39:11.956" v="638"/>
          <ac:picMkLst>
            <pc:docMk/>
            <pc:sldMk cId="0" sldId="280"/>
            <ac:picMk id="10" creationId="{00000000-0000-0000-0000-000000000000}"/>
          </ac:picMkLst>
        </pc:picChg>
        <pc:picChg chg="del">
          <ac:chgData name="Yash _F21111013" userId="S::f21111013@mescoeorg.onmicrosoft.com::4d99b608-4f30-4204-b0d0-fe06f913696d" providerId="AD" clId="Web-{3C767474-0E29-4D45-B385-274AE811B0C0}" dt="2023-04-22T15:39:11.956" v="637"/>
          <ac:picMkLst>
            <pc:docMk/>
            <pc:sldMk cId="0" sldId="280"/>
            <ac:picMk id="11" creationId="{00000000-0000-0000-0000-000000000000}"/>
          </ac:picMkLst>
        </pc:picChg>
        <pc:picChg chg="del">
          <ac:chgData name="Yash _F21111013" userId="S::f21111013@mescoeorg.onmicrosoft.com::4d99b608-4f30-4204-b0d0-fe06f913696d" providerId="AD" clId="Web-{3C767474-0E29-4D45-B385-274AE811B0C0}" dt="2023-04-22T15:39:11.956" v="636"/>
          <ac:picMkLst>
            <pc:docMk/>
            <pc:sldMk cId="0" sldId="280"/>
            <ac:picMk id="12" creationId="{00000000-0000-0000-0000-000000000000}"/>
          </ac:picMkLst>
        </pc:picChg>
        <pc:picChg chg="del">
          <ac:chgData name="Yash _F21111013" userId="S::f21111013@mescoeorg.onmicrosoft.com::4d99b608-4f30-4204-b0d0-fe06f913696d" providerId="AD" clId="Web-{3C767474-0E29-4D45-B385-274AE811B0C0}" dt="2023-04-22T15:39:11.956" v="635"/>
          <ac:picMkLst>
            <pc:docMk/>
            <pc:sldMk cId="0" sldId="280"/>
            <ac:picMk id="13" creationId="{00000000-0000-0000-0000-000000000000}"/>
          </ac:picMkLst>
        </pc:picChg>
        <pc:picChg chg="del">
          <ac:chgData name="Yash _F21111013" userId="S::f21111013@mescoeorg.onmicrosoft.com::4d99b608-4f30-4204-b0d0-fe06f913696d" providerId="AD" clId="Web-{3C767474-0E29-4D45-B385-274AE811B0C0}" dt="2023-04-22T15:39:11.956" v="634"/>
          <ac:picMkLst>
            <pc:docMk/>
            <pc:sldMk cId="0" sldId="280"/>
            <ac:picMk id="14" creationId="{00000000-0000-0000-0000-000000000000}"/>
          </ac:picMkLst>
        </pc:picChg>
        <pc:picChg chg="del">
          <ac:chgData name="Yash _F21111013" userId="S::f21111013@mescoeorg.onmicrosoft.com::4d99b608-4f30-4204-b0d0-fe06f913696d" providerId="AD" clId="Web-{3C767474-0E29-4D45-B385-274AE811B0C0}" dt="2023-04-22T15:39:11.956" v="633"/>
          <ac:picMkLst>
            <pc:docMk/>
            <pc:sldMk cId="0" sldId="280"/>
            <ac:picMk id="15" creationId="{00000000-0000-0000-0000-000000000000}"/>
          </ac:picMkLst>
        </pc:picChg>
        <pc:picChg chg="del">
          <ac:chgData name="Yash _F21111013" userId="S::f21111013@mescoeorg.onmicrosoft.com::4d99b608-4f30-4204-b0d0-fe06f913696d" providerId="AD" clId="Web-{3C767474-0E29-4D45-B385-274AE811B0C0}" dt="2023-04-22T15:39:11.956" v="632"/>
          <ac:picMkLst>
            <pc:docMk/>
            <pc:sldMk cId="0" sldId="280"/>
            <ac:picMk id="16" creationId="{00000000-0000-0000-0000-000000000000}"/>
          </ac:picMkLst>
        </pc:picChg>
        <pc:picChg chg="del">
          <ac:chgData name="Yash _F21111013" userId="S::f21111013@mescoeorg.onmicrosoft.com::4d99b608-4f30-4204-b0d0-fe06f913696d" providerId="AD" clId="Web-{3C767474-0E29-4D45-B385-274AE811B0C0}" dt="2023-04-22T15:39:11.956" v="631"/>
          <ac:picMkLst>
            <pc:docMk/>
            <pc:sldMk cId="0" sldId="280"/>
            <ac:picMk id="17" creationId="{00000000-0000-0000-0000-000000000000}"/>
          </ac:picMkLst>
        </pc:picChg>
        <pc:picChg chg="del">
          <ac:chgData name="Yash _F21111013" userId="S::f21111013@mescoeorg.onmicrosoft.com::4d99b608-4f30-4204-b0d0-fe06f913696d" providerId="AD" clId="Web-{3C767474-0E29-4D45-B385-274AE811B0C0}" dt="2023-04-22T15:39:11.956" v="630"/>
          <ac:picMkLst>
            <pc:docMk/>
            <pc:sldMk cId="0" sldId="280"/>
            <ac:picMk id="18" creationId="{00000000-0000-0000-0000-000000000000}"/>
          </ac:picMkLst>
        </pc:picChg>
        <pc:picChg chg="del">
          <ac:chgData name="Yash _F21111013" userId="S::f21111013@mescoeorg.onmicrosoft.com::4d99b608-4f30-4204-b0d0-fe06f913696d" providerId="AD" clId="Web-{3C767474-0E29-4D45-B385-274AE811B0C0}" dt="2023-04-22T15:39:11.956" v="629"/>
          <ac:picMkLst>
            <pc:docMk/>
            <pc:sldMk cId="0" sldId="280"/>
            <ac:picMk id="19" creationId="{00000000-0000-0000-0000-000000000000}"/>
          </ac:picMkLst>
        </pc:picChg>
        <pc:picChg chg="del">
          <ac:chgData name="Yash _F21111013" userId="S::f21111013@mescoeorg.onmicrosoft.com::4d99b608-4f30-4204-b0d0-fe06f913696d" providerId="AD" clId="Web-{3C767474-0E29-4D45-B385-274AE811B0C0}" dt="2023-04-22T15:39:11.956" v="628"/>
          <ac:picMkLst>
            <pc:docMk/>
            <pc:sldMk cId="0" sldId="280"/>
            <ac:picMk id="20" creationId="{00000000-0000-0000-0000-000000000000}"/>
          </ac:picMkLst>
        </pc:picChg>
        <pc:picChg chg="del">
          <ac:chgData name="Yash _F21111013" userId="S::f21111013@mescoeorg.onmicrosoft.com::4d99b608-4f30-4204-b0d0-fe06f913696d" providerId="AD" clId="Web-{3C767474-0E29-4D45-B385-274AE811B0C0}" dt="2023-04-22T15:39:11.956" v="627"/>
          <ac:picMkLst>
            <pc:docMk/>
            <pc:sldMk cId="0" sldId="280"/>
            <ac:picMk id="21" creationId="{00000000-0000-0000-0000-000000000000}"/>
          </ac:picMkLst>
        </pc:picChg>
        <pc:picChg chg="del">
          <ac:chgData name="Yash _F21111013" userId="S::f21111013@mescoeorg.onmicrosoft.com::4d99b608-4f30-4204-b0d0-fe06f913696d" providerId="AD" clId="Web-{3C767474-0E29-4D45-B385-274AE811B0C0}" dt="2023-04-22T15:39:11.956" v="626"/>
          <ac:picMkLst>
            <pc:docMk/>
            <pc:sldMk cId="0" sldId="280"/>
            <ac:picMk id="22" creationId="{00000000-0000-0000-0000-000000000000}"/>
          </ac:picMkLst>
        </pc:picChg>
        <pc:picChg chg="del">
          <ac:chgData name="Yash _F21111013" userId="S::f21111013@mescoeorg.onmicrosoft.com::4d99b608-4f30-4204-b0d0-fe06f913696d" providerId="AD" clId="Web-{3C767474-0E29-4D45-B385-274AE811B0C0}" dt="2023-04-22T15:39:11.956" v="625"/>
          <ac:picMkLst>
            <pc:docMk/>
            <pc:sldMk cId="0" sldId="280"/>
            <ac:picMk id="23" creationId="{00000000-0000-0000-0000-000000000000}"/>
          </ac:picMkLst>
        </pc:picChg>
        <pc:picChg chg="del">
          <ac:chgData name="Yash _F21111013" userId="S::f21111013@mescoeorg.onmicrosoft.com::4d99b608-4f30-4204-b0d0-fe06f913696d" providerId="AD" clId="Web-{3C767474-0E29-4D45-B385-274AE811B0C0}" dt="2023-04-22T15:39:11.956" v="624"/>
          <ac:picMkLst>
            <pc:docMk/>
            <pc:sldMk cId="0" sldId="280"/>
            <ac:picMk id="24" creationId="{00000000-0000-0000-0000-000000000000}"/>
          </ac:picMkLst>
        </pc:picChg>
        <pc:picChg chg="del">
          <ac:chgData name="Yash _F21111013" userId="S::f21111013@mescoeorg.onmicrosoft.com::4d99b608-4f30-4204-b0d0-fe06f913696d" providerId="AD" clId="Web-{3C767474-0E29-4D45-B385-274AE811B0C0}" dt="2023-04-22T15:39:11.956" v="623"/>
          <ac:picMkLst>
            <pc:docMk/>
            <pc:sldMk cId="0" sldId="280"/>
            <ac:picMk id="25" creationId="{00000000-0000-0000-0000-000000000000}"/>
          </ac:picMkLst>
        </pc:picChg>
        <pc:picChg chg="del">
          <ac:chgData name="Yash _F21111013" userId="S::f21111013@mescoeorg.onmicrosoft.com::4d99b608-4f30-4204-b0d0-fe06f913696d" providerId="AD" clId="Web-{3C767474-0E29-4D45-B385-274AE811B0C0}" dt="2023-04-22T15:39:11.941" v="622"/>
          <ac:picMkLst>
            <pc:docMk/>
            <pc:sldMk cId="0" sldId="280"/>
            <ac:picMk id="26" creationId="{00000000-0000-0000-0000-000000000000}"/>
          </ac:picMkLst>
        </pc:picChg>
        <pc:picChg chg="del">
          <ac:chgData name="Yash _F21111013" userId="S::f21111013@mescoeorg.onmicrosoft.com::4d99b608-4f30-4204-b0d0-fe06f913696d" providerId="AD" clId="Web-{3C767474-0E29-4D45-B385-274AE811B0C0}" dt="2023-04-22T15:39:11.941" v="621"/>
          <ac:picMkLst>
            <pc:docMk/>
            <pc:sldMk cId="0" sldId="280"/>
            <ac:picMk id="27" creationId="{00000000-0000-0000-0000-000000000000}"/>
          </ac:picMkLst>
        </pc:picChg>
        <pc:picChg chg="del">
          <ac:chgData name="Yash _F21111013" userId="S::f21111013@mescoeorg.onmicrosoft.com::4d99b608-4f30-4204-b0d0-fe06f913696d" providerId="AD" clId="Web-{3C767474-0E29-4D45-B385-274AE811B0C0}" dt="2023-04-22T15:39:11.941" v="619"/>
          <ac:picMkLst>
            <pc:docMk/>
            <pc:sldMk cId="0" sldId="280"/>
            <ac:picMk id="34" creationId="{00000000-0000-0000-0000-000000000000}"/>
          </ac:picMkLst>
        </pc:picChg>
        <pc:picChg chg="del">
          <ac:chgData name="Yash _F21111013" userId="S::f21111013@mescoeorg.onmicrosoft.com::4d99b608-4f30-4204-b0d0-fe06f913696d" providerId="AD" clId="Web-{3C767474-0E29-4D45-B385-274AE811B0C0}" dt="2023-04-22T15:39:11.941" v="618"/>
          <ac:picMkLst>
            <pc:docMk/>
            <pc:sldMk cId="0" sldId="280"/>
            <ac:picMk id="35" creationId="{00000000-0000-0000-0000-000000000000}"/>
          </ac:picMkLst>
        </pc:picChg>
        <pc:picChg chg="del">
          <ac:chgData name="Yash _F21111013" userId="S::f21111013@mescoeorg.onmicrosoft.com::4d99b608-4f30-4204-b0d0-fe06f913696d" providerId="AD" clId="Web-{3C767474-0E29-4D45-B385-274AE811B0C0}" dt="2023-04-22T15:39:11.941" v="617"/>
          <ac:picMkLst>
            <pc:docMk/>
            <pc:sldMk cId="0" sldId="280"/>
            <ac:picMk id="36" creationId="{00000000-0000-0000-0000-000000000000}"/>
          </ac:picMkLst>
        </pc:picChg>
        <pc:picChg chg="del">
          <ac:chgData name="Yash _F21111013" userId="S::f21111013@mescoeorg.onmicrosoft.com::4d99b608-4f30-4204-b0d0-fe06f913696d" providerId="AD" clId="Web-{3C767474-0E29-4D45-B385-274AE811B0C0}" dt="2023-04-22T15:39:11.941" v="616"/>
          <ac:picMkLst>
            <pc:docMk/>
            <pc:sldMk cId="0" sldId="280"/>
            <ac:picMk id="37" creationId="{00000000-0000-0000-0000-000000000000}"/>
          </ac:picMkLst>
        </pc:picChg>
        <pc:picChg chg="del">
          <ac:chgData name="Yash _F21111013" userId="S::f21111013@mescoeorg.onmicrosoft.com::4d99b608-4f30-4204-b0d0-fe06f913696d" providerId="AD" clId="Web-{3C767474-0E29-4D45-B385-274AE811B0C0}" dt="2023-04-22T15:39:11.941" v="615"/>
          <ac:picMkLst>
            <pc:docMk/>
            <pc:sldMk cId="0" sldId="280"/>
            <ac:picMk id="38" creationId="{00000000-0000-0000-0000-000000000000}"/>
          </ac:picMkLst>
        </pc:picChg>
        <pc:picChg chg="add del">
          <ac:chgData name="Yash _F21111013" userId="S::f21111013@mescoeorg.onmicrosoft.com::4d99b608-4f30-4204-b0d0-fe06f913696d" providerId="AD" clId="Web-{3C767474-0E29-4D45-B385-274AE811B0C0}" dt="2023-04-22T15:51:11.237" v="751"/>
          <ac:picMkLst>
            <pc:docMk/>
            <pc:sldMk cId="0" sldId="280"/>
            <ac:picMk id="42" creationId="{2A0706A0-C5FC-A6E6-B5CC-DB7407C3DB04}"/>
          </ac:picMkLst>
        </pc:picChg>
        <pc:cxnChg chg="add del">
          <ac:chgData name="Yash _F21111013" userId="S::f21111013@mescoeorg.onmicrosoft.com::4d99b608-4f30-4204-b0d0-fe06f913696d" providerId="AD" clId="Web-{3C767474-0E29-4D45-B385-274AE811B0C0}" dt="2023-04-22T15:52:34.631" v="765"/>
          <ac:cxnSpMkLst>
            <pc:docMk/>
            <pc:sldMk cId="0" sldId="280"/>
            <ac:cxnSpMk id="58" creationId="{266A0658-1CC4-4B0D-AAB7-A702286AFB03}"/>
          </ac:cxnSpMkLst>
        </pc:cxnChg>
        <pc:cxnChg chg="add del">
          <ac:chgData name="Yash _F21111013" userId="S::f21111013@mescoeorg.onmicrosoft.com::4d99b608-4f30-4204-b0d0-fe06f913696d" providerId="AD" clId="Web-{3C767474-0E29-4D45-B385-274AE811B0C0}" dt="2023-04-22T15:52:34.615" v="764"/>
          <ac:cxnSpMkLst>
            <pc:docMk/>
            <pc:sldMk cId="0" sldId="280"/>
            <ac:cxnSpMk id="69" creationId="{7B2D303B-3DD0-4319-9EAD-361847FEC71D}"/>
          </ac:cxnSpMkLst>
        </pc:cxnChg>
        <pc:cxnChg chg="add">
          <ac:chgData name="Yash _F21111013" userId="S::f21111013@mescoeorg.onmicrosoft.com::4d99b608-4f30-4204-b0d0-fe06f913696d" providerId="AD" clId="Web-{3C767474-0E29-4D45-B385-274AE811B0C0}" dt="2023-04-22T15:52:34.631" v="765"/>
          <ac:cxnSpMkLst>
            <pc:docMk/>
            <pc:sldMk cId="0" sldId="280"/>
            <ac:cxnSpMk id="85" creationId="{266A0658-1CC4-4B0D-AAB7-A702286AFB03}"/>
          </ac:cxnSpMkLst>
        </pc:cxnChg>
      </pc:sldChg>
      <pc:sldChg chg="ord">
        <pc:chgData name="Yash _F21111013" userId="S::f21111013@mescoeorg.onmicrosoft.com::4d99b608-4f30-4204-b0d0-fe06f913696d" providerId="AD" clId="Web-{3C767474-0E29-4D45-B385-274AE811B0C0}" dt="2023-04-22T13:50:21.701" v="101"/>
        <pc:sldMkLst>
          <pc:docMk/>
          <pc:sldMk cId="460767459" sldId="307"/>
        </pc:sldMkLst>
      </pc:sldChg>
      <pc:sldChg chg="addSp delSp modSp">
        <pc:chgData name="Yash _F21111013" userId="S::f21111013@mescoeorg.onmicrosoft.com::4d99b608-4f30-4204-b0d0-fe06f913696d" providerId="AD" clId="Web-{3C767474-0E29-4D45-B385-274AE811B0C0}" dt="2023-04-22T15:36:57.529" v="598"/>
        <pc:sldMkLst>
          <pc:docMk/>
          <pc:sldMk cId="373395033" sldId="382"/>
        </pc:sldMkLst>
        <pc:spChg chg="add mod">
          <ac:chgData name="Yash _F21111013" userId="S::f21111013@mescoeorg.onmicrosoft.com::4d99b608-4f30-4204-b0d0-fe06f913696d" providerId="AD" clId="Web-{3C767474-0E29-4D45-B385-274AE811B0C0}" dt="2023-04-22T15:09:56.878" v="426" actId="20577"/>
          <ac:spMkLst>
            <pc:docMk/>
            <pc:sldMk cId="373395033" sldId="382"/>
            <ac:spMk id="5" creationId="{801DE1C2-650B-5633-AB95-05B0A5D0E99C}"/>
          </ac:spMkLst>
        </pc:spChg>
        <pc:picChg chg="del">
          <ac:chgData name="Yash _F21111013" userId="S::f21111013@mescoeorg.onmicrosoft.com::4d99b608-4f30-4204-b0d0-fe06f913696d" providerId="AD" clId="Web-{3C767474-0E29-4D45-B385-274AE811B0C0}" dt="2023-04-22T15:08:40.812" v="416"/>
          <ac:picMkLst>
            <pc:docMk/>
            <pc:sldMk cId="373395033" sldId="382"/>
            <ac:picMk id="2" creationId="{CF32B8E4-A9DC-3DB6-3EAC-1EDFF69E1ADF}"/>
          </ac:picMkLst>
        </pc:picChg>
        <pc:picChg chg="add mod">
          <ac:chgData name="Yash _F21111013" userId="S::f21111013@mescoeorg.onmicrosoft.com::4d99b608-4f30-4204-b0d0-fe06f913696d" providerId="AD" clId="Web-{3C767474-0E29-4D45-B385-274AE811B0C0}" dt="2023-04-22T15:08:57.172" v="421" actId="14100"/>
          <ac:picMkLst>
            <pc:docMk/>
            <pc:sldMk cId="373395033" sldId="382"/>
            <ac:picMk id="3" creationId="{2085CAB4-0EE1-CB32-53EF-FE9F83A41B97}"/>
          </ac:picMkLst>
        </pc:picChg>
        <pc:picChg chg="add del mod">
          <ac:chgData name="Yash _F21111013" userId="S::f21111013@mescoeorg.onmicrosoft.com::4d99b608-4f30-4204-b0d0-fe06f913696d" providerId="AD" clId="Web-{3C767474-0E29-4D45-B385-274AE811B0C0}" dt="2023-04-22T15:36:57.529" v="598"/>
          <ac:picMkLst>
            <pc:docMk/>
            <pc:sldMk cId="373395033" sldId="382"/>
            <ac:picMk id="8" creationId="{BB1FEE0A-A11C-7D1F-4FDD-096FF16D808A}"/>
          </ac:picMkLst>
        </pc:picChg>
      </pc:sldChg>
      <pc:sldChg chg="addSp del ord">
        <pc:chgData name="Yash _F21111013" userId="S::f21111013@mescoeorg.onmicrosoft.com::4d99b608-4f30-4204-b0d0-fe06f913696d" providerId="AD" clId="Web-{3C767474-0E29-4D45-B385-274AE811B0C0}" dt="2023-04-22T14:10:57.919" v="233"/>
        <pc:sldMkLst>
          <pc:docMk/>
          <pc:sldMk cId="2864035272" sldId="704"/>
        </pc:sldMkLst>
        <pc:spChg chg="add">
          <ac:chgData name="Yash _F21111013" userId="S::f21111013@mescoeorg.onmicrosoft.com::4d99b608-4f30-4204-b0d0-fe06f913696d" providerId="AD" clId="Web-{3C767474-0E29-4D45-B385-274AE811B0C0}" dt="2023-04-22T14:02:37.012" v="189"/>
          <ac:spMkLst>
            <pc:docMk/>
            <pc:sldMk cId="2864035272" sldId="704"/>
            <ac:spMk id="8" creationId="{E7610707-6A3D-C59E-703F-056F8A7DEC66}"/>
          </ac:spMkLst>
        </pc:spChg>
        <pc:spChg chg="add">
          <ac:chgData name="Yash _F21111013" userId="S::f21111013@mescoeorg.onmicrosoft.com::4d99b608-4f30-4204-b0d0-fe06f913696d" providerId="AD" clId="Web-{3C767474-0E29-4D45-B385-274AE811B0C0}" dt="2023-04-22T14:02:41.966" v="190"/>
          <ac:spMkLst>
            <pc:docMk/>
            <pc:sldMk cId="2864035272" sldId="704"/>
            <ac:spMk id="10" creationId="{AE0BA97E-0BDB-5087-DCCA-5EBC239EA4D6}"/>
          </ac:spMkLst>
        </pc:spChg>
      </pc:sldChg>
      <pc:sldChg chg="addSp modSp">
        <pc:chgData name="Yash _F21111013" userId="S::f21111013@mescoeorg.onmicrosoft.com::4d99b608-4f30-4204-b0d0-fe06f913696d" providerId="AD" clId="Web-{3C767474-0E29-4D45-B385-274AE811B0C0}" dt="2023-04-22T14:21:59.282" v="295" actId="1076"/>
        <pc:sldMkLst>
          <pc:docMk/>
          <pc:sldMk cId="1863604682" sldId="917"/>
        </pc:sldMkLst>
        <pc:spChg chg="mod">
          <ac:chgData name="Yash _F21111013" userId="S::f21111013@mescoeorg.onmicrosoft.com::4d99b608-4f30-4204-b0d0-fe06f913696d" providerId="AD" clId="Web-{3C767474-0E29-4D45-B385-274AE811B0C0}" dt="2023-04-22T14:20:20.498" v="284" actId="14100"/>
          <ac:spMkLst>
            <pc:docMk/>
            <pc:sldMk cId="1863604682" sldId="917"/>
            <ac:spMk id="76" creationId="{850AD23B-90BD-4EDB-AC73-80696B8CBB6D}"/>
          </ac:spMkLst>
        </pc:spChg>
        <pc:spChg chg="mod">
          <ac:chgData name="Yash _F21111013" userId="S::f21111013@mescoeorg.onmicrosoft.com::4d99b608-4f30-4204-b0d0-fe06f913696d" providerId="AD" clId="Web-{3C767474-0E29-4D45-B385-274AE811B0C0}" dt="2023-04-22T14:20:44.483" v="288" actId="1076"/>
          <ac:spMkLst>
            <pc:docMk/>
            <pc:sldMk cId="1863604682" sldId="917"/>
            <ac:spMk id="78" creationId="{AD3A5476-F07F-4B93-AEA3-35F240EC5308}"/>
          </ac:spMkLst>
        </pc:spChg>
        <pc:spChg chg="mod">
          <ac:chgData name="Yash _F21111013" userId="S::f21111013@mescoeorg.onmicrosoft.com::4d99b608-4f30-4204-b0d0-fe06f913696d" providerId="AD" clId="Web-{3C767474-0E29-4D45-B385-274AE811B0C0}" dt="2023-04-22T14:20:55.140" v="290" actId="1076"/>
          <ac:spMkLst>
            <pc:docMk/>
            <pc:sldMk cId="1863604682" sldId="917"/>
            <ac:spMk id="84" creationId="{85C54AB9-A410-40AB-800C-C14F8B8562AF}"/>
          </ac:spMkLst>
        </pc:spChg>
        <pc:spChg chg="mod">
          <ac:chgData name="Yash _F21111013" userId="S::f21111013@mescoeorg.onmicrosoft.com::4d99b608-4f30-4204-b0d0-fe06f913696d" providerId="AD" clId="Web-{3C767474-0E29-4D45-B385-274AE811B0C0}" dt="2023-04-22T14:20:34.952" v="286" actId="1076"/>
          <ac:spMkLst>
            <pc:docMk/>
            <pc:sldMk cId="1863604682" sldId="917"/>
            <ac:spMk id="87" creationId="{6DEFE966-6884-48DC-93F3-ACD8E74411B8}"/>
          </ac:spMkLst>
        </pc:spChg>
        <pc:spChg chg="mod">
          <ac:chgData name="Yash _F21111013" userId="S::f21111013@mescoeorg.onmicrosoft.com::4d99b608-4f30-4204-b0d0-fe06f913696d" providerId="AD" clId="Web-{3C767474-0E29-4D45-B385-274AE811B0C0}" dt="2023-04-22T14:21:08.171" v="292" actId="1076"/>
          <ac:spMkLst>
            <pc:docMk/>
            <pc:sldMk cId="1863604682" sldId="917"/>
            <ac:spMk id="88" creationId="{AB81F640-56D3-44C7-A5FF-0D18290B6B43}"/>
          </ac:spMkLst>
        </pc:spChg>
        <pc:spChg chg="mod">
          <ac:chgData name="Yash _F21111013" userId="S::f21111013@mescoeorg.onmicrosoft.com::4d99b608-4f30-4204-b0d0-fe06f913696d" providerId="AD" clId="Web-{3C767474-0E29-4D45-B385-274AE811B0C0}" dt="2023-04-22T14:20:51.187" v="289" actId="1076"/>
          <ac:spMkLst>
            <pc:docMk/>
            <pc:sldMk cId="1863604682" sldId="917"/>
            <ac:spMk id="89" creationId="{531C2CAE-EBB9-46FA-8806-E7EC05D59439}"/>
          </ac:spMkLst>
        </pc:spChg>
        <pc:spChg chg="mod">
          <ac:chgData name="Yash _F21111013" userId="S::f21111013@mescoeorg.onmicrosoft.com::4d99b608-4f30-4204-b0d0-fe06f913696d" providerId="AD" clId="Web-{3C767474-0E29-4D45-B385-274AE811B0C0}" dt="2023-04-22T14:21:00.140" v="291" actId="1076"/>
          <ac:spMkLst>
            <pc:docMk/>
            <pc:sldMk cId="1863604682" sldId="917"/>
            <ac:spMk id="90" creationId="{F9A11214-6BCE-4DE2-BEE3-59CF8C64C617}"/>
          </ac:spMkLst>
        </pc:spChg>
        <pc:picChg chg="add mod">
          <ac:chgData name="Yash _F21111013" userId="S::f21111013@mescoeorg.onmicrosoft.com::4d99b608-4f30-4204-b0d0-fe06f913696d" providerId="AD" clId="Web-{3C767474-0E29-4D45-B385-274AE811B0C0}" dt="2023-04-22T14:20:39.577" v="287" actId="1076"/>
          <ac:picMkLst>
            <pc:docMk/>
            <pc:sldMk cId="1863604682" sldId="917"/>
            <ac:picMk id="2" creationId="{ECCB0C93-8BCF-A3DF-6B56-71550679CED4}"/>
          </ac:picMkLst>
        </pc:picChg>
        <pc:picChg chg="add mod">
          <ac:chgData name="Yash _F21111013" userId="S::f21111013@mescoeorg.onmicrosoft.com::4d99b608-4f30-4204-b0d0-fe06f913696d" providerId="AD" clId="Web-{3C767474-0E29-4D45-B385-274AE811B0C0}" dt="2023-04-22T14:21:59.282" v="295" actId="1076"/>
          <ac:picMkLst>
            <pc:docMk/>
            <pc:sldMk cId="1863604682" sldId="917"/>
            <ac:picMk id="3" creationId="{92375475-5C99-1914-3DA3-8463F5745CE8}"/>
          </ac:picMkLst>
        </pc:picChg>
      </pc:sldChg>
      <pc:sldChg chg="addSp delSp modSp mod modShow">
        <pc:chgData name="Yash _F21111013" userId="S::f21111013@mescoeorg.onmicrosoft.com::4d99b608-4f30-4204-b0d0-fe06f913696d" providerId="AD" clId="Web-{3C767474-0E29-4D45-B385-274AE811B0C0}" dt="2023-04-22T15:55:58.124" v="790"/>
        <pc:sldMkLst>
          <pc:docMk/>
          <pc:sldMk cId="3570869465" sldId="918"/>
        </pc:sldMkLst>
        <pc:spChg chg="add del mod">
          <ac:chgData name="Yash _F21111013" userId="S::f21111013@mescoeorg.onmicrosoft.com::4d99b608-4f30-4204-b0d0-fe06f913696d" providerId="AD" clId="Web-{3C767474-0E29-4D45-B385-274AE811B0C0}" dt="2023-04-22T15:22:56.040" v="481"/>
          <ac:spMkLst>
            <pc:docMk/>
            <pc:sldMk cId="3570869465" sldId="918"/>
            <ac:spMk id="13" creationId="{7486C08E-DBB0-4189-3A54-0D109954BCB2}"/>
          </ac:spMkLst>
        </pc:spChg>
        <pc:spChg chg="add mod">
          <ac:chgData name="Yash _F21111013" userId="S::f21111013@mescoeorg.onmicrosoft.com::4d99b608-4f30-4204-b0d0-fe06f913696d" providerId="AD" clId="Web-{3C767474-0E29-4D45-B385-274AE811B0C0}" dt="2023-04-22T15:33:44.536" v="561"/>
          <ac:spMkLst>
            <pc:docMk/>
            <pc:sldMk cId="3570869465" sldId="918"/>
            <ac:spMk id="22" creationId="{C770F149-FCDF-DABA-59A2-77086362EBDF}"/>
          </ac:spMkLst>
        </pc:spChg>
        <pc:spChg chg="add mod">
          <ac:chgData name="Yash _F21111013" userId="S::f21111013@mescoeorg.onmicrosoft.com::4d99b608-4f30-4204-b0d0-fe06f913696d" providerId="AD" clId="Web-{3C767474-0E29-4D45-B385-274AE811B0C0}" dt="2023-04-22T15:34:58.102" v="587" actId="1076"/>
          <ac:spMkLst>
            <pc:docMk/>
            <pc:sldMk cId="3570869465" sldId="918"/>
            <ac:spMk id="24" creationId="{546129C2-0096-F749-1E94-56CF46F7B445}"/>
          </ac:spMkLst>
        </pc:spChg>
        <pc:spChg chg="add mod">
          <ac:chgData name="Yash _F21111013" userId="S::f21111013@mescoeorg.onmicrosoft.com::4d99b608-4f30-4204-b0d0-fe06f913696d" providerId="AD" clId="Web-{3C767474-0E29-4D45-B385-274AE811B0C0}" dt="2023-04-22T15:35:14.196" v="589" actId="20577"/>
          <ac:spMkLst>
            <pc:docMk/>
            <pc:sldMk cId="3570869465" sldId="918"/>
            <ac:spMk id="26" creationId="{00018D39-5ED0-498E-169B-2C8790A2A897}"/>
          </ac:spMkLst>
        </pc:spChg>
        <pc:spChg chg="add mod">
          <ac:chgData name="Yash _F21111013" userId="S::f21111013@mescoeorg.onmicrosoft.com::4d99b608-4f30-4204-b0d0-fe06f913696d" providerId="AD" clId="Web-{3C767474-0E29-4D45-B385-274AE811B0C0}" dt="2023-04-22T15:35:21.603" v="590" actId="20577"/>
          <ac:spMkLst>
            <pc:docMk/>
            <pc:sldMk cId="3570869465" sldId="918"/>
            <ac:spMk id="28" creationId="{FAB28F14-8D82-52C2-5A87-631C7D99C748}"/>
          </ac:spMkLst>
        </pc:spChg>
        <pc:spChg chg="del">
          <ac:chgData name="Yash _F21111013" userId="S::f21111013@mescoeorg.onmicrosoft.com::4d99b608-4f30-4204-b0d0-fe06f913696d" providerId="AD" clId="Web-{3C767474-0E29-4D45-B385-274AE811B0C0}" dt="2023-04-22T15:55:58.124" v="790"/>
          <ac:spMkLst>
            <pc:docMk/>
            <pc:sldMk cId="3570869465" sldId="918"/>
            <ac:spMk id="32" creationId="{9BDABBB2-0640-4AD5-8424-C4FB4EFAA9C8}"/>
          </ac:spMkLst>
        </pc:spChg>
        <pc:spChg chg="del mod">
          <ac:chgData name="Yash _F21111013" userId="S::f21111013@mescoeorg.onmicrosoft.com::4d99b608-4f30-4204-b0d0-fe06f913696d" providerId="AD" clId="Web-{3C767474-0E29-4D45-B385-274AE811B0C0}" dt="2023-04-22T15:15:03.535" v="434"/>
          <ac:spMkLst>
            <pc:docMk/>
            <pc:sldMk cId="3570869465" sldId="918"/>
            <ac:spMk id="33" creationId="{3DCA80B7-EBDA-4FE3-92CC-BC6FFA81499A}"/>
          </ac:spMkLst>
        </pc:spChg>
        <pc:picChg chg="add del mod">
          <ac:chgData name="Yash _F21111013" userId="S::f21111013@mescoeorg.onmicrosoft.com::4d99b608-4f30-4204-b0d0-fe06f913696d" providerId="AD" clId="Web-{3C767474-0E29-4D45-B385-274AE811B0C0}" dt="2023-04-22T15:17:55.465" v="450"/>
          <ac:picMkLst>
            <pc:docMk/>
            <pc:sldMk cId="3570869465" sldId="918"/>
            <ac:picMk id="3" creationId="{505C91A9-DF92-A099-19F1-57349B1F34AD}"/>
          </ac:picMkLst>
        </pc:picChg>
        <pc:picChg chg="add mod">
          <ac:chgData name="Yash _F21111013" userId="S::f21111013@mescoeorg.onmicrosoft.com::4d99b608-4f30-4204-b0d0-fe06f913696d" providerId="AD" clId="Web-{3C767474-0E29-4D45-B385-274AE811B0C0}" dt="2023-04-22T15:28:18.600" v="522" actId="1076"/>
          <ac:picMkLst>
            <pc:docMk/>
            <pc:sldMk cId="3570869465" sldId="918"/>
            <ac:picMk id="4" creationId="{4CAF40F6-DB49-8F08-4EE2-19EA88A85538}"/>
          </ac:picMkLst>
        </pc:picChg>
        <pc:picChg chg="del">
          <ac:chgData name="Yash _F21111013" userId="S::f21111013@mescoeorg.onmicrosoft.com::4d99b608-4f30-4204-b0d0-fe06f913696d" providerId="AD" clId="Web-{3C767474-0E29-4D45-B385-274AE811B0C0}" dt="2023-04-22T15:14:48.504" v="427"/>
          <ac:picMkLst>
            <pc:docMk/>
            <pc:sldMk cId="3570869465" sldId="918"/>
            <ac:picMk id="5" creationId="{91DED596-63F9-BEB6-1B9C-99775D4F3671}"/>
          </ac:picMkLst>
        </pc:picChg>
        <pc:picChg chg="add mod modCrop">
          <ac:chgData name="Yash _F21111013" userId="S::f21111013@mescoeorg.onmicrosoft.com::4d99b608-4f30-4204-b0d0-fe06f913696d" providerId="AD" clId="Web-{3C767474-0E29-4D45-B385-274AE811B0C0}" dt="2023-04-22T15:24:01.402" v="490"/>
          <ac:picMkLst>
            <pc:docMk/>
            <pc:sldMk cId="3570869465" sldId="918"/>
            <ac:picMk id="7" creationId="{944FECC8-D709-FB39-C9AB-2BB397B9D085}"/>
          </ac:picMkLst>
        </pc:picChg>
        <pc:picChg chg="add mod modCrop">
          <ac:chgData name="Yash _F21111013" userId="S::f21111013@mescoeorg.onmicrosoft.com::4d99b608-4f30-4204-b0d0-fe06f913696d" providerId="AD" clId="Web-{3C767474-0E29-4D45-B385-274AE811B0C0}" dt="2023-04-22T15:23:17.134" v="482"/>
          <ac:picMkLst>
            <pc:docMk/>
            <pc:sldMk cId="3570869465" sldId="918"/>
            <ac:picMk id="12" creationId="{7CF279B1-76A3-97D5-29E2-9CF153E5F34C}"/>
          </ac:picMkLst>
        </pc:picChg>
        <pc:picChg chg="add mod">
          <ac:chgData name="Yash _F21111013" userId="S::f21111013@mescoeorg.onmicrosoft.com::4d99b608-4f30-4204-b0d0-fe06f913696d" providerId="AD" clId="Web-{3C767474-0E29-4D45-B385-274AE811B0C0}" dt="2023-04-22T15:33:07.816" v="556" actId="1076"/>
          <ac:picMkLst>
            <pc:docMk/>
            <pc:sldMk cId="3570869465" sldId="918"/>
            <ac:picMk id="21" creationId="{5574383C-016C-F846-FC9A-D7B6D24DF5DF}"/>
          </ac:picMkLst>
        </pc:picChg>
        <pc:picChg chg="add del mod">
          <ac:chgData name="Yash _F21111013" userId="S::f21111013@mescoeorg.onmicrosoft.com::4d99b608-4f30-4204-b0d0-fe06f913696d" providerId="AD" clId="Web-{3C767474-0E29-4D45-B385-274AE811B0C0}" dt="2023-04-22T15:37:06.888" v="601"/>
          <ac:picMkLst>
            <pc:docMk/>
            <pc:sldMk cId="3570869465" sldId="918"/>
            <ac:picMk id="30" creationId="{0896F6B2-0F42-CE44-9D05-930DC1250F59}"/>
          </ac:picMkLst>
        </pc:picChg>
        <pc:cxnChg chg="add del mod">
          <ac:chgData name="Yash _F21111013" userId="S::f21111013@mescoeorg.onmicrosoft.com::4d99b608-4f30-4204-b0d0-fe06f913696d" providerId="AD" clId="Web-{3C767474-0E29-4D45-B385-274AE811B0C0}" dt="2023-04-22T15:18:20.606" v="452"/>
          <ac:cxnSpMkLst>
            <pc:docMk/>
            <pc:sldMk cId="3570869465" sldId="918"/>
            <ac:cxnSpMk id="8" creationId="{66213865-68B2-B473-08A6-4507865373CB}"/>
          </ac:cxnSpMkLst>
        </pc:cxnChg>
        <pc:cxnChg chg="add mod">
          <ac:chgData name="Yash _F21111013" userId="S::f21111013@mescoeorg.onmicrosoft.com::4d99b608-4f30-4204-b0d0-fe06f913696d" providerId="AD" clId="Web-{3C767474-0E29-4D45-B385-274AE811B0C0}" dt="2023-04-22T15:28:28.820" v="523" actId="14100"/>
          <ac:cxnSpMkLst>
            <pc:docMk/>
            <pc:sldMk cId="3570869465" sldId="918"/>
            <ac:cxnSpMk id="9" creationId="{2ECBC07A-5123-26CF-321F-193720312FD2}"/>
          </ac:cxnSpMkLst>
        </pc:cxnChg>
        <pc:cxnChg chg="add mod">
          <ac:chgData name="Yash _F21111013" userId="S::f21111013@mescoeorg.onmicrosoft.com::4d99b608-4f30-4204-b0d0-fe06f913696d" providerId="AD" clId="Web-{3C767474-0E29-4D45-B385-274AE811B0C0}" dt="2023-04-22T15:29:19.525" v="529" actId="14100"/>
          <ac:cxnSpMkLst>
            <pc:docMk/>
            <pc:sldMk cId="3570869465" sldId="918"/>
            <ac:cxnSpMk id="10" creationId="{9E08F1D7-7465-9190-06E0-20FB21440CD3}"/>
          </ac:cxnSpMkLst>
        </pc:cxnChg>
        <pc:cxnChg chg="add mod">
          <ac:chgData name="Yash _F21111013" userId="S::f21111013@mescoeorg.onmicrosoft.com::4d99b608-4f30-4204-b0d0-fe06f913696d" providerId="AD" clId="Web-{3C767474-0E29-4D45-B385-274AE811B0C0}" dt="2023-04-22T15:29:28.525" v="530" actId="14100"/>
          <ac:cxnSpMkLst>
            <pc:docMk/>
            <pc:sldMk cId="3570869465" sldId="918"/>
            <ac:cxnSpMk id="11" creationId="{1D3F9CC7-2E0C-F0ED-5661-621E14050507}"/>
          </ac:cxnSpMkLst>
        </pc:cxnChg>
        <pc:cxnChg chg="add mod">
          <ac:chgData name="Yash _F21111013" userId="S::f21111013@mescoeorg.onmicrosoft.com::4d99b608-4f30-4204-b0d0-fe06f913696d" providerId="AD" clId="Web-{3C767474-0E29-4D45-B385-274AE811B0C0}" dt="2023-04-22T15:30:02.058" v="535" actId="14100"/>
          <ac:cxnSpMkLst>
            <pc:docMk/>
            <pc:sldMk cId="3570869465" sldId="918"/>
            <ac:cxnSpMk id="14" creationId="{0C2173F8-BFC4-89D6-7B27-9EBA59A3F505}"/>
          </ac:cxnSpMkLst>
        </pc:cxnChg>
        <pc:cxnChg chg="add mod">
          <ac:chgData name="Yash _F21111013" userId="S::f21111013@mescoeorg.onmicrosoft.com::4d99b608-4f30-4204-b0d0-fe06f913696d" providerId="AD" clId="Web-{3C767474-0E29-4D45-B385-274AE811B0C0}" dt="2023-04-22T15:30:10.090" v="536" actId="1076"/>
          <ac:cxnSpMkLst>
            <pc:docMk/>
            <pc:sldMk cId="3570869465" sldId="918"/>
            <ac:cxnSpMk id="15" creationId="{DC2E81FC-F6CE-333E-DD7E-14C17D65FAE5}"/>
          </ac:cxnSpMkLst>
        </pc:cxnChg>
        <pc:cxnChg chg="add mod">
          <ac:chgData name="Yash _F21111013" userId="S::f21111013@mescoeorg.onmicrosoft.com::4d99b608-4f30-4204-b0d0-fe06f913696d" providerId="AD" clId="Web-{3C767474-0E29-4D45-B385-274AE811B0C0}" dt="2023-04-22T15:30:20.840" v="537" actId="1076"/>
          <ac:cxnSpMkLst>
            <pc:docMk/>
            <pc:sldMk cId="3570869465" sldId="918"/>
            <ac:cxnSpMk id="16" creationId="{FA3955E9-7FB5-20C8-2055-286CFA25494B}"/>
          </ac:cxnSpMkLst>
        </pc:cxnChg>
        <pc:cxnChg chg="add del">
          <ac:chgData name="Yash _F21111013" userId="S::f21111013@mescoeorg.onmicrosoft.com::4d99b608-4f30-4204-b0d0-fe06f913696d" providerId="AD" clId="Web-{3C767474-0E29-4D45-B385-274AE811B0C0}" dt="2023-04-22T15:30:46.966" v="539"/>
          <ac:cxnSpMkLst>
            <pc:docMk/>
            <pc:sldMk cId="3570869465" sldId="918"/>
            <ac:cxnSpMk id="17" creationId="{E6EDB5F3-9C66-D2DA-4168-A9E946A0B80C}"/>
          </ac:cxnSpMkLst>
        </pc:cxnChg>
        <pc:cxnChg chg="add del">
          <ac:chgData name="Yash _F21111013" userId="S::f21111013@mescoeorg.onmicrosoft.com::4d99b608-4f30-4204-b0d0-fe06f913696d" providerId="AD" clId="Web-{3C767474-0E29-4D45-B385-274AE811B0C0}" dt="2023-04-22T15:31:14.233" v="541"/>
          <ac:cxnSpMkLst>
            <pc:docMk/>
            <pc:sldMk cId="3570869465" sldId="918"/>
            <ac:cxnSpMk id="18" creationId="{7307A4BE-46C0-B37A-7117-D2064CE21B3E}"/>
          </ac:cxnSpMkLst>
        </pc:cxnChg>
        <pc:cxnChg chg="add mod">
          <ac:chgData name="Yash _F21111013" userId="S::f21111013@mescoeorg.onmicrosoft.com::4d99b608-4f30-4204-b0d0-fe06f913696d" providerId="AD" clId="Web-{3C767474-0E29-4D45-B385-274AE811B0C0}" dt="2023-04-22T15:31:44.672" v="545" actId="14100"/>
          <ac:cxnSpMkLst>
            <pc:docMk/>
            <pc:sldMk cId="3570869465" sldId="918"/>
            <ac:cxnSpMk id="19" creationId="{A7F35668-8806-080B-DEA4-DE9B39441EB0}"/>
          </ac:cxnSpMkLst>
        </pc:cxnChg>
        <pc:cxnChg chg="add mod">
          <ac:chgData name="Yash _F21111013" userId="S::f21111013@mescoeorg.onmicrosoft.com::4d99b608-4f30-4204-b0d0-fe06f913696d" providerId="AD" clId="Web-{3C767474-0E29-4D45-B385-274AE811B0C0}" dt="2023-04-22T15:32:42.096" v="554" actId="1076"/>
          <ac:cxnSpMkLst>
            <pc:docMk/>
            <pc:sldMk cId="3570869465" sldId="918"/>
            <ac:cxnSpMk id="20" creationId="{84A78356-6B40-0556-2557-CC1BD86205AE}"/>
          </ac:cxnSpMkLst>
        </pc:cxnChg>
      </pc:sldChg>
      <pc:sldChg chg="modSp">
        <pc:chgData name="Yash _F21111013" userId="S::f21111013@mescoeorg.onmicrosoft.com::4d99b608-4f30-4204-b0d0-fe06f913696d" providerId="AD" clId="Web-{3C767474-0E29-4D45-B385-274AE811B0C0}" dt="2023-04-22T14:18:47.308" v="280" actId="20577"/>
        <pc:sldMkLst>
          <pc:docMk/>
          <pc:sldMk cId="1662463818" sldId="919"/>
        </pc:sldMkLst>
        <pc:spChg chg="mod">
          <ac:chgData name="Yash _F21111013" userId="S::f21111013@mescoeorg.onmicrosoft.com::4d99b608-4f30-4204-b0d0-fe06f913696d" providerId="AD" clId="Web-{3C767474-0E29-4D45-B385-274AE811B0C0}" dt="2023-04-22T14:18:24.448" v="272" actId="20577"/>
          <ac:spMkLst>
            <pc:docMk/>
            <pc:sldMk cId="1662463818" sldId="919"/>
            <ac:spMk id="13" creationId="{BCED5033-B8D5-5E1F-BA33-50D45C8ABF36}"/>
          </ac:spMkLst>
        </pc:spChg>
        <pc:spChg chg="mod">
          <ac:chgData name="Yash _F21111013" userId="S::f21111013@mescoeorg.onmicrosoft.com::4d99b608-4f30-4204-b0d0-fe06f913696d" providerId="AD" clId="Web-{3C767474-0E29-4D45-B385-274AE811B0C0}" dt="2023-04-22T14:18:47.308" v="280" actId="20577"/>
          <ac:spMkLst>
            <pc:docMk/>
            <pc:sldMk cId="1662463818" sldId="919"/>
            <ac:spMk id="14" creationId="{51BD3E02-B417-6FEA-B168-879FEE360AFD}"/>
          </ac:spMkLst>
        </pc:spChg>
        <pc:spChg chg="mod">
          <ac:chgData name="Yash _F21111013" userId="S::f21111013@mescoeorg.onmicrosoft.com::4d99b608-4f30-4204-b0d0-fe06f913696d" providerId="AD" clId="Web-{3C767474-0E29-4D45-B385-274AE811B0C0}" dt="2023-04-22T14:18:14.729" v="269" actId="20577"/>
          <ac:spMkLst>
            <pc:docMk/>
            <pc:sldMk cId="1662463818" sldId="919"/>
            <ac:spMk id="67" creationId="{43E9AA7E-9A40-4378-BA1F-D2DC2684ED35}"/>
          </ac:spMkLst>
        </pc:spChg>
        <pc:spChg chg="mod">
          <ac:chgData name="Yash _F21111013" userId="S::f21111013@mescoeorg.onmicrosoft.com::4d99b608-4f30-4204-b0d0-fe06f913696d" providerId="AD" clId="Web-{3C767474-0E29-4D45-B385-274AE811B0C0}" dt="2023-04-22T14:18:31.917" v="273" actId="20577"/>
          <ac:spMkLst>
            <pc:docMk/>
            <pc:sldMk cId="1662463818" sldId="919"/>
            <ac:spMk id="76" creationId="{A98F7418-2E84-4D83-AB5C-A6C8FD62F902}"/>
          </ac:spMkLst>
        </pc:spChg>
        <pc:spChg chg="mod">
          <ac:chgData name="Yash _F21111013" userId="S::f21111013@mescoeorg.onmicrosoft.com::4d99b608-4f30-4204-b0d0-fe06f913696d" providerId="AD" clId="Web-{3C767474-0E29-4D45-B385-274AE811B0C0}" dt="2023-04-22T14:18:39.636" v="277" actId="20577"/>
          <ac:spMkLst>
            <pc:docMk/>
            <pc:sldMk cId="1662463818" sldId="919"/>
            <ac:spMk id="78" creationId="{91FE69F6-9293-4343-B952-0660EA60F5D7}"/>
          </ac:spMkLst>
        </pc:spChg>
      </pc:sldChg>
      <pc:sldChg chg="addSp delSp modSp">
        <pc:chgData name="Yash _F21111013" userId="S::f21111013@mescoeorg.onmicrosoft.com::4d99b608-4f30-4204-b0d0-fe06f913696d" providerId="AD" clId="Web-{3C767474-0E29-4D45-B385-274AE811B0C0}" dt="2023-04-22T14:06:58.911" v="214" actId="14100"/>
        <pc:sldMkLst>
          <pc:docMk/>
          <pc:sldMk cId="740503747" sldId="921"/>
        </pc:sldMkLst>
        <pc:spChg chg="mod">
          <ac:chgData name="Yash _F21111013" userId="S::f21111013@mescoeorg.onmicrosoft.com::4d99b608-4f30-4204-b0d0-fe06f913696d" providerId="AD" clId="Web-{3C767474-0E29-4D45-B385-274AE811B0C0}" dt="2023-04-22T14:06:35.801" v="208" actId="20577"/>
          <ac:spMkLst>
            <pc:docMk/>
            <pc:sldMk cId="740503747" sldId="921"/>
            <ac:spMk id="2" creationId="{D28B78D4-7C7F-1EE6-FF92-BCE12091A78B}"/>
          </ac:spMkLst>
        </pc:spChg>
        <pc:spChg chg="mod">
          <ac:chgData name="Yash _F21111013" userId="S::f21111013@mescoeorg.onmicrosoft.com::4d99b608-4f30-4204-b0d0-fe06f913696d" providerId="AD" clId="Web-{3C767474-0E29-4D45-B385-274AE811B0C0}" dt="2023-04-22T14:06:54.942" v="213" actId="14100"/>
          <ac:spMkLst>
            <pc:docMk/>
            <pc:sldMk cId="740503747" sldId="921"/>
            <ac:spMk id="3" creationId="{D1C45C79-5486-29D1-1E2D-BC4E1906022C}"/>
          </ac:spMkLst>
        </pc:spChg>
        <pc:spChg chg="del">
          <ac:chgData name="Yash _F21111013" userId="S::f21111013@mescoeorg.onmicrosoft.com::4d99b608-4f30-4204-b0d0-fe06f913696d" providerId="AD" clId="Web-{3C767474-0E29-4D45-B385-274AE811B0C0}" dt="2023-04-22T14:06:24.316" v="207"/>
          <ac:spMkLst>
            <pc:docMk/>
            <pc:sldMk cId="740503747" sldId="921"/>
            <ac:spMk id="22" creationId="{2B97F24A-32CE-4C1C-A50D-3016B394DCFB}"/>
          </ac:spMkLst>
        </pc:spChg>
        <pc:spChg chg="del">
          <ac:chgData name="Yash _F21111013" userId="S::f21111013@mescoeorg.onmicrosoft.com::4d99b608-4f30-4204-b0d0-fe06f913696d" providerId="AD" clId="Web-{3C767474-0E29-4D45-B385-274AE811B0C0}" dt="2023-04-22T14:06:24.316" v="207"/>
          <ac:spMkLst>
            <pc:docMk/>
            <pc:sldMk cId="740503747" sldId="921"/>
            <ac:spMk id="24" creationId="{CD8B4F24-440B-49E9-B85D-733523DC064B}"/>
          </ac:spMkLst>
        </pc:spChg>
        <pc:spChg chg="add">
          <ac:chgData name="Yash _F21111013" userId="S::f21111013@mescoeorg.onmicrosoft.com::4d99b608-4f30-4204-b0d0-fe06f913696d" providerId="AD" clId="Web-{3C767474-0E29-4D45-B385-274AE811B0C0}" dt="2023-04-22T14:06:24.316" v="207"/>
          <ac:spMkLst>
            <pc:docMk/>
            <pc:sldMk cId="740503747" sldId="921"/>
            <ac:spMk id="29" creationId="{131BAD53-4E89-4F62-BBB7-26359763ED39}"/>
          </ac:spMkLst>
        </pc:spChg>
        <pc:spChg chg="add">
          <ac:chgData name="Yash _F21111013" userId="S::f21111013@mescoeorg.onmicrosoft.com::4d99b608-4f30-4204-b0d0-fe06f913696d" providerId="AD" clId="Web-{3C767474-0E29-4D45-B385-274AE811B0C0}" dt="2023-04-22T14:06:24.316" v="207"/>
          <ac:spMkLst>
            <pc:docMk/>
            <pc:sldMk cId="740503747" sldId="921"/>
            <ac:spMk id="31" creationId="{62756DA2-40EB-4C6F-B962-5822FFB54FB6}"/>
          </ac:spMkLst>
        </pc:spChg>
        <pc:picChg chg="mod">
          <ac:chgData name="Yash _F21111013" userId="S::f21111013@mescoeorg.onmicrosoft.com::4d99b608-4f30-4204-b0d0-fe06f913696d" providerId="AD" clId="Web-{3C767474-0E29-4D45-B385-274AE811B0C0}" dt="2023-04-22T14:06:58.911" v="214" actId="14100"/>
          <ac:picMkLst>
            <pc:docMk/>
            <pc:sldMk cId="740503747" sldId="921"/>
            <ac:picMk id="4" creationId="{A9D1AB4A-F5BE-9850-FE77-E8D8E03E8E02}"/>
          </ac:picMkLst>
        </pc:picChg>
      </pc:sldChg>
      <pc:sldChg chg="addSp delSp modSp new mod setBg">
        <pc:chgData name="Yash _F21111013" userId="S::f21111013@mescoeorg.onmicrosoft.com::4d99b608-4f30-4204-b0d0-fe06f913696d" providerId="AD" clId="Web-{3C767474-0E29-4D45-B385-274AE811B0C0}" dt="2023-04-22T15:38:40.799" v="614" actId="20577"/>
        <pc:sldMkLst>
          <pc:docMk/>
          <pc:sldMk cId="268643812" sldId="922"/>
        </pc:sldMkLst>
        <pc:spChg chg="mod">
          <ac:chgData name="Yash _F21111013" userId="S::f21111013@mescoeorg.onmicrosoft.com::4d99b608-4f30-4204-b0d0-fe06f913696d" providerId="AD" clId="Web-{3C767474-0E29-4D45-B385-274AE811B0C0}" dt="2023-04-22T14:38:28.906" v="412" actId="20577"/>
          <ac:spMkLst>
            <pc:docMk/>
            <pc:sldMk cId="268643812" sldId="922"/>
            <ac:spMk id="2" creationId="{627DD699-492E-126E-57B1-A696DFB61537}"/>
          </ac:spMkLst>
        </pc:spChg>
        <pc:spChg chg="add mod">
          <ac:chgData name="Yash _F21111013" userId="S::f21111013@mescoeorg.onmicrosoft.com::4d99b608-4f30-4204-b0d0-fe06f913696d" providerId="AD" clId="Web-{3C767474-0E29-4D45-B385-274AE811B0C0}" dt="2023-04-22T14:36:01.933" v="381"/>
          <ac:spMkLst>
            <pc:docMk/>
            <pc:sldMk cId="268643812" sldId="922"/>
            <ac:spMk id="5" creationId="{E9FCA82D-B533-EDC5-5560-FCDF7F58F027}"/>
          </ac:spMkLst>
        </pc:spChg>
        <pc:spChg chg="add mod">
          <ac:chgData name="Yash _F21111013" userId="S::f21111013@mescoeorg.onmicrosoft.com::4d99b608-4f30-4204-b0d0-fe06f913696d" providerId="AD" clId="Web-{3C767474-0E29-4D45-B385-274AE811B0C0}" dt="2023-04-22T15:38:40.799" v="614" actId="20577"/>
          <ac:spMkLst>
            <pc:docMk/>
            <pc:sldMk cId="268643812" sldId="922"/>
            <ac:spMk id="7" creationId="{ECF82513-E8FF-7FA8-F4DC-501A7194652D}"/>
          </ac:spMkLst>
        </pc:spChg>
        <pc:spChg chg="add del">
          <ac:chgData name="Yash _F21111013" userId="S::f21111013@mescoeorg.onmicrosoft.com::4d99b608-4f30-4204-b0d0-fe06f913696d" providerId="AD" clId="Web-{3C767474-0E29-4D45-B385-274AE811B0C0}" dt="2023-04-22T14:30:39.204" v="299"/>
          <ac:spMkLst>
            <pc:docMk/>
            <pc:sldMk cId="268643812" sldId="922"/>
            <ac:spMk id="8" creationId="{C1DD1A8A-57D5-4A81-AD04-532B043C5611}"/>
          </ac:spMkLst>
        </pc:spChg>
        <pc:spChg chg="add del">
          <ac:chgData name="Yash _F21111013" userId="S::f21111013@mescoeorg.onmicrosoft.com::4d99b608-4f30-4204-b0d0-fe06f913696d" providerId="AD" clId="Web-{3C767474-0E29-4D45-B385-274AE811B0C0}" dt="2023-04-22T14:30:39.204" v="299"/>
          <ac:spMkLst>
            <pc:docMk/>
            <pc:sldMk cId="268643812" sldId="922"/>
            <ac:spMk id="10" creationId="{007891EC-4501-44ED-A8C8-B11B6DB767AB}"/>
          </ac:spMkLst>
        </pc:spChg>
        <pc:spChg chg="add del mod">
          <ac:chgData name="Yash _F21111013" userId="S::f21111013@mescoeorg.onmicrosoft.com::4d99b608-4f30-4204-b0d0-fe06f913696d" providerId="AD" clId="Web-{3C767474-0E29-4D45-B385-274AE811B0C0}" dt="2023-04-22T14:37:49.296" v="406"/>
          <ac:spMkLst>
            <pc:docMk/>
            <pc:sldMk cId="268643812" sldId="922"/>
            <ac:spMk id="11" creationId="{4B613521-5486-ECB8-8D4A-21B7F5F53B68}"/>
          </ac:spMkLst>
        </pc:spChg>
        <pc:spChg chg="add mod">
          <ac:chgData name="Yash _F21111013" userId="S::f21111013@mescoeorg.onmicrosoft.com::4d99b608-4f30-4204-b0d0-fe06f913696d" providerId="AD" clId="Web-{3C767474-0E29-4D45-B385-274AE811B0C0}" dt="2023-04-22T15:38:01.375" v="609" actId="20577"/>
          <ac:spMkLst>
            <pc:docMk/>
            <pc:sldMk cId="268643812" sldId="922"/>
            <ac:spMk id="12" creationId="{813D61EE-9D9B-14EA-2854-4670D4F8E7F4}"/>
          </ac:spMkLst>
        </pc:spChg>
        <pc:spChg chg="add del">
          <ac:chgData name="Yash _F21111013" userId="S::f21111013@mescoeorg.onmicrosoft.com::4d99b608-4f30-4204-b0d0-fe06f913696d" providerId="AD" clId="Web-{3C767474-0E29-4D45-B385-274AE811B0C0}" dt="2023-04-22T14:36:01.933" v="381"/>
          <ac:spMkLst>
            <pc:docMk/>
            <pc:sldMk cId="268643812" sldId="922"/>
            <ac:spMk id="15" creationId="{E91DC736-0EF8-4F87-9146-EBF1D2EE4D3D}"/>
          </ac:spMkLst>
        </pc:spChg>
        <pc:spChg chg="add del">
          <ac:chgData name="Yash _F21111013" userId="S::f21111013@mescoeorg.onmicrosoft.com::4d99b608-4f30-4204-b0d0-fe06f913696d" providerId="AD" clId="Web-{3C767474-0E29-4D45-B385-274AE811B0C0}" dt="2023-04-22T14:36:01.933" v="381"/>
          <ac:spMkLst>
            <pc:docMk/>
            <pc:sldMk cId="268643812" sldId="922"/>
            <ac:spMk id="17" creationId="{097CD68E-23E3-4007-8847-CD0944C4F7BE}"/>
          </ac:spMkLst>
        </pc:spChg>
        <pc:spChg chg="add del">
          <ac:chgData name="Yash _F21111013" userId="S::f21111013@mescoeorg.onmicrosoft.com::4d99b608-4f30-4204-b0d0-fe06f913696d" providerId="AD" clId="Web-{3C767474-0E29-4D45-B385-274AE811B0C0}" dt="2023-04-22T14:36:01.933" v="381"/>
          <ac:spMkLst>
            <pc:docMk/>
            <pc:sldMk cId="268643812" sldId="922"/>
            <ac:spMk id="19" creationId="{AF2F604E-43BE-4DC3-B983-E071523364F8}"/>
          </ac:spMkLst>
        </pc:spChg>
        <pc:spChg chg="add del">
          <ac:chgData name="Yash _F21111013" userId="S::f21111013@mescoeorg.onmicrosoft.com::4d99b608-4f30-4204-b0d0-fe06f913696d" providerId="AD" clId="Web-{3C767474-0E29-4D45-B385-274AE811B0C0}" dt="2023-04-22T14:36:01.933" v="381"/>
          <ac:spMkLst>
            <pc:docMk/>
            <pc:sldMk cId="268643812" sldId="922"/>
            <ac:spMk id="21" creationId="{08C9B587-E65E-4B52-B37C-ABEBB6E87928}"/>
          </ac:spMkLst>
        </pc:spChg>
        <pc:spChg chg="add">
          <ac:chgData name="Yash _F21111013" userId="S::f21111013@mescoeorg.onmicrosoft.com::4d99b608-4f30-4204-b0d0-fe06f913696d" providerId="AD" clId="Web-{3C767474-0E29-4D45-B385-274AE811B0C0}" dt="2023-04-22T14:36:01.933" v="381"/>
          <ac:spMkLst>
            <pc:docMk/>
            <pc:sldMk cId="268643812" sldId="922"/>
            <ac:spMk id="27" creationId="{04C21BAE-6866-4C7A-A7EC-C1B2E572D5BE}"/>
          </ac:spMkLst>
        </pc:spChg>
        <pc:spChg chg="add">
          <ac:chgData name="Yash _F21111013" userId="S::f21111013@mescoeorg.onmicrosoft.com::4d99b608-4f30-4204-b0d0-fe06f913696d" providerId="AD" clId="Web-{3C767474-0E29-4D45-B385-274AE811B0C0}" dt="2023-04-22T14:36:01.933" v="381"/>
          <ac:spMkLst>
            <pc:docMk/>
            <pc:sldMk cId="268643812" sldId="922"/>
            <ac:spMk id="29" creationId="{7E7D0C94-08B4-48AE-8813-CC4D60294F42}"/>
          </ac:spMkLst>
        </pc:spChg>
        <pc:spChg chg="add">
          <ac:chgData name="Yash _F21111013" userId="S::f21111013@mescoeorg.onmicrosoft.com::4d99b608-4f30-4204-b0d0-fe06f913696d" providerId="AD" clId="Web-{3C767474-0E29-4D45-B385-274AE811B0C0}" dt="2023-04-22T14:36:01.933" v="381"/>
          <ac:spMkLst>
            <pc:docMk/>
            <pc:sldMk cId="268643812" sldId="922"/>
            <ac:spMk id="31" creationId="{F0C518C2-0AA4-470C-87B9-9CBF428FBA25}"/>
          </ac:spMkLst>
        </pc:spChg>
        <pc:picChg chg="add del mod">
          <ac:chgData name="Yash _F21111013" userId="S::f21111013@mescoeorg.onmicrosoft.com::4d99b608-4f30-4204-b0d0-fe06f913696d" providerId="AD" clId="Web-{3C767474-0E29-4D45-B385-274AE811B0C0}" dt="2023-04-22T14:31:18.003" v="311"/>
          <ac:picMkLst>
            <pc:docMk/>
            <pc:sldMk cId="268643812" sldId="922"/>
            <ac:picMk id="4" creationId="{149D3BB9-8406-D993-D8B3-AC44F294E303}"/>
          </ac:picMkLst>
        </pc:picChg>
        <pc:picChg chg="add">
          <ac:chgData name="Yash _F21111013" userId="S::f21111013@mescoeorg.onmicrosoft.com::4d99b608-4f30-4204-b0d0-fe06f913696d" providerId="AD" clId="Web-{3C767474-0E29-4D45-B385-274AE811B0C0}" dt="2023-04-22T14:36:01.933" v="381"/>
          <ac:picMkLst>
            <pc:docMk/>
            <pc:sldMk cId="268643812" sldId="922"/>
            <ac:picMk id="23" creationId="{3149B62B-35FD-494A-D4BE-A241CA6BE7BA}"/>
          </ac:picMkLst>
        </pc:picChg>
      </pc:sldChg>
      <pc:sldChg chg="addSp delSp modSp new mod setBg">
        <pc:chgData name="Yash _F21111013" userId="S::f21111013@mescoeorg.onmicrosoft.com::4d99b608-4f30-4204-b0d0-fe06f913696d" providerId="AD" clId="Web-{3C767474-0E29-4D45-B385-274AE811B0C0}" dt="2023-04-22T15:48:19.464" v="745" actId="20577"/>
        <pc:sldMkLst>
          <pc:docMk/>
          <pc:sldMk cId="974627046" sldId="923"/>
        </pc:sldMkLst>
        <pc:spChg chg="mod">
          <ac:chgData name="Yash _F21111013" userId="S::f21111013@mescoeorg.onmicrosoft.com::4d99b608-4f30-4204-b0d0-fe06f913696d" providerId="AD" clId="Web-{3C767474-0E29-4D45-B385-274AE811B0C0}" dt="2023-04-22T15:46:59.898" v="737" actId="20577"/>
          <ac:spMkLst>
            <pc:docMk/>
            <pc:sldMk cId="974627046" sldId="923"/>
            <ac:spMk id="2" creationId="{E1E5BCAD-D283-DB38-D7E3-9712B2BEC76E}"/>
          </ac:spMkLst>
        </pc:spChg>
        <pc:spChg chg="add mod">
          <ac:chgData name="Yash _F21111013" userId="S::f21111013@mescoeorg.onmicrosoft.com::4d99b608-4f30-4204-b0d0-fe06f913696d" providerId="AD" clId="Web-{3C767474-0E29-4D45-B385-274AE811B0C0}" dt="2023-04-22T15:48:19.464" v="745" actId="20577"/>
          <ac:spMkLst>
            <pc:docMk/>
            <pc:sldMk cId="974627046" sldId="923"/>
            <ac:spMk id="4" creationId="{CB00B66A-85C4-4C1B-1AA3-45FC783005F8}"/>
          </ac:spMkLst>
        </pc:spChg>
        <pc:spChg chg="add del">
          <ac:chgData name="Yash _F21111013" userId="S::f21111013@mescoeorg.onmicrosoft.com::4d99b608-4f30-4204-b0d0-fe06f913696d" providerId="AD" clId="Web-{3C767474-0E29-4D45-B385-274AE811B0C0}" dt="2023-04-22T15:45:57.739" v="728"/>
          <ac:spMkLst>
            <pc:docMk/>
            <pc:sldMk cId="974627046" sldId="923"/>
            <ac:spMk id="10" creationId="{9F79630B-0F0B-446E-A637-38FA8F61D10E}"/>
          </ac:spMkLst>
        </pc:spChg>
        <pc:spChg chg="add del">
          <ac:chgData name="Yash _F21111013" userId="S::f21111013@mescoeorg.onmicrosoft.com::4d99b608-4f30-4204-b0d0-fe06f913696d" providerId="AD" clId="Web-{3C767474-0E29-4D45-B385-274AE811B0C0}" dt="2023-04-22T15:45:57.739" v="728"/>
          <ac:spMkLst>
            <pc:docMk/>
            <pc:sldMk cId="974627046" sldId="923"/>
            <ac:spMk id="12" creationId="{B3437C99-FC8E-4311-B48A-F0C4C329B154}"/>
          </ac:spMkLst>
        </pc:spChg>
        <pc:spChg chg="add">
          <ac:chgData name="Yash _F21111013" userId="S::f21111013@mescoeorg.onmicrosoft.com::4d99b608-4f30-4204-b0d0-fe06f913696d" providerId="AD" clId="Web-{3C767474-0E29-4D45-B385-274AE811B0C0}" dt="2023-04-22T15:45:57.739" v="728"/>
          <ac:spMkLst>
            <pc:docMk/>
            <pc:sldMk cId="974627046" sldId="923"/>
            <ac:spMk id="17" creationId="{0E3596DD-156A-473E-9BB3-C6A29F7574E9}"/>
          </ac:spMkLst>
        </pc:spChg>
        <pc:spChg chg="add">
          <ac:chgData name="Yash _F21111013" userId="S::f21111013@mescoeorg.onmicrosoft.com::4d99b608-4f30-4204-b0d0-fe06f913696d" providerId="AD" clId="Web-{3C767474-0E29-4D45-B385-274AE811B0C0}" dt="2023-04-22T15:45:57.739" v="728"/>
          <ac:spMkLst>
            <pc:docMk/>
            <pc:sldMk cId="974627046" sldId="923"/>
            <ac:spMk id="19" creationId="{2C46C4D6-C474-4E92-B52E-944C1118F7B6}"/>
          </ac:spMkLst>
        </pc:spChg>
        <pc:picChg chg="add mod">
          <ac:chgData name="Yash _F21111013" userId="S::f21111013@mescoeorg.onmicrosoft.com::4d99b608-4f30-4204-b0d0-fe06f913696d" providerId="AD" clId="Web-{3C767474-0E29-4D45-B385-274AE811B0C0}" dt="2023-04-22T15:46:03.661" v="729" actId="1076"/>
          <ac:picMkLst>
            <pc:docMk/>
            <pc:sldMk cId="974627046" sldId="923"/>
            <ac:picMk id="5" creationId="{12F69F1D-C5FC-C917-2961-4F3F4040FC3F}"/>
          </ac:picMkLst>
        </pc:picChg>
      </pc:sldChg>
      <pc:sldChg chg="addSp delSp modSp new mod setBg setClrOvrMap">
        <pc:chgData name="Yash _F21111013" userId="S::f21111013@mescoeorg.onmicrosoft.com::4d99b608-4f30-4204-b0d0-fe06f913696d" providerId="AD" clId="Web-{3C767474-0E29-4D45-B385-274AE811B0C0}" dt="2023-04-22T15:55:20.841" v="789" actId="1076"/>
        <pc:sldMkLst>
          <pc:docMk/>
          <pc:sldMk cId="876492529" sldId="924"/>
        </pc:sldMkLst>
        <pc:spChg chg="mod">
          <ac:chgData name="Yash _F21111013" userId="S::f21111013@mescoeorg.onmicrosoft.com::4d99b608-4f30-4204-b0d0-fe06f913696d" providerId="AD" clId="Web-{3C767474-0E29-4D45-B385-274AE811B0C0}" dt="2023-04-22T15:55:20.841" v="789" actId="1076"/>
          <ac:spMkLst>
            <pc:docMk/>
            <pc:sldMk cId="876492529" sldId="924"/>
            <ac:spMk id="2" creationId="{E5BCDFC3-95A8-DF02-D3EE-3276D2A1A48E}"/>
          </ac:spMkLst>
        </pc:spChg>
        <pc:spChg chg="del mod">
          <ac:chgData name="Yash _F21111013" userId="S::f21111013@mescoeorg.onmicrosoft.com::4d99b608-4f30-4204-b0d0-fe06f913696d" providerId="AD" clId="Web-{3C767474-0E29-4D45-B385-274AE811B0C0}" dt="2023-04-22T15:53:36.509" v="777"/>
          <ac:spMkLst>
            <pc:docMk/>
            <pc:sldMk cId="876492529" sldId="924"/>
            <ac:spMk id="3" creationId="{E6E158B6-32C7-8A18-1BDF-324B70E84640}"/>
          </ac:spMkLst>
        </pc:spChg>
        <pc:spChg chg="add del">
          <ac:chgData name="Yash _F21111013" userId="S::f21111013@mescoeorg.onmicrosoft.com::4d99b608-4f30-4204-b0d0-fe06f913696d" providerId="AD" clId="Web-{3C767474-0E29-4D45-B385-274AE811B0C0}" dt="2023-04-22T15:53:25.680" v="773"/>
          <ac:spMkLst>
            <pc:docMk/>
            <pc:sldMk cId="876492529" sldId="924"/>
            <ac:spMk id="8" creationId="{27427488-068E-4B55-AC8D-CD070B8CD46D}"/>
          </ac:spMkLst>
        </pc:spChg>
        <pc:spChg chg="add del">
          <ac:chgData name="Yash _F21111013" userId="S::f21111013@mescoeorg.onmicrosoft.com::4d99b608-4f30-4204-b0d0-fe06f913696d" providerId="AD" clId="Web-{3C767474-0E29-4D45-B385-274AE811B0C0}" dt="2023-04-22T15:53:20.414" v="771"/>
          <ac:spMkLst>
            <pc:docMk/>
            <pc:sldMk cId="876492529" sldId="924"/>
            <ac:spMk id="9" creationId="{5A59F003-E00A-43F9-91DC-CC54E3B87466}"/>
          </ac:spMkLst>
        </pc:spChg>
        <pc:spChg chg="add del">
          <ac:chgData name="Yash _F21111013" userId="S::f21111013@mescoeorg.onmicrosoft.com::4d99b608-4f30-4204-b0d0-fe06f913696d" providerId="AD" clId="Web-{3C767474-0E29-4D45-B385-274AE811B0C0}" dt="2023-04-22T15:53:20.414" v="771"/>
          <ac:spMkLst>
            <pc:docMk/>
            <pc:sldMk cId="876492529" sldId="924"/>
            <ac:spMk id="11" creationId="{D74A4382-E3AD-430A-9A1F-DFA3E0E77A7D}"/>
          </ac:spMkLst>
        </pc:spChg>
        <pc:spChg chg="add del">
          <ac:chgData name="Yash _F21111013" userId="S::f21111013@mescoeorg.onmicrosoft.com::4d99b608-4f30-4204-b0d0-fe06f913696d" providerId="AD" clId="Web-{3C767474-0E29-4D45-B385-274AE811B0C0}" dt="2023-04-22T15:53:20.414" v="771"/>
          <ac:spMkLst>
            <pc:docMk/>
            <pc:sldMk cId="876492529" sldId="924"/>
            <ac:spMk id="13" creationId="{79F40191-0F44-4FD1-82CC-ACB507C14BE6}"/>
          </ac:spMkLst>
        </pc:spChg>
        <pc:spChg chg="add del">
          <ac:chgData name="Yash _F21111013" userId="S::f21111013@mescoeorg.onmicrosoft.com::4d99b608-4f30-4204-b0d0-fe06f913696d" providerId="AD" clId="Web-{3C767474-0E29-4D45-B385-274AE811B0C0}" dt="2023-04-22T15:53:25.680" v="773"/>
          <ac:spMkLst>
            <pc:docMk/>
            <pc:sldMk cId="876492529" sldId="924"/>
            <ac:spMk id="14" creationId="{6822B5A5-A76C-4DCB-9522-E70E2E230CBE}"/>
          </ac:spMkLst>
        </pc:spChg>
        <pc:spChg chg="add del">
          <ac:chgData name="Yash _F21111013" userId="S::f21111013@mescoeorg.onmicrosoft.com::4d99b608-4f30-4204-b0d0-fe06f913696d" providerId="AD" clId="Web-{3C767474-0E29-4D45-B385-274AE811B0C0}" dt="2023-04-22T15:53:25.680" v="773"/>
          <ac:spMkLst>
            <pc:docMk/>
            <pc:sldMk cId="876492529" sldId="924"/>
            <ac:spMk id="16" creationId="{A20AF199-99C2-4569-9CAF-24514AE5E82A}"/>
          </ac:spMkLst>
        </pc:spChg>
        <pc:spChg chg="add del">
          <ac:chgData name="Yash _F21111013" userId="S::f21111013@mescoeorg.onmicrosoft.com::4d99b608-4f30-4204-b0d0-fe06f913696d" providerId="AD" clId="Web-{3C767474-0E29-4D45-B385-274AE811B0C0}" dt="2023-04-22T15:53:31.071" v="775"/>
          <ac:spMkLst>
            <pc:docMk/>
            <pc:sldMk cId="876492529" sldId="924"/>
            <ac:spMk id="18" creationId="{5A59F003-E00A-43F9-91DC-CC54E3B87466}"/>
          </ac:spMkLst>
        </pc:spChg>
        <pc:spChg chg="add del">
          <ac:chgData name="Yash _F21111013" userId="S::f21111013@mescoeorg.onmicrosoft.com::4d99b608-4f30-4204-b0d0-fe06f913696d" providerId="AD" clId="Web-{3C767474-0E29-4D45-B385-274AE811B0C0}" dt="2023-04-22T15:53:31.071" v="775"/>
          <ac:spMkLst>
            <pc:docMk/>
            <pc:sldMk cId="876492529" sldId="924"/>
            <ac:spMk id="20" creationId="{D74A4382-E3AD-430A-9A1F-DFA3E0E77A7D}"/>
          </ac:spMkLst>
        </pc:spChg>
        <pc:spChg chg="add del">
          <ac:chgData name="Yash _F21111013" userId="S::f21111013@mescoeorg.onmicrosoft.com::4d99b608-4f30-4204-b0d0-fe06f913696d" providerId="AD" clId="Web-{3C767474-0E29-4D45-B385-274AE811B0C0}" dt="2023-04-22T15:53:31.071" v="775"/>
          <ac:spMkLst>
            <pc:docMk/>
            <pc:sldMk cId="876492529" sldId="924"/>
            <ac:spMk id="21" creationId="{79F40191-0F44-4FD1-82CC-ACB507C14BE6}"/>
          </ac:spMkLst>
        </pc:spChg>
        <pc:spChg chg="add">
          <ac:chgData name="Yash _F21111013" userId="S::f21111013@mescoeorg.onmicrosoft.com::4d99b608-4f30-4204-b0d0-fe06f913696d" providerId="AD" clId="Web-{3C767474-0E29-4D45-B385-274AE811B0C0}" dt="2023-04-22T15:53:31.118" v="776"/>
          <ac:spMkLst>
            <pc:docMk/>
            <pc:sldMk cId="876492529" sldId="924"/>
            <ac:spMk id="23" creationId="{27427488-068E-4B55-AC8D-CD070B8CD46D}"/>
          </ac:spMkLst>
        </pc:spChg>
        <pc:spChg chg="add">
          <ac:chgData name="Yash _F21111013" userId="S::f21111013@mescoeorg.onmicrosoft.com::4d99b608-4f30-4204-b0d0-fe06f913696d" providerId="AD" clId="Web-{3C767474-0E29-4D45-B385-274AE811B0C0}" dt="2023-04-22T15:53:31.118" v="776"/>
          <ac:spMkLst>
            <pc:docMk/>
            <pc:sldMk cId="876492529" sldId="924"/>
            <ac:spMk id="26" creationId="{6822B5A5-A76C-4DCB-9522-E70E2E230CBE}"/>
          </ac:spMkLst>
        </pc:spChg>
        <pc:spChg chg="add">
          <ac:chgData name="Yash _F21111013" userId="S::f21111013@mescoeorg.onmicrosoft.com::4d99b608-4f30-4204-b0d0-fe06f913696d" providerId="AD" clId="Web-{3C767474-0E29-4D45-B385-274AE811B0C0}" dt="2023-04-22T15:53:31.118" v="776"/>
          <ac:spMkLst>
            <pc:docMk/>
            <pc:sldMk cId="876492529" sldId="924"/>
            <ac:spMk id="27" creationId="{A20AF199-99C2-4569-9CAF-24514AE5E82A}"/>
          </ac:spMkLst>
        </pc:spChg>
        <pc:grpChg chg="add del">
          <ac:chgData name="Yash _F21111013" userId="S::f21111013@mescoeorg.onmicrosoft.com::4d99b608-4f30-4204-b0d0-fe06f913696d" providerId="AD" clId="Web-{3C767474-0E29-4D45-B385-274AE811B0C0}" dt="2023-04-22T15:53:25.680" v="773"/>
          <ac:grpSpMkLst>
            <pc:docMk/>
            <pc:sldMk cId="876492529" sldId="924"/>
            <ac:grpSpMk id="10" creationId="{709F4FC9-790F-4F97-8EE4-312CE916E8E1}"/>
          </ac:grpSpMkLst>
        </pc:grpChg>
        <pc:grpChg chg="add">
          <ac:chgData name="Yash _F21111013" userId="S::f21111013@mescoeorg.onmicrosoft.com::4d99b608-4f30-4204-b0d0-fe06f913696d" providerId="AD" clId="Web-{3C767474-0E29-4D45-B385-274AE811B0C0}" dt="2023-04-22T15:53:31.118" v="776"/>
          <ac:grpSpMkLst>
            <pc:docMk/>
            <pc:sldMk cId="876492529" sldId="924"/>
            <ac:grpSpMk id="24" creationId="{709F4FC9-790F-4F97-8EE4-312CE916E8E1}"/>
          </ac:grpSpMkLst>
        </pc:grpChg>
        <pc:picChg chg="add del">
          <ac:chgData name="Yash _F21111013" userId="S::f21111013@mescoeorg.onmicrosoft.com::4d99b608-4f30-4204-b0d0-fe06f913696d" providerId="AD" clId="Web-{3C767474-0E29-4D45-B385-274AE811B0C0}" dt="2023-04-22T15:53:20.414" v="771"/>
          <ac:picMkLst>
            <pc:docMk/>
            <pc:sldMk cId="876492529" sldId="924"/>
            <ac:picMk id="5" creationId="{0191C079-CC2D-C323-67AB-92789A8250C7}"/>
          </ac:picMkLst>
        </pc:picChg>
        <pc:picChg chg="add del">
          <ac:chgData name="Yash _F21111013" userId="S::f21111013@mescoeorg.onmicrosoft.com::4d99b608-4f30-4204-b0d0-fe06f913696d" providerId="AD" clId="Web-{3C767474-0E29-4D45-B385-274AE811B0C0}" dt="2023-04-22T15:53:31.071" v="775"/>
          <ac:picMkLst>
            <pc:docMk/>
            <pc:sldMk cId="876492529" sldId="924"/>
            <ac:picMk id="19" creationId="{0191C079-CC2D-C323-67AB-92789A8250C7}"/>
          </ac:picMkLst>
        </pc:picChg>
      </pc:sldChg>
    </pc:docChg>
  </pc:docChgLst>
  <pc:docChgLst>
    <pc:chgData name="Yash _F21111013" userId="S::f21111013@mescoeorg.onmicrosoft.com::4d99b608-4f30-4204-b0d0-fe06f913696d" providerId="AD" clId="Web-{4F76B128-B3B1-429E-8069-2FDCAED71EC2}"/>
    <pc:docChg chg="addSld delSld modSld sldOrd">
      <pc:chgData name="Yash _F21111013" userId="S::f21111013@mescoeorg.onmicrosoft.com::4d99b608-4f30-4204-b0d0-fe06f913696d" providerId="AD" clId="Web-{4F76B128-B3B1-429E-8069-2FDCAED71EC2}" dt="2023-04-22T09:28:04.582" v="44"/>
      <pc:docMkLst>
        <pc:docMk/>
      </pc:docMkLst>
      <pc:sldChg chg="addSp delSp modSp">
        <pc:chgData name="Yash _F21111013" userId="S::f21111013@mescoeorg.onmicrosoft.com::4d99b608-4f30-4204-b0d0-fe06f913696d" providerId="AD" clId="Web-{4F76B128-B3B1-429E-8069-2FDCAED71EC2}" dt="2023-04-22T09:12:50.954" v="10"/>
        <pc:sldMkLst>
          <pc:docMk/>
          <pc:sldMk cId="0" sldId="257"/>
        </pc:sldMkLst>
        <pc:picChg chg="mod">
          <ac:chgData name="Yash _F21111013" userId="S::f21111013@mescoeorg.onmicrosoft.com::4d99b608-4f30-4204-b0d0-fe06f913696d" providerId="AD" clId="Web-{4F76B128-B3B1-429E-8069-2FDCAED71EC2}" dt="2023-04-22T09:12:15.827" v="3" actId="14100"/>
          <ac:picMkLst>
            <pc:docMk/>
            <pc:sldMk cId="0" sldId="257"/>
            <ac:picMk id="4" creationId="{03DECDD0-F7E4-50F7-3468-F5540C7D896E}"/>
          </ac:picMkLst>
        </pc:picChg>
        <pc:picChg chg="add del mod">
          <ac:chgData name="Yash _F21111013" userId="S::f21111013@mescoeorg.onmicrosoft.com::4d99b608-4f30-4204-b0d0-fe06f913696d" providerId="AD" clId="Web-{4F76B128-B3B1-429E-8069-2FDCAED71EC2}" dt="2023-04-22T09:12:50.954" v="10"/>
          <ac:picMkLst>
            <pc:docMk/>
            <pc:sldMk cId="0" sldId="257"/>
            <ac:picMk id="7" creationId="{5CEAF1D5-4987-7DCE-6875-FBEBD6505F9F}"/>
          </ac:picMkLst>
        </pc:picChg>
      </pc:sldChg>
      <pc:sldChg chg="addSp delSp modSp">
        <pc:chgData name="Yash _F21111013" userId="S::f21111013@mescoeorg.onmicrosoft.com::4d99b608-4f30-4204-b0d0-fe06f913696d" providerId="AD" clId="Web-{4F76B128-B3B1-429E-8069-2FDCAED71EC2}" dt="2023-04-22T09:28:04.582" v="44"/>
        <pc:sldMkLst>
          <pc:docMk/>
          <pc:sldMk cId="0" sldId="264"/>
        </pc:sldMkLst>
        <pc:spChg chg="del">
          <ac:chgData name="Yash _F21111013" userId="S::f21111013@mescoeorg.onmicrosoft.com::4d99b608-4f30-4204-b0d0-fe06f913696d" providerId="AD" clId="Web-{4F76B128-B3B1-429E-8069-2FDCAED71EC2}" dt="2023-04-22T09:24:54.044" v="40"/>
          <ac:spMkLst>
            <pc:docMk/>
            <pc:sldMk cId="0" sldId="264"/>
            <ac:spMk id="2" creationId="{00000000-0000-0000-0000-000000000000}"/>
          </ac:spMkLst>
        </pc:spChg>
        <pc:spChg chg="del">
          <ac:chgData name="Yash _F21111013" userId="S::f21111013@mescoeorg.onmicrosoft.com::4d99b608-4f30-4204-b0d0-fe06f913696d" providerId="AD" clId="Web-{4F76B128-B3B1-429E-8069-2FDCAED71EC2}" dt="2023-04-22T09:24:54.028" v="39"/>
          <ac:spMkLst>
            <pc:docMk/>
            <pc:sldMk cId="0" sldId="264"/>
            <ac:spMk id="3" creationId="{00000000-0000-0000-0000-000000000000}"/>
          </ac:spMkLst>
        </pc:spChg>
        <pc:spChg chg="del">
          <ac:chgData name="Yash _F21111013" userId="S::f21111013@mescoeorg.onmicrosoft.com::4d99b608-4f30-4204-b0d0-fe06f913696d" providerId="AD" clId="Web-{4F76B128-B3B1-429E-8069-2FDCAED71EC2}" dt="2023-04-22T09:24:54.028" v="38"/>
          <ac:spMkLst>
            <pc:docMk/>
            <pc:sldMk cId="0" sldId="264"/>
            <ac:spMk id="4" creationId="{00000000-0000-0000-0000-000000000000}"/>
          </ac:spMkLst>
        </pc:spChg>
        <pc:spChg chg="del">
          <ac:chgData name="Yash _F21111013" userId="S::f21111013@mescoeorg.onmicrosoft.com::4d99b608-4f30-4204-b0d0-fe06f913696d" providerId="AD" clId="Web-{4F76B128-B3B1-429E-8069-2FDCAED71EC2}" dt="2023-04-22T09:24:54.028" v="37"/>
          <ac:spMkLst>
            <pc:docMk/>
            <pc:sldMk cId="0" sldId="264"/>
            <ac:spMk id="5" creationId="{00000000-0000-0000-0000-000000000000}"/>
          </ac:spMkLst>
        </pc:spChg>
        <pc:spChg chg="add del mod">
          <ac:chgData name="Yash _F21111013" userId="S::f21111013@mescoeorg.onmicrosoft.com::4d99b608-4f30-4204-b0d0-fe06f913696d" providerId="AD" clId="Web-{4F76B128-B3B1-429E-8069-2FDCAED71EC2}" dt="2023-04-22T09:27:55.488" v="43"/>
          <ac:spMkLst>
            <pc:docMk/>
            <pc:sldMk cId="0" sldId="264"/>
            <ac:spMk id="10" creationId="{81C862C7-1792-B949-21D0-3E7A76EF4A37}"/>
          </ac:spMkLst>
        </pc:spChg>
        <pc:picChg chg="del">
          <ac:chgData name="Yash _F21111013" userId="S::f21111013@mescoeorg.onmicrosoft.com::4d99b608-4f30-4204-b0d0-fe06f913696d" providerId="AD" clId="Web-{4F76B128-B3B1-429E-8069-2FDCAED71EC2}" dt="2023-04-22T09:24:54.028" v="36"/>
          <ac:picMkLst>
            <pc:docMk/>
            <pc:sldMk cId="0" sldId="264"/>
            <ac:picMk id="6" creationId="{00000000-0000-0000-0000-000000000000}"/>
          </ac:picMkLst>
        </pc:picChg>
        <pc:picChg chg="del">
          <ac:chgData name="Yash _F21111013" userId="S::f21111013@mescoeorg.onmicrosoft.com::4d99b608-4f30-4204-b0d0-fe06f913696d" providerId="AD" clId="Web-{4F76B128-B3B1-429E-8069-2FDCAED71EC2}" dt="2023-04-22T09:24:54.028" v="35"/>
          <ac:picMkLst>
            <pc:docMk/>
            <pc:sldMk cId="0" sldId="264"/>
            <ac:picMk id="7" creationId="{00000000-0000-0000-0000-000000000000}"/>
          </ac:picMkLst>
        </pc:picChg>
        <pc:picChg chg="del">
          <ac:chgData name="Yash _F21111013" userId="S::f21111013@mescoeorg.onmicrosoft.com::4d99b608-4f30-4204-b0d0-fe06f913696d" providerId="AD" clId="Web-{4F76B128-B3B1-429E-8069-2FDCAED71EC2}" dt="2023-04-22T09:24:54.028" v="34"/>
          <ac:picMkLst>
            <pc:docMk/>
            <pc:sldMk cId="0" sldId="264"/>
            <ac:picMk id="8" creationId="{00000000-0000-0000-0000-000000000000}"/>
          </ac:picMkLst>
        </pc:picChg>
        <pc:picChg chg="add del mod">
          <ac:chgData name="Yash _F21111013" userId="S::f21111013@mescoeorg.onmicrosoft.com::4d99b608-4f30-4204-b0d0-fe06f913696d" providerId="AD" clId="Web-{4F76B128-B3B1-429E-8069-2FDCAED71EC2}" dt="2023-04-22T09:28:04.582" v="44"/>
          <ac:picMkLst>
            <pc:docMk/>
            <pc:sldMk cId="0" sldId="264"/>
            <ac:picMk id="11" creationId="{0DBB4712-D53B-FD15-29EE-6D3A2293964A}"/>
          </ac:picMkLst>
        </pc:picChg>
      </pc:sldChg>
      <pc:sldChg chg="addSp delSp modSp del">
        <pc:chgData name="Yash _F21111013" userId="S::f21111013@mescoeorg.onmicrosoft.com::4d99b608-4f30-4204-b0d0-fe06f913696d" providerId="AD" clId="Web-{4F76B128-B3B1-429E-8069-2FDCAED71EC2}" dt="2023-04-22T09:15:56.367" v="33"/>
        <pc:sldMkLst>
          <pc:docMk/>
          <pc:sldMk cId="3225493678" sldId="318"/>
        </pc:sldMkLst>
        <pc:spChg chg="mod">
          <ac:chgData name="Yash _F21111013" userId="S::f21111013@mescoeorg.onmicrosoft.com::4d99b608-4f30-4204-b0d0-fe06f913696d" providerId="AD" clId="Web-{4F76B128-B3B1-429E-8069-2FDCAED71EC2}" dt="2023-04-22T09:15:34.960" v="30" actId="14100"/>
          <ac:spMkLst>
            <pc:docMk/>
            <pc:sldMk cId="3225493678" sldId="318"/>
            <ac:spMk id="67" creationId="{43E9AA7E-9A40-4378-BA1F-D2DC2684ED35}"/>
          </ac:spMkLst>
        </pc:spChg>
        <pc:spChg chg="mod">
          <ac:chgData name="Yash _F21111013" userId="S::f21111013@mescoeorg.onmicrosoft.com::4d99b608-4f30-4204-b0d0-fe06f913696d" providerId="AD" clId="Web-{4F76B128-B3B1-429E-8069-2FDCAED71EC2}" dt="2023-04-22T09:15:24.788" v="27" actId="20577"/>
          <ac:spMkLst>
            <pc:docMk/>
            <pc:sldMk cId="3225493678" sldId="318"/>
            <ac:spMk id="76" creationId="{A98F7418-2E84-4D83-AB5C-A6C8FD62F902}"/>
          </ac:spMkLst>
        </pc:spChg>
        <pc:spChg chg="mod">
          <ac:chgData name="Yash _F21111013" userId="S::f21111013@mescoeorg.onmicrosoft.com::4d99b608-4f30-4204-b0d0-fe06f913696d" providerId="AD" clId="Web-{4F76B128-B3B1-429E-8069-2FDCAED71EC2}" dt="2023-04-22T09:15:30.632" v="29" actId="20577"/>
          <ac:spMkLst>
            <pc:docMk/>
            <pc:sldMk cId="3225493678" sldId="318"/>
            <ac:spMk id="78" creationId="{91FE69F6-9293-4343-B952-0660EA60F5D7}"/>
          </ac:spMkLst>
        </pc:spChg>
        <pc:picChg chg="add del">
          <ac:chgData name="Yash _F21111013" userId="S::f21111013@mescoeorg.onmicrosoft.com::4d99b608-4f30-4204-b0d0-fe06f913696d" providerId="AD" clId="Web-{4F76B128-B3B1-429E-8069-2FDCAED71EC2}" dt="2023-04-22T09:15:48.945" v="32"/>
          <ac:picMkLst>
            <pc:docMk/>
            <pc:sldMk cId="3225493678" sldId="318"/>
            <ac:picMk id="4" creationId="{6CAFA89D-6B17-9AE7-0E39-EDA600695423}"/>
          </ac:picMkLst>
        </pc:picChg>
      </pc:sldChg>
      <pc:sldChg chg="delSp modSp ord">
        <pc:chgData name="Yash _F21111013" userId="S::f21111013@mescoeorg.onmicrosoft.com::4d99b608-4f30-4204-b0d0-fe06f913696d" providerId="AD" clId="Web-{4F76B128-B3B1-429E-8069-2FDCAED71EC2}" dt="2023-04-22T09:14:48.661" v="24"/>
        <pc:sldMkLst>
          <pc:docMk/>
          <pc:sldMk cId="3768407174" sldId="321"/>
        </pc:sldMkLst>
        <pc:spChg chg="mod">
          <ac:chgData name="Yash _F21111013" userId="S::f21111013@mescoeorg.onmicrosoft.com::4d99b608-4f30-4204-b0d0-fe06f913696d" providerId="AD" clId="Web-{4F76B128-B3B1-429E-8069-2FDCAED71EC2}" dt="2023-04-22T09:14:34.786" v="23" actId="20577"/>
          <ac:spMkLst>
            <pc:docMk/>
            <pc:sldMk cId="3768407174" sldId="321"/>
            <ac:spMk id="22" creationId="{6901F867-EA3A-4053-BC23-44561238D953}"/>
          </ac:spMkLst>
        </pc:spChg>
        <pc:spChg chg="del">
          <ac:chgData name="Yash _F21111013" userId="S::f21111013@mescoeorg.onmicrosoft.com::4d99b608-4f30-4204-b0d0-fe06f913696d" providerId="AD" clId="Web-{4F76B128-B3B1-429E-8069-2FDCAED71EC2}" dt="2023-04-22T09:13:38.080" v="19"/>
          <ac:spMkLst>
            <pc:docMk/>
            <pc:sldMk cId="3768407174" sldId="321"/>
            <ac:spMk id="53" creationId="{C13C44B6-F3A2-4A98-8FDF-EEE3B2CBF03B}"/>
          </ac:spMkLst>
        </pc:spChg>
      </pc:sldChg>
      <pc:sldChg chg="add del replId">
        <pc:chgData name="Yash _F21111013" userId="S::f21111013@mescoeorg.onmicrosoft.com::4d99b608-4f30-4204-b0d0-fe06f913696d" providerId="AD" clId="Web-{4F76B128-B3B1-429E-8069-2FDCAED71EC2}" dt="2023-04-22T09:11:36.560" v="2"/>
        <pc:sldMkLst>
          <pc:docMk/>
          <pc:sldMk cId="275009620" sldId="919"/>
        </pc:sldMkLst>
      </pc:sldChg>
    </pc:docChg>
  </pc:docChgLst>
  <pc:docChgLst>
    <pc:chgData name="Yash _F21111013" userId="S::f21111013@mescoeorg.onmicrosoft.com::4d99b608-4f30-4204-b0d0-fe06f913696d" providerId="AD" clId="Web-{E22D1FB4-367B-4BF9-9063-054DEE83DB31}"/>
    <pc:docChg chg="modSld">
      <pc:chgData name="Yash _F21111013" userId="S::f21111013@mescoeorg.onmicrosoft.com::4d99b608-4f30-4204-b0d0-fe06f913696d" providerId="AD" clId="Web-{E22D1FB4-367B-4BF9-9063-054DEE83DB31}" dt="2023-04-22T08:23:22.096" v="87" actId="14100"/>
      <pc:docMkLst>
        <pc:docMk/>
      </pc:docMkLst>
      <pc:sldChg chg="modSp">
        <pc:chgData name="Yash _F21111013" userId="S::f21111013@mescoeorg.onmicrosoft.com::4d99b608-4f30-4204-b0d0-fe06f913696d" providerId="AD" clId="Web-{E22D1FB4-367B-4BF9-9063-054DEE83DB31}" dt="2023-04-22T08:23:22.096" v="87" actId="14100"/>
        <pc:sldMkLst>
          <pc:docMk/>
          <pc:sldMk cId="0" sldId="256"/>
        </pc:sldMkLst>
        <pc:spChg chg="mod">
          <ac:chgData name="Yash _F21111013" userId="S::f21111013@mescoeorg.onmicrosoft.com::4d99b608-4f30-4204-b0d0-fe06f913696d" providerId="AD" clId="Web-{E22D1FB4-367B-4BF9-9063-054DEE83DB31}" dt="2023-04-22T08:16:16.267" v="36" actId="1076"/>
          <ac:spMkLst>
            <pc:docMk/>
            <pc:sldMk cId="0" sldId="256"/>
            <ac:spMk id="7" creationId="{00000000-0000-0000-0000-000000000000}"/>
          </ac:spMkLst>
        </pc:spChg>
        <pc:spChg chg="mod">
          <ac:chgData name="Yash _F21111013" userId="S::f21111013@mescoeorg.onmicrosoft.com::4d99b608-4f30-4204-b0d0-fe06f913696d" providerId="AD" clId="Web-{E22D1FB4-367B-4BF9-9063-054DEE83DB31}" dt="2023-04-22T08:23:22.096" v="87" actId="14100"/>
          <ac:spMkLst>
            <pc:docMk/>
            <pc:sldMk cId="0" sldId="256"/>
            <ac:spMk id="8" creationId="{00000000-0000-0000-0000-000000000000}"/>
          </ac:spMkLst>
        </pc:spChg>
      </pc:sldChg>
      <pc:sldChg chg="delSp">
        <pc:chgData name="Yash _F21111013" userId="S::f21111013@mescoeorg.onmicrosoft.com::4d99b608-4f30-4204-b0d0-fe06f913696d" providerId="AD" clId="Web-{E22D1FB4-367B-4BF9-9063-054DEE83DB31}" dt="2023-04-22T08:17:56.848" v="60"/>
        <pc:sldMkLst>
          <pc:docMk/>
          <pc:sldMk cId="3225493678" sldId="318"/>
        </pc:sldMkLst>
        <pc:spChg chg="del">
          <ac:chgData name="Yash _F21111013" userId="S::f21111013@mescoeorg.onmicrosoft.com::4d99b608-4f30-4204-b0d0-fe06f913696d" providerId="AD" clId="Web-{E22D1FB4-367B-4BF9-9063-054DEE83DB31}" dt="2023-04-22T08:17:56.848" v="60"/>
          <ac:spMkLst>
            <pc:docMk/>
            <pc:sldMk cId="3225493678" sldId="318"/>
            <ac:spMk id="31" creationId="{12C34738-7B08-471D-AACF-FB52B5F0224F}"/>
          </ac:spMkLst>
        </pc:spChg>
      </pc:sldChg>
      <pc:sldChg chg="delSp modSp">
        <pc:chgData name="Yash _F21111013" userId="S::f21111013@mescoeorg.onmicrosoft.com::4d99b608-4f30-4204-b0d0-fe06f913696d" providerId="AD" clId="Web-{E22D1FB4-367B-4BF9-9063-054DEE83DB31}" dt="2023-04-22T08:18:09.818" v="63"/>
        <pc:sldMkLst>
          <pc:docMk/>
          <pc:sldMk cId="373395033" sldId="382"/>
        </pc:sldMkLst>
        <pc:spChg chg="del mod">
          <ac:chgData name="Yash _F21111013" userId="S::f21111013@mescoeorg.onmicrosoft.com::4d99b608-4f30-4204-b0d0-fe06f913696d" providerId="AD" clId="Web-{E22D1FB4-367B-4BF9-9063-054DEE83DB31}" dt="2023-04-22T08:18:09.818" v="63"/>
          <ac:spMkLst>
            <pc:docMk/>
            <pc:sldMk cId="373395033" sldId="382"/>
            <ac:spMk id="11" creationId="{273B76D7-4606-413D-BA5F-291AD6999863}"/>
          </ac:spMkLst>
        </pc:spChg>
      </pc:sldChg>
    </pc:docChg>
  </pc:docChgLst>
  <pc:docChgLst>
    <pc:chgData name="Omkar_F21111008" userId="S::f21111008@mescoeorg.onmicrosoft.com::0ed4a269-141f-4bef-b85f-4689f5dcb3f5" providerId="AD" clId="Web-{A62896F4-535C-45D1-896F-DDB0F74DE092}"/>
    <pc:docChg chg="modSld">
      <pc:chgData name="Omkar_F21111008" userId="S::f21111008@mescoeorg.onmicrosoft.com::0ed4a269-141f-4bef-b85f-4689f5dcb3f5" providerId="AD" clId="Web-{A62896F4-535C-45D1-896F-DDB0F74DE092}" dt="2023-04-22T08:34:24.991" v="44" actId="20577"/>
      <pc:docMkLst>
        <pc:docMk/>
      </pc:docMkLst>
      <pc:sldChg chg="modSp">
        <pc:chgData name="Omkar_F21111008" userId="S::f21111008@mescoeorg.onmicrosoft.com::0ed4a269-141f-4bef-b85f-4689f5dcb3f5" providerId="AD" clId="Web-{A62896F4-535C-45D1-896F-DDB0F74DE092}" dt="2023-04-22T08:34:24.991" v="44" actId="20577"/>
        <pc:sldMkLst>
          <pc:docMk/>
          <pc:sldMk cId="1863604682" sldId="917"/>
        </pc:sldMkLst>
        <pc:spChg chg="mod">
          <ac:chgData name="Omkar_F21111008" userId="S::f21111008@mescoeorg.onmicrosoft.com::0ed4a269-141f-4bef-b85f-4689f5dcb3f5" providerId="AD" clId="Web-{A62896F4-535C-45D1-896F-DDB0F74DE092}" dt="2023-04-22T08:30:38.420" v="10" actId="20577"/>
          <ac:spMkLst>
            <pc:docMk/>
            <pc:sldMk cId="1863604682" sldId="917"/>
            <ac:spMk id="76" creationId="{850AD23B-90BD-4EDB-AC73-80696B8CBB6D}"/>
          </ac:spMkLst>
        </pc:spChg>
        <pc:spChg chg="mod">
          <ac:chgData name="Omkar_F21111008" userId="S::f21111008@mescoeorg.onmicrosoft.com::0ed4a269-141f-4bef-b85f-4689f5dcb3f5" providerId="AD" clId="Web-{A62896F4-535C-45D1-896F-DDB0F74DE092}" dt="2023-04-22T08:34:24.991" v="44" actId="20577"/>
          <ac:spMkLst>
            <pc:docMk/>
            <pc:sldMk cId="1863604682" sldId="917"/>
            <ac:spMk id="78" creationId="{AD3A5476-F07F-4B93-AEA3-35F240EC5308}"/>
          </ac:spMkLst>
        </pc:spChg>
        <pc:spChg chg="mod">
          <ac:chgData name="Omkar_F21111008" userId="S::f21111008@mescoeorg.onmicrosoft.com::0ed4a269-141f-4bef-b85f-4689f5dcb3f5" providerId="AD" clId="Web-{A62896F4-535C-45D1-896F-DDB0F74DE092}" dt="2023-04-22T08:30:26.591" v="8" actId="1076"/>
          <ac:spMkLst>
            <pc:docMk/>
            <pc:sldMk cId="1863604682" sldId="917"/>
            <ac:spMk id="84" creationId="{85C54AB9-A410-40AB-800C-C14F8B8562AF}"/>
          </ac:spMkLst>
        </pc:spChg>
      </pc:sldChg>
    </pc:docChg>
  </pc:docChgLst>
  <pc:docChgLst>
    <pc:chgData name="Yash _F21111013" userId="S::f21111013@mescoeorg.onmicrosoft.com::4d99b608-4f30-4204-b0d0-fe06f913696d" providerId="AD" clId="Web-{06A2415C-4D97-4FBC-B86B-9ED1D85A72A8}"/>
    <pc:docChg chg="modSld">
      <pc:chgData name="Yash _F21111013" userId="S::f21111013@mescoeorg.onmicrosoft.com::4d99b608-4f30-4204-b0d0-fe06f913696d" providerId="AD" clId="Web-{06A2415C-4D97-4FBC-B86B-9ED1D85A72A8}" dt="2023-04-22T09:57:19.439" v="120"/>
      <pc:docMkLst>
        <pc:docMk/>
      </pc:docMkLst>
      <pc:sldChg chg="addSp delSp modSp">
        <pc:chgData name="Yash _F21111013" userId="S::f21111013@mescoeorg.onmicrosoft.com::4d99b608-4f30-4204-b0d0-fe06f913696d" providerId="AD" clId="Web-{06A2415C-4D97-4FBC-B86B-9ED1D85A72A8}" dt="2023-04-22T09:57:19.439" v="120"/>
        <pc:sldMkLst>
          <pc:docMk/>
          <pc:sldMk cId="0" sldId="264"/>
        </pc:sldMkLst>
        <pc:spChg chg="add">
          <ac:chgData name="Yash _F21111013" userId="S::f21111013@mescoeorg.onmicrosoft.com::4d99b608-4f30-4204-b0d0-fe06f913696d" providerId="AD" clId="Web-{06A2415C-4D97-4FBC-B86B-9ED1D85A72A8}" dt="2023-04-22T09:57:19.439" v="120"/>
          <ac:spMkLst>
            <pc:docMk/>
            <pc:sldMk cId="0" sldId="264"/>
            <ac:spMk id="12" creationId="{F3060C83-F051-4F0E-ABAD-AA0DFC48B218}"/>
          </ac:spMkLst>
        </pc:spChg>
        <pc:spChg chg="add">
          <ac:chgData name="Yash _F21111013" userId="S::f21111013@mescoeorg.onmicrosoft.com::4d99b608-4f30-4204-b0d0-fe06f913696d" providerId="AD" clId="Web-{06A2415C-4D97-4FBC-B86B-9ED1D85A72A8}" dt="2023-04-22T09:57:19.439" v="120"/>
          <ac:spMkLst>
            <pc:docMk/>
            <pc:sldMk cId="0" sldId="264"/>
            <ac:spMk id="16" creationId="{83C98ABE-055B-441F-B07E-44F97F083C39}"/>
          </ac:spMkLst>
        </pc:spChg>
        <pc:spChg chg="add">
          <ac:chgData name="Yash _F21111013" userId="S::f21111013@mescoeorg.onmicrosoft.com::4d99b608-4f30-4204-b0d0-fe06f913696d" providerId="AD" clId="Web-{06A2415C-4D97-4FBC-B86B-9ED1D85A72A8}" dt="2023-04-22T09:57:19.439" v="120"/>
          <ac:spMkLst>
            <pc:docMk/>
            <pc:sldMk cId="0" sldId="264"/>
            <ac:spMk id="17" creationId="{FF9F2414-84E8-453E-B1F3-389FDE8192D9}"/>
          </ac:spMkLst>
        </pc:spChg>
        <pc:spChg chg="add">
          <ac:chgData name="Yash _F21111013" userId="S::f21111013@mescoeorg.onmicrosoft.com::4d99b608-4f30-4204-b0d0-fe06f913696d" providerId="AD" clId="Web-{06A2415C-4D97-4FBC-B86B-9ED1D85A72A8}" dt="2023-04-22T09:57:19.439" v="120"/>
          <ac:spMkLst>
            <pc:docMk/>
            <pc:sldMk cId="0" sldId="264"/>
            <ac:spMk id="18" creationId="{29FDB030-9B49-4CED-8CCD-4D99382388AC}"/>
          </ac:spMkLst>
        </pc:spChg>
        <pc:spChg chg="add">
          <ac:chgData name="Yash _F21111013" userId="S::f21111013@mescoeorg.onmicrosoft.com::4d99b608-4f30-4204-b0d0-fe06f913696d" providerId="AD" clId="Web-{06A2415C-4D97-4FBC-B86B-9ED1D85A72A8}" dt="2023-04-22T09:57:19.439" v="120"/>
          <ac:spMkLst>
            <pc:docMk/>
            <pc:sldMk cId="0" sldId="264"/>
            <ac:spMk id="20" creationId="{3783CA14-24A1-485C-8B30-D6A5D87987AD}"/>
          </ac:spMkLst>
        </pc:spChg>
        <pc:spChg chg="add">
          <ac:chgData name="Yash _F21111013" userId="S::f21111013@mescoeorg.onmicrosoft.com::4d99b608-4f30-4204-b0d0-fe06f913696d" providerId="AD" clId="Web-{06A2415C-4D97-4FBC-B86B-9ED1D85A72A8}" dt="2023-04-22T09:57:19.439" v="120"/>
          <ac:spMkLst>
            <pc:docMk/>
            <pc:sldMk cId="0" sldId="264"/>
            <ac:spMk id="22" creationId="{9A97C86A-04D6-40F7-AE84-31AB43E6A846}"/>
          </ac:spMkLst>
        </pc:spChg>
        <pc:spChg chg="add">
          <ac:chgData name="Yash _F21111013" userId="S::f21111013@mescoeorg.onmicrosoft.com::4d99b608-4f30-4204-b0d0-fe06f913696d" providerId="AD" clId="Web-{06A2415C-4D97-4FBC-B86B-9ED1D85A72A8}" dt="2023-04-22T09:57:19.439" v="120"/>
          <ac:spMkLst>
            <pc:docMk/>
            <pc:sldMk cId="0" sldId="264"/>
            <ac:spMk id="26" creationId="{3ECA69A1-7536-43AC-85EF-C7106179F5ED}"/>
          </ac:spMkLst>
        </pc:spChg>
        <pc:picChg chg="mod">
          <ac:chgData name="Yash _F21111013" userId="S::f21111013@mescoeorg.onmicrosoft.com::4d99b608-4f30-4204-b0d0-fe06f913696d" providerId="AD" clId="Web-{06A2415C-4D97-4FBC-B86B-9ED1D85A72A8}" dt="2023-04-22T09:57:19.439" v="120"/>
          <ac:picMkLst>
            <pc:docMk/>
            <pc:sldMk cId="0" sldId="264"/>
            <ac:picMk id="2" creationId="{1D923A83-3B3E-0B86-BD9E-8F8F22FB36DE}"/>
          </ac:picMkLst>
        </pc:picChg>
        <pc:picChg chg="mod">
          <ac:chgData name="Yash _F21111013" userId="S::f21111013@mescoeorg.onmicrosoft.com::4d99b608-4f30-4204-b0d0-fe06f913696d" providerId="AD" clId="Web-{06A2415C-4D97-4FBC-B86B-9ED1D85A72A8}" dt="2023-04-22T09:57:19.439" v="120"/>
          <ac:picMkLst>
            <pc:docMk/>
            <pc:sldMk cId="0" sldId="264"/>
            <ac:picMk id="3" creationId="{A2ABF31D-CA2A-C847-DE02-46810751A1DA}"/>
          </ac:picMkLst>
        </pc:picChg>
        <pc:picChg chg="add mod ord modCrop">
          <ac:chgData name="Yash _F21111013" userId="S::f21111013@mescoeorg.onmicrosoft.com::4d99b608-4f30-4204-b0d0-fe06f913696d" providerId="AD" clId="Web-{06A2415C-4D97-4FBC-B86B-9ED1D85A72A8}" dt="2023-04-22T09:57:19.439" v="120"/>
          <ac:picMkLst>
            <pc:docMk/>
            <pc:sldMk cId="0" sldId="264"/>
            <ac:picMk id="4" creationId="{5FD2D98B-0D46-BDE0-ABA8-FB9A89DEF5F8}"/>
          </ac:picMkLst>
        </pc:picChg>
        <pc:picChg chg="add mod modCrop">
          <ac:chgData name="Yash _F21111013" userId="S::f21111013@mescoeorg.onmicrosoft.com::4d99b608-4f30-4204-b0d0-fe06f913696d" providerId="AD" clId="Web-{06A2415C-4D97-4FBC-B86B-9ED1D85A72A8}" dt="2023-04-22T09:57:19.439" v="120"/>
          <ac:picMkLst>
            <pc:docMk/>
            <pc:sldMk cId="0" sldId="264"/>
            <ac:picMk id="5" creationId="{629369E9-96F7-57CE-746A-1281AD697266}"/>
          </ac:picMkLst>
        </pc:picChg>
        <pc:picChg chg="mod ord">
          <ac:chgData name="Yash _F21111013" userId="S::f21111013@mescoeorg.onmicrosoft.com::4d99b608-4f30-4204-b0d0-fe06f913696d" providerId="AD" clId="Web-{06A2415C-4D97-4FBC-B86B-9ED1D85A72A8}" dt="2023-04-22T09:57:19.439" v="120"/>
          <ac:picMkLst>
            <pc:docMk/>
            <pc:sldMk cId="0" sldId="264"/>
            <ac:picMk id="6" creationId="{77860E1C-B280-F7A9-3811-013499ECA723}"/>
          </ac:picMkLst>
        </pc:picChg>
        <pc:picChg chg="add mod">
          <ac:chgData name="Yash _F21111013" userId="S::f21111013@mescoeorg.onmicrosoft.com::4d99b608-4f30-4204-b0d0-fe06f913696d" providerId="AD" clId="Web-{06A2415C-4D97-4FBC-B86B-9ED1D85A72A8}" dt="2023-04-22T09:57:19.439" v="120"/>
          <ac:picMkLst>
            <pc:docMk/>
            <pc:sldMk cId="0" sldId="264"/>
            <ac:picMk id="7" creationId="{4004EA81-2A0C-B721-B26B-D3283B737EE8}"/>
          </ac:picMkLst>
        </pc:picChg>
        <pc:picChg chg="add mod">
          <ac:chgData name="Yash _F21111013" userId="S::f21111013@mescoeorg.onmicrosoft.com::4d99b608-4f30-4204-b0d0-fe06f913696d" providerId="AD" clId="Web-{06A2415C-4D97-4FBC-B86B-9ED1D85A72A8}" dt="2023-04-22T09:57:19.439" v="120"/>
          <ac:picMkLst>
            <pc:docMk/>
            <pc:sldMk cId="0" sldId="264"/>
            <ac:picMk id="8" creationId="{4D58E51F-8E86-C87F-C04E-E37A23803607}"/>
          </ac:picMkLst>
        </pc:picChg>
        <pc:cxnChg chg="del">
          <ac:chgData name="Yash _F21111013" userId="S::f21111013@mescoeorg.onmicrosoft.com::4d99b608-4f30-4204-b0d0-fe06f913696d" providerId="AD" clId="Web-{06A2415C-4D97-4FBC-B86B-9ED1D85A72A8}" dt="2023-04-22T09:49:47.910" v="7"/>
          <ac:cxnSpMkLst>
            <pc:docMk/>
            <pc:sldMk cId="0" sldId="264"/>
            <ac:cxnSpMk id="27" creationId="{DCD67800-37AC-4E14-89B0-F79DCB3FB86D}"/>
          </ac:cxnSpMkLst>
        </pc:cxnChg>
        <pc:cxnChg chg="del">
          <ac:chgData name="Yash _F21111013" userId="S::f21111013@mescoeorg.onmicrosoft.com::4d99b608-4f30-4204-b0d0-fe06f913696d" providerId="AD" clId="Web-{06A2415C-4D97-4FBC-B86B-9ED1D85A72A8}" dt="2023-04-22T09:49:47.910" v="7"/>
          <ac:cxnSpMkLst>
            <pc:docMk/>
            <pc:sldMk cId="0" sldId="264"/>
            <ac:cxnSpMk id="28" creationId="{20F1788F-A5AE-4188-8274-F7F2E3833ECD}"/>
          </ac:cxnSpMkLst>
        </pc:cxnChg>
      </pc:sldChg>
      <pc:sldChg chg="delSp modSp">
        <pc:chgData name="Yash _F21111013" userId="S::f21111013@mescoeorg.onmicrosoft.com::4d99b608-4f30-4204-b0d0-fe06f913696d" providerId="AD" clId="Web-{06A2415C-4D97-4FBC-B86B-9ED1D85A72A8}" dt="2023-04-22T09:56:59.486" v="119" actId="20577"/>
        <pc:sldMkLst>
          <pc:docMk/>
          <pc:sldMk cId="0" sldId="267"/>
        </pc:sldMkLst>
        <pc:spChg chg="mod">
          <ac:chgData name="Yash _F21111013" userId="S::f21111013@mescoeorg.onmicrosoft.com::4d99b608-4f30-4204-b0d0-fe06f913696d" providerId="AD" clId="Web-{06A2415C-4D97-4FBC-B86B-9ED1D85A72A8}" dt="2023-04-22T09:56:59.486" v="119" actId="20577"/>
          <ac:spMkLst>
            <pc:docMk/>
            <pc:sldMk cId="0" sldId="267"/>
            <ac:spMk id="12" creationId="{00000000-0000-0000-0000-000000000000}"/>
          </ac:spMkLst>
        </pc:spChg>
        <pc:spChg chg="del">
          <ac:chgData name="Yash _F21111013" userId="S::f21111013@mescoeorg.onmicrosoft.com::4d99b608-4f30-4204-b0d0-fe06f913696d" providerId="AD" clId="Web-{06A2415C-4D97-4FBC-B86B-9ED1D85A72A8}" dt="2023-04-22T09:56:30.797" v="96"/>
          <ac:spMkLst>
            <pc:docMk/>
            <pc:sldMk cId="0" sldId="267"/>
            <ac:spMk id="17" creationId="{00000000-0000-0000-0000-000000000000}"/>
          </ac:spMkLst>
        </pc:spChg>
        <pc:spChg chg="mod">
          <ac:chgData name="Yash _F21111013" userId="S::f21111013@mescoeorg.onmicrosoft.com::4d99b608-4f30-4204-b0d0-fe06f913696d" providerId="AD" clId="Web-{06A2415C-4D97-4FBC-B86B-9ED1D85A72A8}" dt="2023-04-22T09:56:19.813" v="95" actId="20577"/>
          <ac:spMkLst>
            <pc:docMk/>
            <pc:sldMk cId="0" sldId="267"/>
            <ac:spMk id="18" creationId="{00000000-0000-0000-0000-000000000000}"/>
          </ac:spMkLst>
        </pc:spChg>
      </pc:sldChg>
    </pc:docChg>
  </pc:docChgLst>
  <pc:docChgLst>
    <pc:chgData name="Yash _F21111013" userId="S::f21111013@mescoeorg.onmicrosoft.com::4d99b608-4f30-4204-b0d0-fe06f913696d" providerId="AD" clId="Web-{3F88F948-2F38-4CAD-BFAB-1B1113AFB880}"/>
    <pc:docChg chg="modSld sldOrd">
      <pc:chgData name="Yash _F21111013" userId="S::f21111013@mescoeorg.onmicrosoft.com::4d99b608-4f30-4204-b0d0-fe06f913696d" providerId="AD" clId="Web-{3F88F948-2F38-4CAD-BFAB-1B1113AFB880}" dt="2023-04-22T12:43:13.460" v="936" actId="20577"/>
      <pc:docMkLst>
        <pc:docMk/>
      </pc:docMkLst>
      <pc:sldChg chg="addSp delSp modSp mod ord setBg">
        <pc:chgData name="Yash _F21111013" userId="S::f21111013@mescoeorg.onmicrosoft.com::4d99b608-4f30-4204-b0d0-fe06f913696d" providerId="AD" clId="Web-{3F88F948-2F38-4CAD-BFAB-1B1113AFB880}" dt="2023-04-22T12:09:38.701" v="522" actId="1076"/>
        <pc:sldMkLst>
          <pc:docMk/>
          <pc:sldMk cId="0" sldId="259"/>
        </pc:sldMkLst>
        <pc:spChg chg="del">
          <ac:chgData name="Yash _F21111013" userId="S::f21111013@mescoeorg.onmicrosoft.com::4d99b608-4f30-4204-b0d0-fe06f913696d" providerId="AD" clId="Web-{3F88F948-2F38-4CAD-BFAB-1B1113AFB880}" dt="2023-04-22T11:52:08.946" v="286"/>
          <ac:spMkLst>
            <pc:docMk/>
            <pc:sldMk cId="0" sldId="259"/>
            <ac:spMk id="2" creationId="{00000000-0000-0000-0000-000000000000}"/>
          </ac:spMkLst>
        </pc:spChg>
        <pc:spChg chg="del">
          <ac:chgData name="Yash _F21111013" userId="S::f21111013@mescoeorg.onmicrosoft.com::4d99b608-4f30-4204-b0d0-fe06f913696d" providerId="AD" clId="Web-{3F88F948-2F38-4CAD-BFAB-1B1113AFB880}" dt="2023-04-22T11:52:10.321" v="288"/>
          <ac:spMkLst>
            <pc:docMk/>
            <pc:sldMk cId="0" sldId="259"/>
            <ac:spMk id="3" creationId="{00000000-0000-0000-0000-000000000000}"/>
          </ac:spMkLst>
        </pc:spChg>
        <pc:spChg chg="del">
          <ac:chgData name="Yash _F21111013" userId="S::f21111013@mescoeorg.onmicrosoft.com::4d99b608-4f30-4204-b0d0-fe06f913696d" providerId="AD" clId="Web-{3F88F948-2F38-4CAD-BFAB-1B1113AFB880}" dt="2023-04-22T11:52:08.883" v="285"/>
          <ac:spMkLst>
            <pc:docMk/>
            <pc:sldMk cId="0" sldId="259"/>
            <ac:spMk id="4" creationId="{00000000-0000-0000-0000-000000000000}"/>
          </ac:spMkLst>
        </pc:spChg>
        <pc:spChg chg="del">
          <ac:chgData name="Yash _F21111013" userId="S::f21111013@mescoeorg.onmicrosoft.com::4d99b608-4f30-4204-b0d0-fe06f913696d" providerId="AD" clId="Web-{3F88F948-2F38-4CAD-BFAB-1B1113AFB880}" dt="2023-04-22T11:52:10.321" v="287"/>
          <ac:spMkLst>
            <pc:docMk/>
            <pc:sldMk cId="0" sldId="259"/>
            <ac:spMk id="5" creationId="{00000000-0000-0000-0000-000000000000}"/>
          </ac:spMkLst>
        </pc:spChg>
        <pc:spChg chg="add mod">
          <ac:chgData name="Yash _F21111013" userId="S::f21111013@mescoeorg.onmicrosoft.com::4d99b608-4f30-4204-b0d0-fe06f913696d" providerId="AD" clId="Web-{3F88F948-2F38-4CAD-BFAB-1B1113AFB880}" dt="2023-04-22T12:05:11.348" v="484" actId="1076"/>
          <ac:spMkLst>
            <pc:docMk/>
            <pc:sldMk cId="0" sldId="259"/>
            <ac:spMk id="8" creationId="{77615C8F-B383-EA39-27DA-8B5405AEB6C2}"/>
          </ac:spMkLst>
        </pc:spChg>
        <pc:spChg chg="add mod">
          <ac:chgData name="Yash _F21111013" userId="S::f21111013@mescoeorg.onmicrosoft.com::4d99b608-4f30-4204-b0d0-fe06f913696d" providerId="AD" clId="Web-{3F88F948-2F38-4CAD-BFAB-1B1113AFB880}" dt="2023-04-22T12:04:42.394" v="481" actId="14100"/>
          <ac:spMkLst>
            <pc:docMk/>
            <pc:sldMk cId="0" sldId="259"/>
            <ac:spMk id="9" creationId="{A8C8282B-524F-15A4-BBA6-3A4E0FA54200}"/>
          </ac:spMkLst>
        </pc:spChg>
        <pc:spChg chg="add del">
          <ac:chgData name="Yash _F21111013" userId="S::f21111013@mescoeorg.onmicrosoft.com::4d99b608-4f30-4204-b0d0-fe06f913696d" providerId="AD" clId="Web-{3F88F948-2F38-4CAD-BFAB-1B1113AFB880}" dt="2023-04-22T12:04:00.455" v="473"/>
          <ac:spMkLst>
            <pc:docMk/>
            <pc:sldMk cId="0" sldId="259"/>
            <ac:spMk id="16" creationId="{2B97F24A-32CE-4C1C-A50D-3016B394DCFB}"/>
          </ac:spMkLst>
        </pc:spChg>
        <pc:spChg chg="add del">
          <ac:chgData name="Yash _F21111013" userId="S::f21111013@mescoeorg.onmicrosoft.com::4d99b608-4f30-4204-b0d0-fe06f913696d" providerId="AD" clId="Web-{3F88F948-2F38-4CAD-BFAB-1B1113AFB880}" dt="2023-04-22T12:04:00.455" v="473"/>
          <ac:spMkLst>
            <pc:docMk/>
            <pc:sldMk cId="0" sldId="259"/>
            <ac:spMk id="18" creationId="{CD8B4F24-440B-49E9-B85D-733523DC064B}"/>
          </ac:spMkLst>
        </pc:spChg>
        <pc:spChg chg="add">
          <ac:chgData name="Yash _F21111013" userId="S::f21111013@mescoeorg.onmicrosoft.com::4d99b608-4f30-4204-b0d0-fe06f913696d" providerId="AD" clId="Web-{3F88F948-2F38-4CAD-BFAB-1B1113AFB880}" dt="2023-04-22T12:04:00.455" v="473"/>
          <ac:spMkLst>
            <pc:docMk/>
            <pc:sldMk cId="0" sldId="259"/>
            <ac:spMk id="23" creationId="{1CD81A2A-6ED4-4EF4-A14C-912D31E14800}"/>
          </ac:spMkLst>
        </pc:spChg>
        <pc:spChg chg="add">
          <ac:chgData name="Yash _F21111013" userId="S::f21111013@mescoeorg.onmicrosoft.com::4d99b608-4f30-4204-b0d0-fe06f913696d" providerId="AD" clId="Web-{3F88F948-2F38-4CAD-BFAB-1B1113AFB880}" dt="2023-04-22T12:04:00.455" v="473"/>
          <ac:spMkLst>
            <pc:docMk/>
            <pc:sldMk cId="0" sldId="259"/>
            <ac:spMk id="25" creationId="{1661932C-CA15-4E17-B115-FAE7CBEE4789}"/>
          </ac:spMkLst>
        </pc:spChg>
        <pc:spChg chg="add">
          <ac:chgData name="Yash _F21111013" userId="S::f21111013@mescoeorg.onmicrosoft.com::4d99b608-4f30-4204-b0d0-fe06f913696d" providerId="AD" clId="Web-{3F88F948-2F38-4CAD-BFAB-1B1113AFB880}" dt="2023-04-22T12:04:00.455" v="473"/>
          <ac:spMkLst>
            <pc:docMk/>
            <pc:sldMk cId="0" sldId="259"/>
            <ac:spMk id="27" creationId="{8590ADD5-9383-4D3D-9047-3DA2593CCB5D}"/>
          </ac:spMkLst>
        </pc:spChg>
        <pc:spChg chg="add">
          <ac:chgData name="Yash _F21111013" userId="S::f21111013@mescoeorg.onmicrosoft.com::4d99b608-4f30-4204-b0d0-fe06f913696d" providerId="AD" clId="Web-{3F88F948-2F38-4CAD-BFAB-1B1113AFB880}" dt="2023-04-22T12:04:00.455" v="473"/>
          <ac:spMkLst>
            <pc:docMk/>
            <pc:sldMk cId="0" sldId="259"/>
            <ac:spMk id="29" creationId="{DABE3E45-88CF-45D8-8D40-C773324D93F6}"/>
          </ac:spMkLst>
        </pc:spChg>
        <pc:spChg chg="add">
          <ac:chgData name="Yash _F21111013" userId="S::f21111013@mescoeorg.onmicrosoft.com::4d99b608-4f30-4204-b0d0-fe06f913696d" providerId="AD" clId="Web-{3F88F948-2F38-4CAD-BFAB-1B1113AFB880}" dt="2023-04-22T12:04:00.455" v="473"/>
          <ac:spMkLst>
            <pc:docMk/>
            <pc:sldMk cId="0" sldId="259"/>
            <ac:spMk id="33" creationId="{B91ECDA9-56DC-4270-8F33-01C5637B8CEB}"/>
          </ac:spMkLst>
        </pc:spChg>
        <pc:spChg chg="add">
          <ac:chgData name="Yash _F21111013" userId="S::f21111013@mescoeorg.onmicrosoft.com::4d99b608-4f30-4204-b0d0-fe06f913696d" providerId="AD" clId="Web-{3F88F948-2F38-4CAD-BFAB-1B1113AFB880}" dt="2023-04-22T12:04:00.455" v="473"/>
          <ac:spMkLst>
            <pc:docMk/>
            <pc:sldMk cId="0" sldId="259"/>
            <ac:spMk id="35" creationId="{75F47824-961D-465D-84F9-EAE11BC6173B}"/>
          </ac:spMkLst>
        </pc:spChg>
        <pc:spChg chg="add">
          <ac:chgData name="Yash _F21111013" userId="S::f21111013@mescoeorg.onmicrosoft.com::4d99b608-4f30-4204-b0d0-fe06f913696d" providerId="AD" clId="Web-{3F88F948-2F38-4CAD-BFAB-1B1113AFB880}" dt="2023-04-22T12:04:00.455" v="473"/>
          <ac:spMkLst>
            <pc:docMk/>
            <pc:sldMk cId="0" sldId="259"/>
            <ac:spMk id="37" creationId="{FEC9DA3E-C1D7-472D-B7C0-F71AE41FBA23}"/>
          </ac:spMkLst>
        </pc:spChg>
        <pc:picChg chg="del">
          <ac:chgData name="Yash _F21111013" userId="S::f21111013@mescoeorg.onmicrosoft.com::4d99b608-4f30-4204-b0d0-fe06f913696d" providerId="AD" clId="Web-{3F88F948-2F38-4CAD-BFAB-1B1113AFB880}" dt="2023-04-22T11:52:08.883" v="284"/>
          <ac:picMkLst>
            <pc:docMk/>
            <pc:sldMk cId="0" sldId="259"/>
            <ac:picMk id="6" creationId="{00000000-0000-0000-0000-000000000000}"/>
          </ac:picMkLst>
        </pc:picChg>
        <pc:picChg chg="add del mod">
          <ac:chgData name="Yash _F21111013" userId="S::f21111013@mescoeorg.onmicrosoft.com::4d99b608-4f30-4204-b0d0-fe06f913696d" providerId="AD" clId="Web-{3F88F948-2F38-4CAD-BFAB-1B1113AFB880}" dt="2023-04-22T12:08:19.652" v="508"/>
          <ac:picMkLst>
            <pc:docMk/>
            <pc:sldMk cId="0" sldId="259"/>
            <ac:picMk id="10" creationId="{7F01B6E2-324A-7E4E-329B-5F120C6A842D}"/>
          </ac:picMkLst>
        </pc:picChg>
        <pc:picChg chg="add del mod">
          <ac:chgData name="Yash _F21111013" userId="S::f21111013@mescoeorg.onmicrosoft.com::4d99b608-4f30-4204-b0d0-fe06f913696d" providerId="AD" clId="Web-{3F88F948-2F38-4CAD-BFAB-1B1113AFB880}" dt="2023-04-22T12:08:21.480" v="511"/>
          <ac:picMkLst>
            <pc:docMk/>
            <pc:sldMk cId="0" sldId="259"/>
            <ac:picMk id="11" creationId="{9E596B44-9652-C08C-2A16-4673F0387B46}"/>
          </ac:picMkLst>
        </pc:picChg>
        <pc:picChg chg="add mod modCrop">
          <ac:chgData name="Yash _F21111013" userId="S::f21111013@mescoeorg.onmicrosoft.com::4d99b608-4f30-4204-b0d0-fe06f913696d" providerId="AD" clId="Web-{3F88F948-2F38-4CAD-BFAB-1B1113AFB880}" dt="2023-04-22T12:09:38.701" v="522" actId="1076"/>
          <ac:picMkLst>
            <pc:docMk/>
            <pc:sldMk cId="0" sldId="259"/>
            <ac:picMk id="12" creationId="{1E467F58-7F66-3B1A-4EEE-4D8D0F3285B7}"/>
          </ac:picMkLst>
        </pc:picChg>
        <pc:picChg chg="add del mod">
          <ac:chgData name="Yash _F21111013" userId="S::f21111013@mescoeorg.onmicrosoft.com::4d99b608-4f30-4204-b0d0-fe06f913696d" providerId="AD" clId="Web-{3F88F948-2F38-4CAD-BFAB-1B1113AFB880}" dt="2023-04-22T12:06:34.101" v="500"/>
          <ac:picMkLst>
            <pc:docMk/>
            <pc:sldMk cId="0" sldId="259"/>
            <ac:picMk id="13" creationId="{2F886171-0CFA-8B20-ED8E-09361085F454}"/>
          </ac:picMkLst>
        </pc:picChg>
        <pc:cxnChg chg="add">
          <ac:chgData name="Yash _F21111013" userId="S::f21111013@mescoeorg.onmicrosoft.com::4d99b608-4f30-4204-b0d0-fe06f913696d" providerId="AD" clId="Web-{3F88F948-2F38-4CAD-BFAB-1B1113AFB880}" dt="2023-04-22T12:04:00.455" v="473"/>
          <ac:cxnSpMkLst>
            <pc:docMk/>
            <pc:sldMk cId="0" sldId="259"/>
            <ac:cxnSpMk id="31" creationId="{49CD1692-827B-4C8D-B4A1-134FD04CF45C}"/>
          </ac:cxnSpMkLst>
        </pc:cxnChg>
      </pc:sldChg>
      <pc:sldChg chg="addSp delSp modSp mod ord setBg">
        <pc:chgData name="Yash _F21111013" userId="S::f21111013@mescoeorg.onmicrosoft.com::4d99b608-4f30-4204-b0d0-fe06f913696d" providerId="AD" clId="Web-{3F88F948-2F38-4CAD-BFAB-1B1113AFB880}" dt="2023-04-22T12:25:13.547" v="715" actId="14100"/>
        <pc:sldMkLst>
          <pc:docMk/>
          <pc:sldMk cId="0" sldId="260"/>
        </pc:sldMkLst>
        <pc:spChg chg="del">
          <ac:chgData name="Yash _F21111013" userId="S::f21111013@mescoeorg.onmicrosoft.com::4d99b608-4f30-4204-b0d0-fe06f913696d" providerId="AD" clId="Web-{3F88F948-2F38-4CAD-BFAB-1B1113AFB880}" dt="2023-04-22T12:05:49.537" v="490"/>
          <ac:spMkLst>
            <pc:docMk/>
            <pc:sldMk cId="0" sldId="260"/>
            <ac:spMk id="2" creationId="{00000000-0000-0000-0000-000000000000}"/>
          </ac:spMkLst>
        </pc:spChg>
        <pc:spChg chg="del">
          <ac:chgData name="Yash _F21111013" userId="S::f21111013@mescoeorg.onmicrosoft.com::4d99b608-4f30-4204-b0d0-fe06f913696d" providerId="AD" clId="Web-{3F88F948-2F38-4CAD-BFAB-1B1113AFB880}" dt="2023-04-22T12:05:49.522" v="489"/>
          <ac:spMkLst>
            <pc:docMk/>
            <pc:sldMk cId="0" sldId="260"/>
            <ac:spMk id="3" creationId="{00000000-0000-0000-0000-000000000000}"/>
          </ac:spMkLst>
        </pc:spChg>
        <pc:spChg chg="del">
          <ac:chgData name="Yash _F21111013" userId="S::f21111013@mescoeorg.onmicrosoft.com::4d99b608-4f30-4204-b0d0-fe06f913696d" providerId="AD" clId="Web-{3F88F948-2F38-4CAD-BFAB-1B1113AFB880}" dt="2023-04-22T12:05:49.522" v="488"/>
          <ac:spMkLst>
            <pc:docMk/>
            <pc:sldMk cId="0" sldId="260"/>
            <ac:spMk id="4" creationId="{00000000-0000-0000-0000-000000000000}"/>
          </ac:spMkLst>
        </pc:spChg>
        <pc:spChg chg="del">
          <ac:chgData name="Yash _F21111013" userId="S::f21111013@mescoeorg.onmicrosoft.com::4d99b608-4f30-4204-b0d0-fe06f913696d" providerId="AD" clId="Web-{3F88F948-2F38-4CAD-BFAB-1B1113AFB880}" dt="2023-04-22T12:05:49.522" v="487"/>
          <ac:spMkLst>
            <pc:docMk/>
            <pc:sldMk cId="0" sldId="260"/>
            <ac:spMk id="5" creationId="{00000000-0000-0000-0000-000000000000}"/>
          </ac:spMkLst>
        </pc:spChg>
        <pc:spChg chg="add mod">
          <ac:chgData name="Yash _F21111013" userId="S::f21111013@mescoeorg.onmicrosoft.com::4d99b608-4f30-4204-b0d0-fe06f913696d" providerId="AD" clId="Web-{3F88F948-2F38-4CAD-BFAB-1B1113AFB880}" dt="2023-04-22T12:25:05.609" v="714" actId="20577"/>
          <ac:spMkLst>
            <pc:docMk/>
            <pc:sldMk cId="0" sldId="260"/>
            <ac:spMk id="8" creationId="{7227D9DC-F140-12C3-F41A-B700DD7A753F}"/>
          </ac:spMkLst>
        </pc:spChg>
        <pc:spChg chg="add mod ord">
          <ac:chgData name="Yash _F21111013" userId="S::f21111013@mescoeorg.onmicrosoft.com::4d99b608-4f30-4204-b0d0-fe06f913696d" providerId="AD" clId="Web-{3F88F948-2F38-4CAD-BFAB-1B1113AFB880}" dt="2023-04-22T12:24:40.499" v="709" actId="1076"/>
          <ac:spMkLst>
            <pc:docMk/>
            <pc:sldMk cId="0" sldId="260"/>
            <ac:spMk id="9" creationId="{26DF5A79-DB53-1097-E9E2-66F4784A8772}"/>
          </ac:spMkLst>
        </pc:spChg>
        <pc:spChg chg="add del">
          <ac:chgData name="Yash _F21111013" userId="S::f21111013@mescoeorg.onmicrosoft.com::4d99b608-4f30-4204-b0d0-fe06f913696d" providerId="AD" clId="Web-{3F88F948-2F38-4CAD-BFAB-1B1113AFB880}" dt="2023-04-22T12:24:12.717" v="704"/>
          <ac:spMkLst>
            <pc:docMk/>
            <pc:sldMk cId="0" sldId="260"/>
            <ac:spMk id="12" creationId="{D4974D33-8DC5-464E-8C6D-BE58F0669C17}"/>
          </ac:spMkLst>
        </pc:spChg>
        <pc:spChg chg="add del">
          <ac:chgData name="Yash _F21111013" userId="S::f21111013@mescoeorg.onmicrosoft.com::4d99b608-4f30-4204-b0d0-fe06f913696d" providerId="AD" clId="Web-{3F88F948-2F38-4CAD-BFAB-1B1113AFB880}" dt="2023-04-22T12:24:12.717" v="704"/>
          <ac:spMkLst>
            <pc:docMk/>
            <pc:sldMk cId="0" sldId="260"/>
            <ac:spMk id="15" creationId="{F13C74B1-5B17-4795-BED0-7140497B445A}"/>
          </ac:spMkLst>
        </pc:spChg>
        <pc:grpChg chg="add del mod">
          <ac:chgData name="Yash _F21111013" userId="S::f21111013@mescoeorg.onmicrosoft.com::4d99b608-4f30-4204-b0d0-fe06f913696d" providerId="AD" clId="Web-{3F88F948-2F38-4CAD-BFAB-1B1113AFB880}" dt="2023-04-22T12:20:52.553" v="666"/>
          <ac:grpSpMkLst>
            <pc:docMk/>
            <pc:sldMk cId="0" sldId="260"/>
            <ac:grpSpMk id="17" creationId="{A1A59307-4428-E429-1A71-22D7AD09C637}"/>
          </ac:grpSpMkLst>
        </pc:grpChg>
        <pc:grpChg chg="add del mod">
          <ac:chgData name="Yash _F21111013" userId="S::f21111013@mescoeorg.onmicrosoft.com::4d99b608-4f30-4204-b0d0-fe06f913696d" providerId="AD" clId="Web-{3F88F948-2F38-4CAD-BFAB-1B1113AFB880}" dt="2023-04-22T12:20:53.069" v="667"/>
          <ac:grpSpMkLst>
            <pc:docMk/>
            <pc:sldMk cId="0" sldId="260"/>
            <ac:grpSpMk id="24" creationId="{968FA3C2-0162-7E12-041A-C388433AAED1}"/>
          </ac:grpSpMkLst>
        </pc:grpChg>
        <pc:picChg chg="del">
          <ac:chgData name="Yash _F21111013" userId="S::f21111013@mescoeorg.onmicrosoft.com::4d99b608-4f30-4204-b0d0-fe06f913696d" providerId="AD" clId="Web-{3F88F948-2F38-4CAD-BFAB-1B1113AFB880}" dt="2023-04-22T12:05:49.522" v="486"/>
          <ac:picMkLst>
            <pc:docMk/>
            <pc:sldMk cId="0" sldId="260"/>
            <ac:picMk id="6" creationId="{00000000-0000-0000-0000-000000000000}"/>
          </ac:picMkLst>
        </pc:picChg>
        <pc:picChg chg="add mod ord">
          <ac:chgData name="Yash _F21111013" userId="S::f21111013@mescoeorg.onmicrosoft.com::4d99b608-4f30-4204-b0d0-fe06f913696d" providerId="AD" clId="Web-{3F88F948-2F38-4CAD-BFAB-1B1113AFB880}" dt="2023-04-22T12:25:13.547" v="715" actId="14100"/>
          <ac:picMkLst>
            <pc:docMk/>
            <pc:sldMk cId="0" sldId="260"/>
            <ac:picMk id="10" creationId="{0B9BAB79-8FD7-8132-889F-242053FE106C}"/>
          </ac:picMkLst>
        </pc:picChg>
        <pc:picChg chg="add del mod">
          <ac:chgData name="Yash _F21111013" userId="S::f21111013@mescoeorg.onmicrosoft.com::4d99b608-4f30-4204-b0d0-fe06f913696d" providerId="AD" clId="Web-{3F88F948-2F38-4CAD-BFAB-1B1113AFB880}" dt="2023-04-22T12:20:33.724" v="657"/>
          <ac:picMkLst>
            <pc:docMk/>
            <pc:sldMk cId="0" sldId="260"/>
            <ac:picMk id="26" creationId="{A2731867-CA00-ED10-7DCA-62D402B398B6}"/>
          </ac:picMkLst>
        </pc:picChg>
      </pc:sldChg>
      <pc:sldChg chg="addSp delSp modSp mod setBg">
        <pc:chgData name="Yash _F21111013" userId="S::f21111013@mescoeorg.onmicrosoft.com::4d99b608-4f30-4204-b0d0-fe06f913696d" providerId="AD" clId="Web-{3F88F948-2F38-4CAD-BFAB-1B1113AFB880}" dt="2023-04-22T11:51:14.569" v="282" actId="20577"/>
        <pc:sldMkLst>
          <pc:docMk/>
          <pc:sldMk cId="0" sldId="261"/>
        </pc:sldMkLst>
        <pc:spChg chg="mod">
          <ac:chgData name="Yash _F21111013" userId="S::f21111013@mescoeorg.onmicrosoft.com::4d99b608-4f30-4204-b0d0-fe06f913696d" providerId="AD" clId="Web-{3F88F948-2F38-4CAD-BFAB-1B1113AFB880}" dt="2023-04-22T11:50:03.410" v="273" actId="20577"/>
          <ac:spMkLst>
            <pc:docMk/>
            <pc:sldMk cId="0" sldId="261"/>
            <ac:spMk id="11" creationId="{660CE3EF-C939-51FB-78AC-60A6D4ACB2BB}"/>
          </ac:spMkLst>
        </pc:spChg>
        <pc:spChg chg="mod">
          <ac:chgData name="Yash _F21111013" userId="S::f21111013@mescoeorg.onmicrosoft.com::4d99b608-4f30-4204-b0d0-fe06f913696d" providerId="AD" clId="Web-{3F88F948-2F38-4CAD-BFAB-1B1113AFB880}" dt="2023-04-22T11:51:14.569" v="282" actId="20577"/>
          <ac:spMkLst>
            <pc:docMk/>
            <pc:sldMk cId="0" sldId="261"/>
            <ac:spMk id="12" creationId="{B688435C-86CC-68A0-F2E2-67C145517741}"/>
          </ac:spMkLst>
        </pc:spChg>
        <pc:spChg chg="add del">
          <ac:chgData name="Yash _F21111013" userId="S::f21111013@mescoeorg.onmicrosoft.com::4d99b608-4f30-4204-b0d0-fe06f913696d" providerId="AD" clId="Web-{3F88F948-2F38-4CAD-BFAB-1B1113AFB880}" dt="2023-04-22T11:49:23.003" v="267"/>
          <ac:spMkLst>
            <pc:docMk/>
            <pc:sldMk cId="0" sldId="261"/>
            <ac:spMk id="17" creationId="{45D37F4E-DDB4-456B-97E0-9937730A039F}"/>
          </ac:spMkLst>
        </pc:spChg>
        <pc:spChg chg="add del">
          <ac:chgData name="Yash _F21111013" userId="S::f21111013@mescoeorg.onmicrosoft.com::4d99b608-4f30-4204-b0d0-fe06f913696d" providerId="AD" clId="Web-{3F88F948-2F38-4CAD-BFAB-1B1113AFB880}" dt="2023-04-22T11:49:23.003" v="267"/>
          <ac:spMkLst>
            <pc:docMk/>
            <pc:sldMk cId="0" sldId="261"/>
            <ac:spMk id="19" creationId="{B2DD41CD-8F47-4F56-AD12-4E2FF7696987}"/>
          </ac:spMkLst>
        </pc:spChg>
        <pc:spChg chg="add">
          <ac:chgData name="Yash _F21111013" userId="S::f21111013@mescoeorg.onmicrosoft.com::4d99b608-4f30-4204-b0d0-fe06f913696d" providerId="AD" clId="Web-{3F88F948-2F38-4CAD-BFAB-1B1113AFB880}" dt="2023-04-22T11:49:23.003" v="267"/>
          <ac:spMkLst>
            <pc:docMk/>
            <pc:sldMk cId="0" sldId="261"/>
            <ac:spMk id="24" creationId="{4AC6B390-BC59-4F1D-A0EE-D71A92F0A0B2}"/>
          </ac:spMkLst>
        </pc:spChg>
        <pc:spChg chg="add">
          <ac:chgData name="Yash _F21111013" userId="S::f21111013@mescoeorg.onmicrosoft.com::4d99b608-4f30-4204-b0d0-fe06f913696d" providerId="AD" clId="Web-{3F88F948-2F38-4CAD-BFAB-1B1113AFB880}" dt="2023-04-22T11:49:23.003" v="267"/>
          <ac:spMkLst>
            <pc:docMk/>
            <pc:sldMk cId="0" sldId="261"/>
            <ac:spMk id="26" creationId="{B6C60D79-16F1-4C4B-B7E3-7634E7069CDE}"/>
          </ac:spMkLst>
        </pc:spChg>
        <pc:spChg chg="add">
          <ac:chgData name="Yash _F21111013" userId="S::f21111013@mescoeorg.onmicrosoft.com::4d99b608-4f30-4204-b0d0-fe06f913696d" providerId="AD" clId="Web-{3F88F948-2F38-4CAD-BFAB-1B1113AFB880}" dt="2023-04-22T11:49:23.003" v="267"/>
          <ac:spMkLst>
            <pc:docMk/>
            <pc:sldMk cId="0" sldId="261"/>
            <ac:spMk id="28" creationId="{426B127E-6498-4C77-9C9D-4553A5113B80}"/>
          </ac:spMkLst>
        </pc:spChg>
        <pc:picChg chg="add mod ord">
          <ac:chgData name="Yash _F21111013" userId="S::f21111013@mescoeorg.onmicrosoft.com::4d99b608-4f30-4204-b0d0-fe06f913696d" providerId="AD" clId="Web-{3F88F948-2F38-4CAD-BFAB-1B1113AFB880}" dt="2023-04-22T11:49:23.003" v="267"/>
          <ac:picMkLst>
            <pc:docMk/>
            <pc:sldMk cId="0" sldId="261"/>
            <ac:picMk id="2" creationId="{E0C211A4-9144-B0B0-3467-E3C8F753D1F0}"/>
          </ac:picMkLst>
        </pc:picChg>
      </pc:sldChg>
      <pc:sldChg chg="addSp delSp modSp mod modShow">
        <pc:chgData name="Yash _F21111013" userId="S::f21111013@mescoeorg.onmicrosoft.com::4d99b608-4f30-4204-b0d0-fe06f913696d" providerId="AD" clId="Web-{3F88F948-2F38-4CAD-BFAB-1B1113AFB880}" dt="2023-04-22T12:36:29.758" v="878"/>
        <pc:sldMkLst>
          <pc:docMk/>
          <pc:sldMk cId="0" sldId="264"/>
        </pc:sldMkLst>
        <pc:spChg chg="del mod">
          <ac:chgData name="Yash _F21111013" userId="S::f21111013@mescoeorg.onmicrosoft.com::4d99b608-4f30-4204-b0d0-fe06f913696d" providerId="AD" clId="Web-{3F88F948-2F38-4CAD-BFAB-1B1113AFB880}" dt="2023-04-22T12:26:15.002" v="717"/>
          <ac:spMkLst>
            <pc:docMk/>
            <pc:sldMk cId="0" sldId="264"/>
            <ac:spMk id="10" creationId="{256A44E0-072E-A87D-1620-692BEF22E2E1}"/>
          </ac:spMkLst>
        </pc:spChg>
        <pc:spChg chg="add del mod">
          <ac:chgData name="Yash _F21111013" userId="S::f21111013@mescoeorg.onmicrosoft.com::4d99b608-4f30-4204-b0d0-fe06f913696d" providerId="AD" clId="Web-{3F88F948-2F38-4CAD-BFAB-1B1113AFB880}" dt="2023-04-22T12:28:52.851" v="737"/>
          <ac:spMkLst>
            <pc:docMk/>
            <pc:sldMk cId="0" sldId="264"/>
            <ac:spMk id="11" creationId="{14CCFB02-8CBC-961E-72AA-D2CADC6FD768}"/>
          </ac:spMkLst>
        </pc:spChg>
        <pc:spChg chg="add del">
          <ac:chgData name="Yash _F21111013" userId="S::f21111013@mescoeorg.onmicrosoft.com::4d99b608-4f30-4204-b0d0-fe06f913696d" providerId="AD" clId="Web-{3F88F948-2F38-4CAD-BFAB-1B1113AFB880}" dt="2023-04-22T12:28:54.633" v="738"/>
          <ac:spMkLst>
            <pc:docMk/>
            <pc:sldMk cId="0" sldId="264"/>
            <ac:spMk id="13" creationId="{DBEFAEE2-0127-BBD0-B3FC-F0B9AA58B81D}"/>
          </ac:spMkLst>
        </pc:spChg>
        <pc:spChg chg="add del">
          <ac:chgData name="Yash _F21111013" userId="S::f21111013@mescoeorg.onmicrosoft.com::4d99b608-4f30-4204-b0d0-fe06f913696d" providerId="AD" clId="Web-{3F88F948-2F38-4CAD-BFAB-1B1113AFB880}" dt="2023-04-22T12:28:45.242" v="736"/>
          <ac:spMkLst>
            <pc:docMk/>
            <pc:sldMk cId="0" sldId="264"/>
            <ac:spMk id="14" creationId="{85FD984B-4FF1-0EB5-F074-40BE2B27A2F7}"/>
          </ac:spMkLst>
        </pc:spChg>
        <pc:spChg chg="add mod">
          <ac:chgData name="Yash _F21111013" userId="S::f21111013@mescoeorg.onmicrosoft.com::4d99b608-4f30-4204-b0d0-fe06f913696d" providerId="AD" clId="Web-{3F88F948-2F38-4CAD-BFAB-1B1113AFB880}" dt="2023-04-22T12:35:39.475" v="870" actId="1076"/>
          <ac:spMkLst>
            <pc:docMk/>
            <pc:sldMk cId="0" sldId="264"/>
            <ac:spMk id="21" creationId="{7F93F32C-5A7C-5113-E355-51C43B6567B8}"/>
          </ac:spMkLst>
        </pc:spChg>
        <pc:spChg chg="add mod">
          <ac:chgData name="Yash _F21111013" userId="S::f21111013@mescoeorg.onmicrosoft.com::4d99b608-4f30-4204-b0d0-fe06f913696d" providerId="AD" clId="Web-{3F88F948-2F38-4CAD-BFAB-1B1113AFB880}" dt="2023-04-22T12:35:00.114" v="853" actId="1076"/>
          <ac:spMkLst>
            <pc:docMk/>
            <pc:sldMk cId="0" sldId="264"/>
            <ac:spMk id="23" creationId="{4E174EC8-F766-4D8A-CA1B-2F38B8F543EA}"/>
          </ac:spMkLst>
        </pc:spChg>
        <pc:spChg chg="add mod">
          <ac:chgData name="Yash _F21111013" userId="S::f21111013@mescoeorg.onmicrosoft.com::4d99b608-4f30-4204-b0d0-fe06f913696d" providerId="AD" clId="Web-{3F88F948-2F38-4CAD-BFAB-1B1113AFB880}" dt="2023-04-22T12:34:48.692" v="850" actId="1076"/>
          <ac:spMkLst>
            <pc:docMk/>
            <pc:sldMk cId="0" sldId="264"/>
            <ac:spMk id="24" creationId="{984D1463-0EBC-6922-F26D-8856F4C34717}"/>
          </ac:spMkLst>
        </pc:spChg>
        <pc:spChg chg="add mod">
          <ac:chgData name="Yash _F21111013" userId="S::f21111013@mescoeorg.onmicrosoft.com::4d99b608-4f30-4204-b0d0-fe06f913696d" providerId="AD" clId="Web-{3F88F948-2F38-4CAD-BFAB-1B1113AFB880}" dt="2023-04-22T12:34:30.348" v="846" actId="1076"/>
          <ac:spMkLst>
            <pc:docMk/>
            <pc:sldMk cId="0" sldId="264"/>
            <ac:spMk id="25" creationId="{BF4E93BA-D155-96A5-A349-9176F2F84835}"/>
          </ac:spMkLst>
        </pc:spChg>
        <pc:spChg chg="add mod">
          <ac:chgData name="Yash _F21111013" userId="S::f21111013@mescoeorg.onmicrosoft.com::4d99b608-4f30-4204-b0d0-fe06f913696d" providerId="AD" clId="Web-{3F88F948-2F38-4CAD-BFAB-1B1113AFB880}" dt="2023-04-22T12:35:31.240" v="869" actId="1076"/>
          <ac:spMkLst>
            <pc:docMk/>
            <pc:sldMk cId="0" sldId="264"/>
            <ac:spMk id="27" creationId="{774D23B9-7D58-A8AA-9C41-66AABB190991}"/>
          </ac:spMkLst>
        </pc:spChg>
        <pc:picChg chg="mod">
          <ac:chgData name="Yash _F21111013" userId="S::f21111013@mescoeorg.onmicrosoft.com::4d99b608-4f30-4204-b0d0-fe06f913696d" providerId="AD" clId="Web-{3F88F948-2F38-4CAD-BFAB-1B1113AFB880}" dt="2023-04-22T12:33:11.423" v="808" actId="1076"/>
          <ac:picMkLst>
            <pc:docMk/>
            <pc:sldMk cId="0" sldId="264"/>
            <ac:picMk id="2" creationId="{1D923A83-3B3E-0B86-BD9E-8F8F22FB36DE}"/>
          </ac:picMkLst>
        </pc:picChg>
        <pc:picChg chg="mod">
          <ac:chgData name="Yash _F21111013" userId="S::f21111013@mescoeorg.onmicrosoft.com::4d99b608-4f30-4204-b0d0-fe06f913696d" providerId="AD" clId="Web-{3F88F948-2F38-4CAD-BFAB-1B1113AFB880}" dt="2023-04-22T12:31:25.247" v="761" actId="1076"/>
          <ac:picMkLst>
            <pc:docMk/>
            <pc:sldMk cId="0" sldId="264"/>
            <ac:picMk id="6" creationId="{77860E1C-B280-F7A9-3811-013499ECA723}"/>
          </ac:picMkLst>
        </pc:picChg>
        <pc:picChg chg="mod">
          <ac:chgData name="Yash _F21111013" userId="S::f21111013@mescoeorg.onmicrosoft.com::4d99b608-4f30-4204-b0d0-fe06f913696d" providerId="AD" clId="Web-{3F88F948-2F38-4CAD-BFAB-1B1113AFB880}" dt="2023-04-22T12:31:17.481" v="760" actId="1076"/>
          <ac:picMkLst>
            <pc:docMk/>
            <pc:sldMk cId="0" sldId="264"/>
            <ac:picMk id="8" creationId="{4D58E51F-8E86-C87F-C04E-E37A23803607}"/>
          </ac:picMkLst>
        </pc:picChg>
        <pc:picChg chg="add del mod">
          <ac:chgData name="Yash _F21111013" userId="S::f21111013@mescoeorg.onmicrosoft.com::4d99b608-4f30-4204-b0d0-fe06f913696d" providerId="AD" clId="Web-{3F88F948-2F38-4CAD-BFAB-1B1113AFB880}" dt="2023-04-22T12:29:49.275" v="744"/>
          <ac:picMkLst>
            <pc:docMk/>
            <pc:sldMk cId="0" sldId="264"/>
            <ac:picMk id="19" creationId="{37F07F69-05A1-6540-DDC9-E297C04A9210}"/>
          </ac:picMkLst>
        </pc:picChg>
        <pc:picChg chg="add del mod">
          <ac:chgData name="Yash _F21111013" userId="S::f21111013@mescoeorg.onmicrosoft.com::4d99b608-4f30-4204-b0d0-fe06f913696d" providerId="AD" clId="Web-{3F88F948-2F38-4CAD-BFAB-1B1113AFB880}" dt="2023-04-22T12:36:29.758" v="878"/>
          <ac:picMkLst>
            <pc:docMk/>
            <pc:sldMk cId="0" sldId="264"/>
            <ac:picMk id="29" creationId="{E86A96A4-6D59-642D-362C-16DE2C3F2426}"/>
          </ac:picMkLst>
        </pc:picChg>
      </pc:sldChg>
      <pc:sldChg chg="modSp">
        <pc:chgData name="Yash _F21111013" userId="S::f21111013@mescoeorg.onmicrosoft.com::4d99b608-4f30-4204-b0d0-fe06f913696d" providerId="AD" clId="Web-{3F88F948-2F38-4CAD-BFAB-1B1113AFB880}" dt="2023-04-22T12:20:23.130" v="645" actId="1076"/>
        <pc:sldMkLst>
          <pc:docMk/>
          <pc:sldMk cId="0" sldId="271"/>
        </pc:sldMkLst>
        <pc:grpChg chg="mod">
          <ac:chgData name="Yash _F21111013" userId="S::f21111013@mescoeorg.onmicrosoft.com::4d99b608-4f30-4204-b0d0-fe06f913696d" providerId="AD" clId="Web-{3F88F948-2F38-4CAD-BFAB-1B1113AFB880}" dt="2023-04-22T12:20:23.130" v="645" actId="1076"/>
          <ac:grpSpMkLst>
            <pc:docMk/>
            <pc:sldMk cId="0" sldId="271"/>
            <ac:grpSpMk id="8" creationId="{00000000-0000-0000-0000-000000000000}"/>
          </ac:grpSpMkLst>
        </pc:grpChg>
      </pc:sldChg>
      <pc:sldChg chg="addSp delSp modSp">
        <pc:chgData name="Yash _F21111013" userId="S::f21111013@mescoeorg.onmicrosoft.com::4d99b608-4f30-4204-b0d0-fe06f913696d" providerId="AD" clId="Web-{3F88F948-2F38-4CAD-BFAB-1B1113AFB880}" dt="2023-04-22T12:43:13.460" v="936" actId="20577"/>
        <pc:sldMkLst>
          <pc:docMk/>
          <pc:sldMk cId="0" sldId="278"/>
        </pc:sldMkLst>
        <pc:spChg chg="mod">
          <ac:chgData name="Yash _F21111013" userId="S::f21111013@mescoeorg.onmicrosoft.com::4d99b608-4f30-4204-b0d0-fe06f913696d" providerId="AD" clId="Web-{3F88F948-2F38-4CAD-BFAB-1B1113AFB880}" dt="2023-04-22T12:43:00.069" v="934"/>
          <ac:spMkLst>
            <pc:docMk/>
            <pc:sldMk cId="0" sldId="278"/>
            <ac:spMk id="4" creationId="{00000000-0000-0000-0000-000000000000}"/>
          </ac:spMkLst>
        </pc:spChg>
        <pc:spChg chg="mod">
          <ac:chgData name="Yash _F21111013" userId="S::f21111013@mescoeorg.onmicrosoft.com::4d99b608-4f30-4204-b0d0-fe06f913696d" providerId="AD" clId="Web-{3F88F948-2F38-4CAD-BFAB-1B1113AFB880}" dt="2023-04-22T12:43:13.460" v="936" actId="20577"/>
          <ac:spMkLst>
            <pc:docMk/>
            <pc:sldMk cId="0" sldId="278"/>
            <ac:spMk id="8" creationId="{9F8D8465-3067-CCB8-485C-1E1DDF8E7D9C}"/>
          </ac:spMkLst>
        </pc:spChg>
        <pc:spChg chg="add del">
          <ac:chgData name="Yash _F21111013" userId="S::f21111013@mescoeorg.onmicrosoft.com::4d99b608-4f30-4204-b0d0-fe06f913696d" providerId="AD" clId="Web-{3F88F948-2F38-4CAD-BFAB-1B1113AFB880}" dt="2023-04-22T12:39:01.076" v="896"/>
          <ac:spMkLst>
            <pc:docMk/>
            <pc:sldMk cId="0" sldId="278"/>
            <ac:spMk id="68" creationId="{04812C46-200A-4DEB-A05E-3ED6C68C2387}"/>
          </ac:spMkLst>
        </pc:spChg>
        <pc:spChg chg="add del">
          <ac:chgData name="Yash _F21111013" userId="S::f21111013@mescoeorg.onmicrosoft.com::4d99b608-4f30-4204-b0d0-fe06f913696d" providerId="AD" clId="Web-{3F88F948-2F38-4CAD-BFAB-1B1113AFB880}" dt="2023-04-22T12:39:01.076" v="896"/>
          <ac:spMkLst>
            <pc:docMk/>
            <pc:sldMk cId="0" sldId="278"/>
            <ac:spMk id="70" creationId="{D1EA859B-E555-4109-94F3-6700E046E008}"/>
          </ac:spMkLst>
        </pc:spChg>
        <pc:spChg chg="add del">
          <ac:chgData name="Yash _F21111013" userId="S::f21111013@mescoeorg.onmicrosoft.com::4d99b608-4f30-4204-b0d0-fe06f913696d" providerId="AD" clId="Web-{3F88F948-2F38-4CAD-BFAB-1B1113AFB880}" dt="2023-04-22T12:39:01.076" v="895"/>
          <ac:spMkLst>
            <pc:docMk/>
            <pc:sldMk cId="0" sldId="278"/>
            <ac:spMk id="75" creationId="{9D25F302-27C5-414F-97F8-6EA0A6C028BA}"/>
          </ac:spMkLst>
        </pc:spChg>
        <pc:spChg chg="add del">
          <ac:chgData name="Yash _F21111013" userId="S::f21111013@mescoeorg.onmicrosoft.com::4d99b608-4f30-4204-b0d0-fe06f913696d" providerId="AD" clId="Web-{3F88F948-2F38-4CAD-BFAB-1B1113AFB880}" dt="2023-04-22T12:39:01.076" v="895"/>
          <ac:spMkLst>
            <pc:docMk/>
            <pc:sldMk cId="0" sldId="278"/>
            <ac:spMk id="77" creationId="{830A36F8-48C2-4842-A87B-8CE8DF4E7FD2}"/>
          </ac:spMkLst>
        </pc:spChg>
        <pc:spChg chg="add del">
          <ac:chgData name="Yash _F21111013" userId="S::f21111013@mescoeorg.onmicrosoft.com::4d99b608-4f30-4204-b0d0-fe06f913696d" providerId="AD" clId="Web-{3F88F948-2F38-4CAD-BFAB-1B1113AFB880}" dt="2023-04-22T12:39:01.076" v="895"/>
          <ac:spMkLst>
            <pc:docMk/>
            <pc:sldMk cId="0" sldId="278"/>
            <ac:spMk id="79" creationId="{086A5A31-B10A-4793-84D4-D785959AE5B8}"/>
          </ac:spMkLst>
        </pc:spChg>
        <pc:spChg chg="add del">
          <ac:chgData name="Yash _F21111013" userId="S::f21111013@mescoeorg.onmicrosoft.com::4d99b608-4f30-4204-b0d0-fe06f913696d" providerId="AD" clId="Web-{3F88F948-2F38-4CAD-BFAB-1B1113AFB880}" dt="2023-04-22T12:39:14.108" v="898"/>
          <ac:spMkLst>
            <pc:docMk/>
            <pc:sldMk cId="0" sldId="278"/>
            <ac:spMk id="81" creationId="{D009D6D5-DAC2-4A8B-A17A-E206B9012D09}"/>
          </ac:spMkLst>
        </pc:spChg>
        <pc:spChg chg="add del">
          <ac:chgData name="Yash _F21111013" userId="S::f21111013@mescoeorg.onmicrosoft.com::4d99b608-4f30-4204-b0d0-fe06f913696d" providerId="AD" clId="Web-{3F88F948-2F38-4CAD-BFAB-1B1113AFB880}" dt="2023-04-22T12:40:12.344" v="906"/>
          <ac:spMkLst>
            <pc:docMk/>
            <pc:sldMk cId="0" sldId="278"/>
            <ac:spMk id="86" creationId="{5AA03EDC-7067-4DFF-B672-541D016AAAB8}"/>
          </ac:spMkLst>
        </pc:spChg>
        <pc:spChg chg="add del">
          <ac:chgData name="Yash _F21111013" userId="S::f21111013@mescoeorg.onmicrosoft.com::4d99b608-4f30-4204-b0d0-fe06f913696d" providerId="AD" clId="Web-{3F88F948-2F38-4CAD-BFAB-1B1113AFB880}" dt="2023-04-22T12:40:12.344" v="906"/>
          <ac:spMkLst>
            <pc:docMk/>
            <pc:sldMk cId="0" sldId="278"/>
            <ac:spMk id="88" creationId="{0EBF3E39-B0BE-496A-8604-9007470FFA3A}"/>
          </ac:spMkLst>
        </pc:spChg>
        <pc:spChg chg="add del">
          <ac:chgData name="Yash _F21111013" userId="S::f21111013@mescoeorg.onmicrosoft.com::4d99b608-4f30-4204-b0d0-fe06f913696d" providerId="AD" clId="Web-{3F88F948-2F38-4CAD-BFAB-1B1113AFB880}" dt="2023-04-22T12:40:34.798" v="911"/>
          <ac:spMkLst>
            <pc:docMk/>
            <pc:sldMk cId="0" sldId="278"/>
            <ac:spMk id="93" creationId="{743AA782-23D1-4521-8CAD-47662984AA08}"/>
          </ac:spMkLst>
        </pc:spChg>
        <pc:spChg chg="add del">
          <ac:chgData name="Yash _F21111013" userId="S::f21111013@mescoeorg.onmicrosoft.com::4d99b608-4f30-4204-b0d0-fe06f913696d" providerId="AD" clId="Web-{3F88F948-2F38-4CAD-BFAB-1B1113AFB880}" dt="2023-04-22T12:40:34.798" v="911"/>
          <ac:spMkLst>
            <pc:docMk/>
            <pc:sldMk cId="0" sldId="278"/>
            <ac:spMk id="95" creationId="{71877DBC-BB60-40F0-AC93-2ACDBAAE60CE}"/>
          </ac:spMkLst>
        </pc:spChg>
        <pc:spChg chg="add del">
          <ac:chgData name="Yash _F21111013" userId="S::f21111013@mescoeorg.onmicrosoft.com::4d99b608-4f30-4204-b0d0-fe06f913696d" providerId="AD" clId="Web-{3F88F948-2F38-4CAD-BFAB-1B1113AFB880}" dt="2023-04-22T12:43:00.069" v="934"/>
          <ac:spMkLst>
            <pc:docMk/>
            <pc:sldMk cId="0" sldId="278"/>
            <ac:spMk id="100" creationId="{D009D6D5-DAC2-4A8B-A17A-E206B9012D09}"/>
          </ac:spMkLst>
        </pc:spChg>
        <pc:spChg chg="add">
          <ac:chgData name="Yash _F21111013" userId="S::f21111013@mescoeorg.onmicrosoft.com::4d99b608-4f30-4204-b0d0-fe06f913696d" providerId="AD" clId="Web-{3F88F948-2F38-4CAD-BFAB-1B1113AFB880}" dt="2023-04-22T12:43:00.069" v="934"/>
          <ac:spMkLst>
            <pc:docMk/>
            <pc:sldMk cId="0" sldId="278"/>
            <ac:spMk id="105" creationId="{0D7B6173-1D58-48E2-83CF-37350F315F75}"/>
          </ac:spMkLst>
        </pc:spChg>
        <pc:spChg chg="add">
          <ac:chgData name="Yash _F21111013" userId="S::f21111013@mescoeorg.onmicrosoft.com::4d99b608-4f30-4204-b0d0-fe06f913696d" providerId="AD" clId="Web-{3F88F948-2F38-4CAD-BFAB-1B1113AFB880}" dt="2023-04-22T12:43:00.069" v="934"/>
          <ac:spMkLst>
            <pc:docMk/>
            <pc:sldMk cId="0" sldId="278"/>
            <ac:spMk id="107" creationId="{8B068B58-6F94-4AFF-A8A7-18573884D6CD}"/>
          </ac:spMkLst>
        </pc:spChg>
        <pc:spChg chg="add">
          <ac:chgData name="Yash _F21111013" userId="S::f21111013@mescoeorg.onmicrosoft.com::4d99b608-4f30-4204-b0d0-fe06f913696d" providerId="AD" clId="Web-{3F88F948-2F38-4CAD-BFAB-1B1113AFB880}" dt="2023-04-22T12:43:00.069" v="934"/>
          <ac:spMkLst>
            <pc:docMk/>
            <pc:sldMk cId="0" sldId="278"/>
            <ac:spMk id="111" creationId="{21BDEC81-16A7-4451-B893-C15000083B77}"/>
          </ac:spMkLst>
        </pc:spChg>
        <pc:spChg chg="add">
          <ac:chgData name="Yash _F21111013" userId="S::f21111013@mescoeorg.onmicrosoft.com::4d99b608-4f30-4204-b0d0-fe06f913696d" providerId="AD" clId="Web-{3F88F948-2F38-4CAD-BFAB-1B1113AFB880}" dt="2023-04-22T12:43:00.069" v="934"/>
          <ac:spMkLst>
            <pc:docMk/>
            <pc:sldMk cId="0" sldId="278"/>
            <ac:spMk id="113" creationId="{BE5B028C-7535-45E5-9D2C-32C50D0E0E43}"/>
          </ac:spMkLst>
        </pc:spChg>
        <pc:picChg chg="add del mod ord">
          <ac:chgData name="Yash _F21111013" userId="S::f21111013@mescoeorg.onmicrosoft.com::4d99b608-4f30-4204-b0d0-fe06f913696d" providerId="AD" clId="Web-{3F88F948-2F38-4CAD-BFAB-1B1113AFB880}" dt="2023-04-22T12:41:42.050" v="922"/>
          <ac:picMkLst>
            <pc:docMk/>
            <pc:sldMk cId="0" sldId="278"/>
            <ac:picMk id="2" creationId="{46190651-76C1-08D6-3613-60DEE5B35C84}"/>
          </ac:picMkLst>
        </pc:picChg>
        <pc:picChg chg="add mod modCrop">
          <ac:chgData name="Yash _F21111013" userId="S::f21111013@mescoeorg.onmicrosoft.com::4d99b608-4f30-4204-b0d0-fe06f913696d" providerId="AD" clId="Web-{3F88F948-2F38-4CAD-BFAB-1B1113AFB880}" dt="2023-04-22T12:43:00.069" v="934"/>
          <ac:picMkLst>
            <pc:docMk/>
            <pc:sldMk cId="0" sldId="278"/>
            <ac:picMk id="3" creationId="{633DF826-59CA-8BC7-0650-057E846ACCF5}"/>
          </ac:picMkLst>
        </pc:picChg>
        <pc:picChg chg="add">
          <ac:chgData name="Yash _F21111013" userId="S::f21111013@mescoeorg.onmicrosoft.com::4d99b608-4f30-4204-b0d0-fe06f913696d" providerId="AD" clId="Web-{3F88F948-2F38-4CAD-BFAB-1B1113AFB880}" dt="2023-04-22T12:43:00.069" v="934"/>
          <ac:picMkLst>
            <pc:docMk/>
            <pc:sldMk cId="0" sldId="278"/>
            <ac:picMk id="109" creationId="{B0DAC8FB-A162-44E3-A606-C855A03A5B09}"/>
          </ac:picMkLst>
        </pc:picChg>
      </pc:sldChg>
      <pc:sldChg chg="addSp delSp modSp mod setBg">
        <pc:chgData name="Yash _F21111013" userId="S::f21111013@mescoeorg.onmicrosoft.com::4d99b608-4f30-4204-b0d0-fe06f913696d" providerId="AD" clId="Web-{3F88F948-2F38-4CAD-BFAB-1B1113AFB880}" dt="2023-04-22T12:37:07.353" v="889"/>
        <pc:sldMkLst>
          <pc:docMk/>
          <pc:sldMk cId="373395033" sldId="382"/>
        </pc:sldMkLst>
        <pc:spChg chg="mod">
          <ac:chgData name="Yash _F21111013" userId="S::f21111013@mescoeorg.onmicrosoft.com::4d99b608-4f30-4204-b0d0-fe06f913696d" providerId="AD" clId="Web-{3F88F948-2F38-4CAD-BFAB-1B1113AFB880}" dt="2023-04-22T12:37:07.353" v="889"/>
          <ac:spMkLst>
            <pc:docMk/>
            <pc:sldMk cId="373395033" sldId="382"/>
            <ac:spMk id="10" creationId="{BBDE6E7B-7657-40B8-AF41-D7C32A34EC2D}"/>
          </ac:spMkLst>
        </pc:spChg>
        <pc:spChg chg="add del">
          <ac:chgData name="Yash _F21111013" userId="S::f21111013@mescoeorg.onmicrosoft.com::4d99b608-4f30-4204-b0d0-fe06f913696d" providerId="AD" clId="Web-{3F88F948-2F38-4CAD-BFAB-1B1113AFB880}" dt="2023-04-22T12:36:53.743" v="880"/>
          <ac:spMkLst>
            <pc:docMk/>
            <pc:sldMk cId="373395033" sldId="382"/>
            <ac:spMk id="15" creationId="{32BC26D8-82FB-445E-AA49-62A77D7C1EE0}"/>
          </ac:spMkLst>
        </pc:spChg>
        <pc:spChg chg="add del">
          <ac:chgData name="Yash _F21111013" userId="S::f21111013@mescoeorg.onmicrosoft.com::4d99b608-4f30-4204-b0d0-fe06f913696d" providerId="AD" clId="Web-{3F88F948-2F38-4CAD-BFAB-1B1113AFB880}" dt="2023-04-22T12:36:53.743" v="880"/>
          <ac:spMkLst>
            <pc:docMk/>
            <pc:sldMk cId="373395033" sldId="382"/>
            <ac:spMk id="17" creationId="{CB44330D-EA18-4254-AA95-EB49948539B8}"/>
          </ac:spMkLst>
        </pc:spChg>
        <pc:spChg chg="add del">
          <ac:chgData name="Yash _F21111013" userId="S::f21111013@mescoeorg.onmicrosoft.com::4d99b608-4f30-4204-b0d0-fe06f913696d" providerId="AD" clId="Web-{3F88F948-2F38-4CAD-BFAB-1B1113AFB880}" dt="2023-04-22T12:36:57.993" v="882"/>
          <ac:spMkLst>
            <pc:docMk/>
            <pc:sldMk cId="373395033" sldId="382"/>
            <ac:spMk id="19" creationId="{29FDB030-9B49-4CED-8CCD-4D99382388AC}"/>
          </ac:spMkLst>
        </pc:spChg>
        <pc:spChg chg="add del">
          <ac:chgData name="Yash _F21111013" userId="S::f21111013@mescoeorg.onmicrosoft.com::4d99b608-4f30-4204-b0d0-fe06f913696d" providerId="AD" clId="Web-{3F88F948-2F38-4CAD-BFAB-1B1113AFB880}" dt="2023-04-22T12:36:57.993" v="882"/>
          <ac:spMkLst>
            <pc:docMk/>
            <pc:sldMk cId="373395033" sldId="382"/>
            <ac:spMk id="20" creationId="{F3060C83-F051-4F0E-ABAD-AA0DFC48B218}"/>
          </ac:spMkLst>
        </pc:spChg>
        <pc:spChg chg="add del">
          <ac:chgData name="Yash _F21111013" userId="S::f21111013@mescoeorg.onmicrosoft.com::4d99b608-4f30-4204-b0d0-fe06f913696d" providerId="AD" clId="Web-{3F88F948-2F38-4CAD-BFAB-1B1113AFB880}" dt="2023-04-22T12:36:57.993" v="882"/>
          <ac:spMkLst>
            <pc:docMk/>
            <pc:sldMk cId="373395033" sldId="382"/>
            <ac:spMk id="21" creationId="{3783CA14-24A1-485C-8B30-D6A5D87987AD}"/>
          </ac:spMkLst>
        </pc:spChg>
        <pc:spChg chg="add del">
          <ac:chgData name="Yash _F21111013" userId="S::f21111013@mescoeorg.onmicrosoft.com::4d99b608-4f30-4204-b0d0-fe06f913696d" providerId="AD" clId="Web-{3F88F948-2F38-4CAD-BFAB-1B1113AFB880}" dt="2023-04-22T12:36:57.993" v="882"/>
          <ac:spMkLst>
            <pc:docMk/>
            <pc:sldMk cId="373395033" sldId="382"/>
            <ac:spMk id="22" creationId="{83C98ABE-055B-441F-B07E-44F97F083C39}"/>
          </ac:spMkLst>
        </pc:spChg>
        <pc:spChg chg="add del">
          <ac:chgData name="Yash _F21111013" userId="S::f21111013@mescoeorg.onmicrosoft.com::4d99b608-4f30-4204-b0d0-fe06f913696d" providerId="AD" clId="Web-{3F88F948-2F38-4CAD-BFAB-1B1113AFB880}" dt="2023-04-22T12:36:57.993" v="882"/>
          <ac:spMkLst>
            <pc:docMk/>
            <pc:sldMk cId="373395033" sldId="382"/>
            <ac:spMk id="23" creationId="{9A97C86A-04D6-40F7-AE84-31AB43E6A846}"/>
          </ac:spMkLst>
        </pc:spChg>
        <pc:spChg chg="add del">
          <ac:chgData name="Yash _F21111013" userId="S::f21111013@mescoeorg.onmicrosoft.com::4d99b608-4f30-4204-b0d0-fe06f913696d" providerId="AD" clId="Web-{3F88F948-2F38-4CAD-BFAB-1B1113AFB880}" dt="2023-04-22T12:36:57.993" v="882"/>
          <ac:spMkLst>
            <pc:docMk/>
            <pc:sldMk cId="373395033" sldId="382"/>
            <ac:spMk id="25" creationId="{FF9F2414-84E8-453E-B1F3-389FDE8192D9}"/>
          </ac:spMkLst>
        </pc:spChg>
        <pc:spChg chg="add del">
          <ac:chgData name="Yash _F21111013" userId="S::f21111013@mescoeorg.onmicrosoft.com::4d99b608-4f30-4204-b0d0-fe06f913696d" providerId="AD" clId="Web-{3F88F948-2F38-4CAD-BFAB-1B1113AFB880}" dt="2023-04-22T12:36:57.993" v="882"/>
          <ac:spMkLst>
            <pc:docMk/>
            <pc:sldMk cId="373395033" sldId="382"/>
            <ac:spMk id="27" creationId="{3ECA69A1-7536-43AC-85EF-C7106179F5ED}"/>
          </ac:spMkLst>
        </pc:spChg>
        <pc:spChg chg="add del">
          <ac:chgData name="Yash _F21111013" userId="S::f21111013@mescoeorg.onmicrosoft.com::4d99b608-4f30-4204-b0d0-fe06f913696d" providerId="AD" clId="Web-{3F88F948-2F38-4CAD-BFAB-1B1113AFB880}" dt="2023-04-22T12:37:01.275" v="884"/>
          <ac:spMkLst>
            <pc:docMk/>
            <pc:sldMk cId="373395033" sldId="382"/>
            <ac:spMk id="29" creationId="{DA2E7C1E-2B5A-4BBA-AE51-1CD8C19309D7}"/>
          </ac:spMkLst>
        </pc:spChg>
        <pc:spChg chg="add del">
          <ac:chgData name="Yash _F21111013" userId="S::f21111013@mescoeorg.onmicrosoft.com::4d99b608-4f30-4204-b0d0-fe06f913696d" providerId="AD" clId="Web-{3F88F948-2F38-4CAD-BFAB-1B1113AFB880}" dt="2023-04-22T12:37:01.275" v="884"/>
          <ac:spMkLst>
            <pc:docMk/>
            <pc:sldMk cId="373395033" sldId="382"/>
            <ac:spMk id="30" creationId="{43DF76B1-5174-4FAF-9D19-FFEE98426836}"/>
          </ac:spMkLst>
        </pc:spChg>
        <pc:spChg chg="add del">
          <ac:chgData name="Yash _F21111013" userId="S::f21111013@mescoeorg.onmicrosoft.com::4d99b608-4f30-4204-b0d0-fe06f913696d" providerId="AD" clId="Web-{3F88F948-2F38-4CAD-BFAB-1B1113AFB880}" dt="2023-04-22T12:37:04.822" v="886"/>
          <ac:spMkLst>
            <pc:docMk/>
            <pc:sldMk cId="373395033" sldId="382"/>
            <ac:spMk id="32" creationId="{AB8C311F-7253-4AED-9701-7FC0708C41C7}"/>
          </ac:spMkLst>
        </pc:spChg>
        <pc:spChg chg="add del">
          <ac:chgData name="Yash _F21111013" userId="S::f21111013@mescoeorg.onmicrosoft.com::4d99b608-4f30-4204-b0d0-fe06f913696d" providerId="AD" clId="Web-{3F88F948-2F38-4CAD-BFAB-1B1113AFB880}" dt="2023-04-22T12:37:04.822" v="886"/>
          <ac:spMkLst>
            <pc:docMk/>
            <pc:sldMk cId="373395033" sldId="382"/>
            <ac:spMk id="33" creationId="{FD073016-B734-483B-8953-5BADEE145112}"/>
          </ac:spMkLst>
        </pc:spChg>
        <pc:spChg chg="add del">
          <ac:chgData name="Yash _F21111013" userId="S::f21111013@mescoeorg.onmicrosoft.com::4d99b608-4f30-4204-b0d0-fe06f913696d" providerId="AD" clId="Web-{3F88F948-2F38-4CAD-BFAB-1B1113AFB880}" dt="2023-04-22T12:37:04.822" v="886"/>
          <ac:spMkLst>
            <pc:docMk/>
            <pc:sldMk cId="373395033" sldId="382"/>
            <ac:spMk id="34" creationId="{90A7EAB6-59D3-4325-8DE6-E0CA4009CE53}"/>
          </ac:spMkLst>
        </pc:spChg>
        <pc:spChg chg="add del">
          <ac:chgData name="Yash _F21111013" userId="S::f21111013@mescoeorg.onmicrosoft.com::4d99b608-4f30-4204-b0d0-fe06f913696d" providerId="AD" clId="Web-{3F88F948-2F38-4CAD-BFAB-1B1113AFB880}" dt="2023-04-22T12:37:04.822" v="886"/>
          <ac:spMkLst>
            <pc:docMk/>
            <pc:sldMk cId="373395033" sldId="382"/>
            <ac:spMk id="35" creationId="{A8D57A06-A426-446D-B02C-A2DC6B62E45E}"/>
          </ac:spMkLst>
        </pc:spChg>
        <pc:spChg chg="add del">
          <ac:chgData name="Yash _F21111013" userId="S::f21111013@mescoeorg.onmicrosoft.com::4d99b608-4f30-4204-b0d0-fe06f913696d" providerId="AD" clId="Web-{3F88F948-2F38-4CAD-BFAB-1B1113AFB880}" dt="2023-04-22T12:37:07.338" v="888"/>
          <ac:spMkLst>
            <pc:docMk/>
            <pc:sldMk cId="373395033" sldId="382"/>
            <ac:spMk id="37" creationId="{86FF76B9-219D-4469-AF87-0236D29032F1}"/>
          </ac:spMkLst>
        </pc:spChg>
        <pc:spChg chg="add del">
          <ac:chgData name="Yash _F21111013" userId="S::f21111013@mescoeorg.onmicrosoft.com::4d99b608-4f30-4204-b0d0-fe06f913696d" providerId="AD" clId="Web-{3F88F948-2F38-4CAD-BFAB-1B1113AFB880}" dt="2023-04-22T12:37:07.338" v="888"/>
          <ac:spMkLst>
            <pc:docMk/>
            <pc:sldMk cId="373395033" sldId="382"/>
            <ac:spMk id="40" creationId="{2E80C965-DB6D-4F81-9E9E-B027384D0BD6}"/>
          </ac:spMkLst>
        </pc:spChg>
        <pc:spChg chg="add del">
          <ac:chgData name="Yash _F21111013" userId="S::f21111013@mescoeorg.onmicrosoft.com::4d99b608-4f30-4204-b0d0-fe06f913696d" providerId="AD" clId="Web-{3F88F948-2F38-4CAD-BFAB-1B1113AFB880}" dt="2023-04-22T12:37:07.338" v="888"/>
          <ac:spMkLst>
            <pc:docMk/>
            <pc:sldMk cId="373395033" sldId="382"/>
            <ac:spMk id="41" creationId="{633C5E46-DAC5-4661-9C87-22B08E2A512F}"/>
          </ac:spMkLst>
        </pc:spChg>
        <pc:spChg chg="add">
          <ac:chgData name="Yash _F21111013" userId="S::f21111013@mescoeorg.onmicrosoft.com::4d99b608-4f30-4204-b0d0-fe06f913696d" providerId="AD" clId="Web-{3F88F948-2F38-4CAD-BFAB-1B1113AFB880}" dt="2023-04-22T12:37:07.353" v="889"/>
          <ac:spMkLst>
            <pc:docMk/>
            <pc:sldMk cId="373395033" sldId="382"/>
            <ac:spMk id="43" creationId="{F3060C83-F051-4F0E-ABAD-AA0DFC48B218}"/>
          </ac:spMkLst>
        </pc:spChg>
        <pc:spChg chg="add">
          <ac:chgData name="Yash _F21111013" userId="S::f21111013@mescoeorg.onmicrosoft.com::4d99b608-4f30-4204-b0d0-fe06f913696d" providerId="AD" clId="Web-{3F88F948-2F38-4CAD-BFAB-1B1113AFB880}" dt="2023-04-22T12:37:07.353" v="889"/>
          <ac:spMkLst>
            <pc:docMk/>
            <pc:sldMk cId="373395033" sldId="382"/>
            <ac:spMk id="44" creationId="{83C98ABE-055B-441F-B07E-44F97F083C39}"/>
          </ac:spMkLst>
        </pc:spChg>
        <pc:spChg chg="add">
          <ac:chgData name="Yash _F21111013" userId="S::f21111013@mescoeorg.onmicrosoft.com::4d99b608-4f30-4204-b0d0-fe06f913696d" providerId="AD" clId="Web-{3F88F948-2F38-4CAD-BFAB-1B1113AFB880}" dt="2023-04-22T12:37:07.353" v="889"/>
          <ac:spMkLst>
            <pc:docMk/>
            <pc:sldMk cId="373395033" sldId="382"/>
            <ac:spMk id="45" creationId="{29FDB030-9B49-4CED-8CCD-4D99382388AC}"/>
          </ac:spMkLst>
        </pc:spChg>
        <pc:spChg chg="add">
          <ac:chgData name="Yash _F21111013" userId="S::f21111013@mescoeorg.onmicrosoft.com::4d99b608-4f30-4204-b0d0-fe06f913696d" providerId="AD" clId="Web-{3F88F948-2F38-4CAD-BFAB-1B1113AFB880}" dt="2023-04-22T12:37:07.353" v="889"/>
          <ac:spMkLst>
            <pc:docMk/>
            <pc:sldMk cId="373395033" sldId="382"/>
            <ac:spMk id="46" creationId="{3783CA14-24A1-485C-8B30-D6A5D87987AD}"/>
          </ac:spMkLst>
        </pc:spChg>
        <pc:spChg chg="add">
          <ac:chgData name="Yash _F21111013" userId="S::f21111013@mescoeorg.onmicrosoft.com::4d99b608-4f30-4204-b0d0-fe06f913696d" providerId="AD" clId="Web-{3F88F948-2F38-4CAD-BFAB-1B1113AFB880}" dt="2023-04-22T12:37:07.353" v="889"/>
          <ac:spMkLst>
            <pc:docMk/>
            <pc:sldMk cId="373395033" sldId="382"/>
            <ac:spMk id="47" creationId="{9A97C86A-04D6-40F7-AE84-31AB43E6A846}"/>
          </ac:spMkLst>
        </pc:spChg>
        <pc:spChg chg="add">
          <ac:chgData name="Yash _F21111013" userId="S::f21111013@mescoeorg.onmicrosoft.com::4d99b608-4f30-4204-b0d0-fe06f913696d" providerId="AD" clId="Web-{3F88F948-2F38-4CAD-BFAB-1B1113AFB880}" dt="2023-04-22T12:37:07.353" v="889"/>
          <ac:spMkLst>
            <pc:docMk/>
            <pc:sldMk cId="373395033" sldId="382"/>
            <ac:spMk id="48" creationId="{FF9F2414-84E8-453E-B1F3-389FDE8192D9}"/>
          </ac:spMkLst>
        </pc:spChg>
        <pc:spChg chg="add">
          <ac:chgData name="Yash _F21111013" userId="S::f21111013@mescoeorg.onmicrosoft.com::4d99b608-4f30-4204-b0d0-fe06f913696d" providerId="AD" clId="Web-{3F88F948-2F38-4CAD-BFAB-1B1113AFB880}" dt="2023-04-22T12:37:07.353" v="889"/>
          <ac:spMkLst>
            <pc:docMk/>
            <pc:sldMk cId="373395033" sldId="382"/>
            <ac:spMk id="49" creationId="{3ECA69A1-7536-43AC-85EF-C7106179F5ED}"/>
          </ac:spMkLst>
        </pc:spChg>
        <pc:grpChg chg="add del">
          <ac:chgData name="Yash _F21111013" userId="S::f21111013@mescoeorg.onmicrosoft.com::4d99b608-4f30-4204-b0d0-fe06f913696d" providerId="AD" clId="Web-{3F88F948-2F38-4CAD-BFAB-1B1113AFB880}" dt="2023-04-22T12:37:07.338" v="888"/>
          <ac:grpSpMkLst>
            <pc:docMk/>
            <pc:sldMk cId="373395033" sldId="382"/>
            <ac:grpSpMk id="38" creationId="{DB88BD78-87E1-424D-B479-C37D8E41B12E}"/>
          </ac:grpSpMkLst>
        </pc:grpChg>
        <pc:picChg chg="mod">
          <ac:chgData name="Yash _F21111013" userId="S::f21111013@mescoeorg.onmicrosoft.com::4d99b608-4f30-4204-b0d0-fe06f913696d" providerId="AD" clId="Web-{3F88F948-2F38-4CAD-BFAB-1B1113AFB880}" dt="2023-04-22T12:37:07.353" v="889"/>
          <ac:picMkLst>
            <pc:docMk/>
            <pc:sldMk cId="373395033" sldId="382"/>
            <ac:picMk id="2" creationId="{CF32B8E4-A9DC-3DB6-3EAC-1EDFF69E1ADF}"/>
          </ac:picMkLst>
        </pc:picChg>
      </pc:sldChg>
      <pc:sldChg chg="modSp">
        <pc:chgData name="Yash _F21111013" userId="S::f21111013@mescoeorg.onmicrosoft.com::4d99b608-4f30-4204-b0d0-fe06f913696d" providerId="AD" clId="Web-{3F88F948-2F38-4CAD-BFAB-1B1113AFB880}" dt="2023-04-22T12:37:28.182" v="891" actId="20577"/>
        <pc:sldMkLst>
          <pc:docMk/>
          <pc:sldMk cId="3570869465" sldId="918"/>
        </pc:sldMkLst>
        <pc:spChg chg="mod">
          <ac:chgData name="Yash _F21111013" userId="S::f21111013@mescoeorg.onmicrosoft.com::4d99b608-4f30-4204-b0d0-fe06f913696d" providerId="AD" clId="Web-{3F88F948-2F38-4CAD-BFAB-1B1113AFB880}" dt="2023-04-22T12:37:28.182" v="891" actId="20577"/>
          <ac:spMkLst>
            <pc:docMk/>
            <pc:sldMk cId="3570869465" sldId="918"/>
            <ac:spMk id="2" creationId="{DB0A9C50-B290-4C30-A65A-9D7AB111D154}"/>
          </ac:spMkLst>
        </pc:spChg>
      </pc:sldChg>
    </pc:docChg>
  </pc:docChgLst>
  <pc:docChgLst>
    <pc:chgData name="Yash _F21111013" userId="S::f21111013@mescoeorg.onmicrosoft.com::4d99b608-4f30-4204-b0d0-fe06f913696d" providerId="AD" clId="Web-{A5ACB70E-610E-4445-B92C-0C719C6A7CB4}"/>
    <pc:docChg chg="delSld modSld sldOrd">
      <pc:chgData name="Yash _F21111013" userId="S::f21111013@mescoeorg.onmicrosoft.com::4d99b608-4f30-4204-b0d0-fe06f913696d" providerId="AD" clId="Web-{A5ACB70E-610E-4445-B92C-0C719C6A7CB4}" dt="2023-04-22T11:38:22.423" v="1314" actId="1076"/>
      <pc:docMkLst>
        <pc:docMk/>
      </pc:docMkLst>
      <pc:sldChg chg="addSp delSp modSp ord">
        <pc:chgData name="Yash _F21111013" userId="S::f21111013@mescoeorg.onmicrosoft.com::4d99b608-4f30-4204-b0d0-fe06f913696d" providerId="AD" clId="Web-{A5ACB70E-610E-4445-B92C-0C719C6A7CB4}" dt="2023-04-22T11:38:22.423" v="1314" actId="1076"/>
        <pc:sldMkLst>
          <pc:docMk/>
          <pc:sldMk cId="0" sldId="261"/>
        </pc:sldMkLst>
        <pc:spChg chg="del">
          <ac:chgData name="Yash _F21111013" userId="S::f21111013@mescoeorg.onmicrosoft.com::4d99b608-4f30-4204-b0d0-fe06f913696d" providerId="AD" clId="Web-{A5ACB70E-610E-4445-B92C-0C719C6A7CB4}" dt="2023-04-22T11:36:40.029" v="1303"/>
          <ac:spMkLst>
            <pc:docMk/>
            <pc:sldMk cId="0" sldId="261"/>
            <ac:spMk id="2" creationId="{00000000-0000-0000-0000-000000000000}"/>
          </ac:spMkLst>
        </pc:spChg>
        <pc:spChg chg="del">
          <ac:chgData name="Yash _F21111013" userId="S::f21111013@mescoeorg.onmicrosoft.com::4d99b608-4f30-4204-b0d0-fe06f913696d" providerId="AD" clId="Web-{A5ACB70E-610E-4445-B92C-0C719C6A7CB4}" dt="2023-04-22T11:36:40.029" v="1302"/>
          <ac:spMkLst>
            <pc:docMk/>
            <pc:sldMk cId="0" sldId="261"/>
            <ac:spMk id="3" creationId="{00000000-0000-0000-0000-000000000000}"/>
          </ac:spMkLst>
        </pc:spChg>
        <pc:spChg chg="del">
          <ac:chgData name="Yash _F21111013" userId="S::f21111013@mescoeorg.onmicrosoft.com::4d99b608-4f30-4204-b0d0-fe06f913696d" providerId="AD" clId="Web-{A5ACB70E-610E-4445-B92C-0C719C6A7CB4}" dt="2023-04-22T11:36:40.013" v="1301"/>
          <ac:spMkLst>
            <pc:docMk/>
            <pc:sldMk cId="0" sldId="261"/>
            <ac:spMk id="4" creationId="{00000000-0000-0000-0000-000000000000}"/>
          </ac:spMkLst>
        </pc:spChg>
        <pc:spChg chg="del">
          <ac:chgData name="Yash _F21111013" userId="S::f21111013@mescoeorg.onmicrosoft.com::4d99b608-4f30-4204-b0d0-fe06f913696d" providerId="AD" clId="Web-{A5ACB70E-610E-4445-B92C-0C719C6A7CB4}" dt="2023-04-22T11:36:40.013" v="1300"/>
          <ac:spMkLst>
            <pc:docMk/>
            <pc:sldMk cId="0" sldId="261"/>
            <ac:spMk id="5" creationId="{00000000-0000-0000-0000-000000000000}"/>
          </ac:spMkLst>
        </pc:spChg>
        <pc:spChg chg="del">
          <ac:chgData name="Yash _F21111013" userId="S::f21111013@mescoeorg.onmicrosoft.com::4d99b608-4f30-4204-b0d0-fe06f913696d" providerId="AD" clId="Web-{A5ACB70E-610E-4445-B92C-0C719C6A7CB4}" dt="2023-04-22T11:36:40.013" v="1299"/>
          <ac:spMkLst>
            <pc:docMk/>
            <pc:sldMk cId="0" sldId="261"/>
            <ac:spMk id="6" creationId="{00000000-0000-0000-0000-000000000000}"/>
          </ac:spMkLst>
        </pc:spChg>
        <pc:spChg chg="del">
          <ac:chgData name="Yash _F21111013" userId="S::f21111013@mescoeorg.onmicrosoft.com::4d99b608-4f30-4204-b0d0-fe06f913696d" providerId="AD" clId="Web-{A5ACB70E-610E-4445-B92C-0C719C6A7CB4}" dt="2023-04-22T11:36:40.013" v="1298"/>
          <ac:spMkLst>
            <pc:docMk/>
            <pc:sldMk cId="0" sldId="261"/>
            <ac:spMk id="7" creationId="{00000000-0000-0000-0000-000000000000}"/>
          </ac:spMkLst>
        </pc:spChg>
        <pc:spChg chg="del">
          <ac:chgData name="Yash _F21111013" userId="S::f21111013@mescoeorg.onmicrosoft.com::4d99b608-4f30-4204-b0d0-fe06f913696d" providerId="AD" clId="Web-{A5ACB70E-610E-4445-B92C-0C719C6A7CB4}" dt="2023-04-22T11:36:40.013" v="1297"/>
          <ac:spMkLst>
            <pc:docMk/>
            <pc:sldMk cId="0" sldId="261"/>
            <ac:spMk id="8" creationId="{00000000-0000-0000-0000-000000000000}"/>
          </ac:spMkLst>
        </pc:spChg>
        <pc:spChg chg="add mod">
          <ac:chgData name="Yash _F21111013" userId="S::f21111013@mescoeorg.onmicrosoft.com::4d99b608-4f30-4204-b0d0-fe06f913696d" providerId="AD" clId="Web-{A5ACB70E-610E-4445-B92C-0C719C6A7CB4}" dt="2023-04-22T11:38:22.173" v="1311" actId="20577"/>
          <ac:spMkLst>
            <pc:docMk/>
            <pc:sldMk cId="0" sldId="261"/>
            <ac:spMk id="11" creationId="{660CE3EF-C939-51FB-78AC-60A6D4ACB2BB}"/>
          </ac:spMkLst>
        </pc:spChg>
        <pc:spChg chg="add mod">
          <ac:chgData name="Yash _F21111013" userId="S::f21111013@mescoeorg.onmicrosoft.com::4d99b608-4f30-4204-b0d0-fe06f913696d" providerId="AD" clId="Web-{A5ACB70E-610E-4445-B92C-0C719C6A7CB4}" dt="2023-04-22T11:38:22.423" v="1314" actId="1076"/>
          <ac:spMkLst>
            <pc:docMk/>
            <pc:sldMk cId="0" sldId="261"/>
            <ac:spMk id="12" creationId="{B688435C-86CC-68A0-F2E2-67C145517741}"/>
          </ac:spMkLst>
        </pc:spChg>
        <pc:picChg chg="del">
          <ac:chgData name="Yash _F21111013" userId="S::f21111013@mescoeorg.onmicrosoft.com::4d99b608-4f30-4204-b0d0-fe06f913696d" providerId="AD" clId="Web-{A5ACB70E-610E-4445-B92C-0C719C6A7CB4}" dt="2023-04-22T11:36:40.013" v="1296"/>
          <ac:picMkLst>
            <pc:docMk/>
            <pc:sldMk cId="0" sldId="261"/>
            <ac:picMk id="9" creationId="{00000000-0000-0000-0000-000000000000}"/>
          </ac:picMkLst>
        </pc:picChg>
      </pc:sldChg>
      <pc:sldChg chg="addSp delSp modSp">
        <pc:chgData name="Yash _F21111013" userId="S::f21111013@mescoeorg.onmicrosoft.com::4d99b608-4f30-4204-b0d0-fe06f913696d" providerId="AD" clId="Web-{A5ACB70E-610E-4445-B92C-0C719C6A7CB4}" dt="2023-04-22T10:34:32.056" v="143"/>
        <pc:sldMkLst>
          <pc:docMk/>
          <pc:sldMk cId="0" sldId="264"/>
        </pc:sldMkLst>
        <pc:spChg chg="add del mod">
          <ac:chgData name="Yash _F21111013" userId="S::f21111013@mescoeorg.onmicrosoft.com::4d99b608-4f30-4204-b0d0-fe06f913696d" providerId="AD" clId="Web-{A5ACB70E-610E-4445-B92C-0C719C6A7CB4}" dt="2023-04-22T10:34:32.056" v="143"/>
          <ac:spMkLst>
            <pc:docMk/>
            <pc:sldMk cId="0" sldId="264"/>
            <ac:spMk id="11" creationId="{A2725217-9461-029D-FDCC-A1028D71E830}"/>
          </ac:spMkLst>
        </pc:spChg>
      </pc:sldChg>
      <pc:sldChg chg="addSp delSp modSp mod setBg">
        <pc:chgData name="Yash _F21111013" userId="S::f21111013@mescoeorg.onmicrosoft.com::4d99b608-4f30-4204-b0d0-fe06f913696d" providerId="AD" clId="Web-{A5ACB70E-610E-4445-B92C-0C719C6A7CB4}" dt="2023-04-22T10:46:34.831" v="279"/>
        <pc:sldMkLst>
          <pc:docMk/>
          <pc:sldMk cId="0" sldId="267"/>
        </pc:sldMkLst>
        <pc:spChg chg="mod">
          <ac:chgData name="Yash _F21111013" userId="S::f21111013@mescoeorg.onmicrosoft.com::4d99b608-4f30-4204-b0d0-fe06f913696d" providerId="AD" clId="Web-{A5ACB70E-610E-4445-B92C-0C719C6A7CB4}" dt="2023-04-22T10:46:34.831" v="279"/>
          <ac:spMkLst>
            <pc:docMk/>
            <pc:sldMk cId="0" sldId="267"/>
            <ac:spMk id="2"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3"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4"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5"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6"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2"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3"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4"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5" creationId="{00000000-0000-0000-0000-000000000000}"/>
          </ac:spMkLst>
        </pc:spChg>
        <pc:spChg chg="mod">
          <ac:chgData name="Yash _F21111013" userId="S::f21111013@mescoeorg.onmicrosoft.com::4d99b608-4f30-4204-b0d0-fe06f913696d" providerId="AD" clId="Web-{A5ACB70E-610E-4445-B92C-0C719C6A7CB4}" dt="2023-04-22T10:46:34.831" v="279"/>
          <ac:spMkLst>
            <pc:docMk/>
            <pc:sldMk cId="0" sldId="267"/>
            <ac:spMk id="16" creationId="{00000000-0000-0000-0000-000000000000}"/>
          </ac:spMkLst>
        </pc:spChg>
        <pc:spChg chg="add mod">
          <ac:chgData name="Yash _F21111013" userId="S::f21111013@mescoeorg.onmicrosoft.com::4d99b608-4f30-4204-b0d0-fe06f913696d" providerId="AD" clId="Web-{A5ACB70E-610E-4445-B92C-0C719C6A7CB4}" dt="2023-04-22T10:46:34.831" v="279"/>
          <ac:spMkLst>
            <pc:docMk/>
            <pc:sldMk cId="0" sldId="267"/>
            <ac:spMk id="17" creationId="{36ACEFEE-E913-1EEC-5794-64549BE37F92}"/>
          </ac:spMkLst>
        </pc:spChg>
        <pc:spChg chg="mod ord">
          <ac:chgData name="Yash _F21111013" userId="S::f21111013@mescoeorg.onmicrosoft.com::4d99b608-4f30-4204-b0d0-fe06f913696d" providerId="AD" clId="Web-{A5ACB70E-610E-4445-B92C-0C719C6A7CB4}" dt="2023-04-22T10:46:34.831" v="279"/>
          <ac:spMkLst>
            <pc:docMk/>
            <pc:sldMk cId="0" sldId="267"/>
            <ac:spMk id="18" creationId="{00000000-0000-0000-0000-000000000000}"/>
          </ac:spMkLst>
        </pc:spChg>
        <pc:spChg chg="add del">
          <ac:chgData name="Yash _F21111013" userId="S::f21111013@mescoeorg.onmicrosoft.com::4d99b608-4f30-4204-b0d0-fe06f913696d" providerId="AD" clId="Web-{A5ACB70E-610E-4445-B92C-0C719C6A7CB4}" dt="2023-04-22T10:46:21.705" v="272"/>
          <ac:spMkLst>
            <pc:docMk/>
            <pc:sldMk cId="0" sldId="267"/>
            <ac:spMk id="24" creationId="{700E0F77-E936-4985-B7B1-B9823486AC33}"/>
          </ac:spMkLst>
        </pc:spChg>
        <pc:spChg chg="add del">
          <ac:chgData name="Yash _F21111013" userId="S::f21111013@mescoeorg.onmicrosoft.com::4d99b608-4f30-4204-b0d0-fe06f913696d" providerId="AD" clId="Web-{A5ACB70E-610E-4445-B92C-0C719C6A7CB4}" dt="2023-04-22T10:46:21.705" v="272"/>
          <ac:spMkLst>
            <pc:docMk/>
            <pc:sldMk cId="0" sldId="267"/>
            <ac:spMk id="26" creationId="{95C8260E-968F-44E8-A823-ABB431311926}"/>
          </ac:spMkLst>
        </pc:spChg>
        <pc:spChg chg="add del">
          <ac:chgData name="Yash _F21111013" userId="S::f21111013@mescoeorg.onmicrosoft.com::4d99b608-4f30-4204-b0d0-fe06f913696d" providerId="AD" clId="Web-{A5ACB70E-610E-4445-B92C-0C719C6A7CB4}" dt="2023-04-22T10:46:21.705" v="272"/>
          <ac:spMkLst>
            <pc:docMk/>
            <pc:sldMk cId="0" sldId="267"/>
            <ac:spMk id="28" creationId="{2C1BBA94-3F40-40AA-8BB9-E69E25E537C1}"/>
          </ac:spMkLst>
        </pc:spChg>
        <pc:spChg chg="add del">
          <ac:chgData name="Yash _F21111013" userId="S::f21111013@mescoeorg.onmicrosoft.com::4d99b608-4f30-4204-b0d0-fe06f913696d" providerId="AD" clId="Web-{A5ACB70E-610E-4445-B92C-0C719C6A7CB4}" dt="2023-04-22T10:46:21.705" v="272"/>
          <ac:spMkLst>
            <pc:docMk/>
            <pc:sldMk cId="0" sldId="267"/>
            <ac:spMk id="30" creationId="{FE43805F-24A6-46A4-B19B-54F28347355C}"/>
          </ac:spMkLst>
        </pc:spChg>
        <pc:spChg chg="add del">
          <ac:chgData name="Yash _F21111013" userId="S::f21111013@mescoeorg.onmicrosoft.com::4d99b608-4f30-4204-b0d0-fe06f913696d" providerId="AD" clId="Web-{A5ACB70E-610E-4445-B92C-0C719C6A7CB4}" dt="2023-04-22T10:46:27.674" v="274"/>
          <ac:spMkLst>
            <pc:docMk/>
            <pc:sldMk cId="0" sldId="267"/>
            <ac:spMk id="33" creationId="{73C994B4-9721-4148-9EEC-6793CECDE8DD}"/>
          </ac:spMkLst>
        </pc:spChg>
        <pc:spChg chg="add del">
          <ac:chgData name="Yash _F21111013" userId="S::f21111013@mescoeorg.onmicrosoft.com::4d99b608-4f30-4204-b0d0-fe06f913696d" providerId="AD" clId="Web-{A5ACB70E-610E-4445-B92C-0C719C6A7CB4}" dt="2023-04-22T10:46:27.674" v="274"/>
          <ac:spMkLst>
            <pc:docMk/>
            <pc:sldMk cId="0" sldId="267"/>
            <ac:spMk id="34" creationId="{F9D95E49-763A-4886-B038-82F734740554}"/>
          </ac:spMkLst>
        </pc:spChg>
        <pc:spChg chg="add del">
          <ac:chgData name="Yash _F21111013" userId="S::f21111013@mescoeorg.onmicrosoft.com::4d99b608-4f30-4204-b0d0-fe06f913696d" providerId="AD" clId="Web-{A5ACB70E-610E-4445-B92C-0C719C6A7CB4}" dt="2023-04-22T10:46:27.674" v="274"/>
          <ac:spMkLst>
            <pc:docMk/>
            <pc:sldMk cId="0" sldId="267"/>
            <ac:spMk id="35" creationId="{C4BBF182-F88E-4160-9D7C-A47A761320CF}"/>
          </ac:spMkLst>
        </pc:spChg>
        <pc:spChg chg="add del">
          <ac:chgData name="Yash _F21111013" userId="S::f21111013@mescoeorg.onmicrosoft.com::4d99b608-4f30-4204-b0d0-fe06f913696d" providerId="AD" clId="Web-{A5ACB70E-610E-4445-B92C-0C719C6A7CB4}" dt="2023-04-22T10:46:31.112" v="276"/>
          <ac:spMkLst>
            <pc:docMk/>
            <pc:sldMk cId="0" sldId="267"/>
            <ac:spMk id="38" creationId="{73C994B4-9721-4148-9EEC-6793CECDE8DD}"/>
          </ac:spMkLst>
        </pc:spChg>
        <pc:spChg chg="add del">
          <ac:chgData name="Yash _F21111013" userId="S::f21111013@mescoeorg.onmicrosoft.com::4d99b608-4f30-4204-b0d0-fe06f913696d" providerId="AD" clId="Web-{A5ACB70E-610E-4445-B92C-0C719C6A7CB4}" dt="2023-04-22T10:46:31.112" v="276"/>
          <ac:spMkLst>
            <pc:docMk/>
            <pc:sldMk cId="0" sldId="267"/>
            <ac:spMk id="39" creationId="{F9D95E49-763A-4886-B038-82F734740554}"/>
          </ac:spMkLst>
        </pc:spChg>
        <pc:spChg chg="add del">
          <ac:chgData name="Yash _F21111013" userId="S::f21111013@mescoeorg.onmicrosoft.com::4d99b608-4f30-4204-b0d0-fe06f913696d" providerId="AD" clId="Web-{A5ACB70E-610E-4445-B92C-0C719C6A7CB4}" dt="2023-04-22T10:46:31.112" v="276"/>
          <ac:spMkLst>
            <pc:docMk/>
            <pc:sldMk cId="0" sldId="267"/>
            <ac:spMk id="40" creationId="{7072C7DA-0D16-473C-B416-D84445D8A1AD}"/>
          </ac:spMkLst>
        </pc:spChg>
        <pc:spChg chg="add del">
          <ac:chgData name="Yash _F21111013" userId="S::f21111013@mescoeorg.onmicrosoft.com::4d99b608-4f30-4204-b0d0-fe06f913696d" providerId="AD" clId="Web-{A5ACB70E-610E-4445-B92C-0C719C6A7CB4}" dt="2023-04-22T10:46:31.112" v="276"/>
          <ac:spMkLst>
            <pc:docMk/>
            <pc:sldMk cId="0" sldId="267"/>
            <ac:spMk id="41" creationId="{79712DE8-94E0-4F45-81D9-37AF7A32F4D6}"/>
          </ac:spMkLst>
        </pc:spChg>
        <pc:spChg chg="add del">
          <ac:chgData name="Yash _F21111013" userId="S::f21111013@mescoeorg.onmicrosoft.com::4d99b608-4f30-4204-b0d0-fe06f913696d" providerId="AD" clId="Web-{A5ACB70E-610E-4445-B92C-0C719C6A7CB4}" dt="2023-04-22T10:46:34.799" v="278"/>
          <ac:spMkLst>
            <pc:docMk/>
            <pc:sldMk cId="0" sldId="267"/>
            <ac:spMk id="45" creationId="{73C994B4-9721-4148-9EEC-6793CECDE8DD}"/>
          </ac:spMkLst>
        </pc:spChg>
        <pc:spChg chg="add del">
          <ac:chgData name="Yash _F21111013" userId="S::f21111013@mescoeorg.onmicrosoft.com::4d99b608-4f30-4204-b0d0-fe06f913696d" providerId="AD" clId="Web-{A5ACB70E-610E-4445-B92C-0C719C6A7CB4}" dt="2023-04-22T10:46:34.799" v="278"/>
          <ac:spMkLst>
            <pc:docMk/>
            <pc:sldMk cId="0" sldId="267"/>
            <ac:spMk id="46" creationId="{F9D95E49-763A-4886-B038-82F734740554}"/>
          </ac:spMkLst>
        </pc:spChg>
        <pc:spChg chg="add del">
          <ac:chgData name="Yash _F21111013" userId="S::f21111013@mescoeorg.onmicrosoft.com::4d99b608-4f30-4204-b0d0-fe06f913696d" providerId="AD" clId="Web-{A5ACB70E-610E-4445-B92C-0C719C6A7CB4}" dt="2023-04-22T10:46:34.799" v="278"/>
          <ac:spMkLst>
            <pc:docMk/>
            <pc:sldMk cId="0" sldId="267"/>
            <ac:spMk id="47" creationId="{00AB11A4-AE8D-4BBE-80F5-DFA592993EC6}"/>
          </ac:spMkLst>
        </pc:spChg>
        <pc:spChg chg="add del">
          <ac:chgData name="Yash _F21111013" userId="S::f21111013@mescoeorg.onmicrosoft.com::4d99b608-4f30-4204-b0d0-fe06f913696d" providerId="AD" clId="Web-{A5ACB70E-610E-4445-B92C-0C719C6A7CB4}" dt="2023-04-22T10:46:34.799" v="278"/>
          <ac:spMkLst>
            <pc:docMk/>
            <pc:sldMk cId="0" sldId="267"/>
            <ac:spMk id="48" creationId="{79712DE8-94E0-4F45-81D9-37AF7A32F4D6}"/>
          </ac:spMkLst>
        </pc:spChg>
        <pc:spChg chg="add">
          <ac:chgData name="Yash _F21111013" userId="S::f21111013@mescoeorg.onmicrosoft.com::4d99b608-4f30-4204-b0d0-fe06f913696d" providerId="AD" clId="Web-{A5ACB70E-610E-4445-B92C-0C719C6A7CB4}" dt="2023-04-22T10:46:34.831" v="279"/>
          <ac:spMkLst>
            <pc:docMk/>
            <pc:sldMk cId="0" sldId="267"/>
            <ac:spMk id="52" creationId="{73C994B4-9721-4148-9EEC-6793CECDE8DD}"/>
          </ac:spMkLst>
        </pc:spChg>
        <pc:spChg chg="add">
          <ac:chgData name="Yash _F21111013" userId="S::f21111013@mescoeorg.onmicrosoft.com::4d99b608-4f30-4204-b0d0-fe06f913696d" providerId="AD" clId="Web-{A5ACB70E-610E-4445-B92C-0C719C6A7CB4}" dt="2023-04-22T10:46:34.831" v="279"/>
          <ac:spMkLst>
            <pc:docMk/>
            <pc:sldMk cId="0" sldId="267"/>
            <ac:spMk id="53" creationId="{F9D95E49-763A-4886-B038-82F734740554}"/>
          </ac:spMkLst>
        </pc:spChg>
        <pc:spChg chg="add">
          <ac:chgData name="Yash _F21111013" userId="S::f21111013@mescoeorg.onmicrosoft.com::4d99b608-4f30-4204-b0d0-fe06f913696d" providerId="AD" clId="Web-{A5ACB70E-610E-4445-B92C-0C719C6A7CB4}" dt="2023-04-22T10:46:34.831" v="279"/>
          <ac:spMkLst>
            <pc:docMk/>
            <pc:sldMk cId="0" sldId="267"/>
            <ac:spMk id="54" creationId="{7072C7DA-0D16-473C-B416-D84445D8A1AD}"/>
          </ac:spMkLst>
        </pc:spChg>
        <pc:spChg chg="add">
          <ac:chgData name="Yash _F21111013" userId="S::f21111013@mescoeorg.onmicrosoft.com::4d99b608-4f30-4204-b0d0-fe06f913696d" providerId="AD" clId="Web-{A5ACB70E-610E-4445-B92C-0C719C6A7CB4}" dt="2023-04-22T10:46:34.831" v="279"/>
          <ac:spMkLst>
            <pc:docMk/>
            <pc:sldMk cId="0" sldId="267"/>
            <ac:spMk id="55" creationId="{79712DE8-94E0-4F45-81D9-37AF7A32F4D6}"/>
          </ac:spMkLst>
        </pc:spChg>
        <pc:picChg chg="mod">
          <ac:chgData name="Yash _F21111013" userId="S::f21111013@mescoeorg.onmicrosoft.com::4d99b608-4f30-4204-b0d0-fe06f913696d" providerId="AD" clId="Web-{A5ACB70E-610E-4445-B92C-0C719C6A7CB4}" dt="2023-04-22T10:46:34.831" v="279"/>
          <ac:picMkLst>
            <pc:docMk/>
            <pc:sldMk cId="0" sldId="267"/>
            <ac:picMk id="7"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8"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9"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10" creationId="{00000000-0000-0000-0000-000000000000}"/>
          </ac:picMkLst>
        </pc:picChg>
        <pc:picChg chg="mod">
          <ac:chgData name="Yash _F21111013" userId="S::f21111013@mescoeorg.onmicrosoft.com::4d99b608-4f30-4204-b0d0-fe06f913696d" providerId="AD" clId="Web-{A5ACB70E-610E-4445-B92C-0C719C6A7CB4}" dt="2023-04-22T10:46:34.831" v="279"/>
          <ac:picMkLst>
            <pc:docMk/>
            <pc:sldMk cId="0" sldId="267"/>
            <ac:picMk id="11" creationId="{00000000-0000-0000-0000-000000000000}"/>
          </ac:picMkLst>
        </pc:picChg>
        <pc:cxnChg chg="add del">
          <ac:chgData name="Yash _F21111013" userId="S::f21111013@mescoeorg.onmicrosoft.com::4d99b608-4f30-4204-b0d0-fe06f913696d" providerId="AD" clId="Web-{A5ACB70E-610E-4445-B92C-0C719C6A7CB4}" dt="2023-04-22T10:46:27.674" v="274"/>
          <ac:cxnSpMkLst>
            <pc:docMk/>
            <pc:sldMk cId="0" sldId="267"/>
            <ac:cxnSpMk id="32" creationId="{80A61CFF-0E76-478B-B02B-73692D891E7C}"/>
          </ac:cxnSpMkLst>
        </pc:cxnChg>
        <pc:cxnChg chg="add del">
          <ac:chgData name="Yash _F21111013" userId="S::f21111013@mescoeorg.onmicrosoft.com::4d99b608-4f30-4204-b0d0-fe06f913696d" providerId="AD" clId="Web-{A5ACB70E-610E-4445-B92C-0C719C6A7CB4}" dt="2023-04-22T10:46:27.674" v="274"/>
          <ac:cxnSpMkLst>
            <pc:docMk/>
            <pc:sldMk cId="0" sldId="267"/>
            <ac:cxnSpMk id="36" creationId="{BA0504EE-683F-4FE2-A169-83C71FAA35CB}"/>
          </ac:cxnSpMkLst>
        </pc:cxnChg>
        <pc:cxnChg chg="add del">
          <ac:chgData name="Yash _F21111013" userId="S::f21111013@mescoeorg.onmicrosoft.com::4d99b608-4f30-4204-b0d0-fe06f913696d" providerId="AD" clId="Web-{A5ACB70E-610E-4445-B92C-0C719C6A7CB4}" dt="2023-04-22T10:46:31.112" v="276"/>
          <ac:cxnSpMkLst>
            <pc:docMk/>
            <pc:sldMk cId="0" sldId="267"/>
            <ac:cxnSpMk id="42" creationId="{BA0504EE-683F-4FE2-A169-83C71FAA35CB}"/>
          </ac:cxnSpMkLst>
        </pc:cxnChg>
        <pc:cxnChg chg="add del">
          <ac:chgData name="Yash _F21111013" userId="S::f21111013@mescoeorg.onmicrosoft.com::4d99b608-4f30-4204-b0d0-fe06f913696d" providerId="AD" clId="Web-{A5ACB70E-610E-4445-B92C-0C719C6A7CB4}" dt="2023-04-22T10:46:31.112" v="276"/>
          <ac:cxnSpMkLst>
            <pc:docMk/>
            <pc:sldMk cId="0" sldId="267"/>
            <ac:cxnSpMk id="43" creationId="{80A61CFF-0E76-478B-B02B-73692D891E7C}"/>
          </ac:cxnSpMkLst>
        </pc:cxnChg>
        <pc:cxnChg chg="add del">
          <ac:chgData name="Yash _F21111013" userId="S::f21111013@mescoeorg.onmicrosoft.com::4d99b608-4f30-4204-b0d0-fe06f913696d" providerId="AD" clId="Web-{A5ACB70E-610E-4445-B92C-0C719C6A7CB4}" dt="2023-04-22T10:46:34.799" v="278"/>
          <ac:cxnSpMkLst>
            <pc:docMk/>
            <pc:sldMk cId="0" sldId="267"/>
            <ac:cxnSpMk id="49" creationId="{BA0504EE-683F-4FE2-A169-83C71FAA35CB}"/>
          </ac:cxnSpMkLst>
        </pc:cxnChg>
        <pc:cxnChg chg="add del">
          <ac:chgData name="Yash _F21111013" userId="S::f21111013@mescoeorg.onmicrosoft.com::4d99b608-4f30-4204-b0d0-fe06f913696d" providerId="AD" clId="Web-{A5ACB70E-610E-4445-B92C-0C719C6A7CB4}" dt="2023-04-22T10:46:34.799" v="278"/>
          <ac:cxnSpMkLst>
            <pc:docMk/>
            <pc:sldMk cId="0" sldId="267"/>
            <ac:cxnSpMk id="50" creationId="{80A61CFF-0E76-478B-B02B-73692D891E7C}"/>
          </ac:cxnSpMkLst>
        </pc:cxnChg>
        <pc:cxnChg chg="add">
          <ac:chgData name="Yash _F21111013" userId="S::f21111013@mescoeorg.onmicrosoft.com::4d99b608-4f30-4204-b0d0-fe06f913696d" providerId="AD" clId="Web-{A5ACB70E-610E-4445-B92C-0C719C6A7CB4}" dt="2023-04-22T10:46:34.831" v="279"/>
          <ac:cxnSpMkLst>
            <pc:docMk/>
            <pc:sldMk cId="0" sldId="267"/>
            <ac:cxnSpMk id="56" creationId="{BA0504EE-683F-4FE2-A169-83C71FAA35CB}"/>
          </ac:cxnSpMkLst>
        </pc:cxnChg>
        <pc:cxnChg chg="add">
          <ac:chgData name="Yash _F21111013" userId="S::f21111013@mescoeorg.onmicrosoft.com::4d99b608-4f30-4204-b0d0-fe06f913696d" providerId="AD" clId="Web-{A5ACB70E-610E-4445-B92C-0C719C6A7CB4}" dt="2023-04-22T10:46:34.831" v="279"/>
          <ac:cxnSpMkLst>
            <pc:docMk/>
            <pc:sldMk cId="0" sldId="267"/>
            <ac:cxnSpMk id="57" creationId="{80A61CFF-0E76-478B-B02B-73692D891E7C}"/>
          </ac:cxnSpMkLst>
        </pc:cxnChg>
      </pc:sldChg>
      <pc:sldChg chg="modSp">
        <pc:chgData name="Yash _F21111013" userId="S::f21111013@mescoeorg.onmicrosoft.com::4d99b608-4f30-4204-b0d0-fe06f913696d" providerId="AD" clId="Web-{A5ACB70E-610E-4445-B92C-0C719C6A7CB4}" dt="2023-04-22T11:34:19.008" v="1276" actId="1076"/>
        <pc:sldMkLst>
          <pc:docMk/>
          <pc:sldMk cId="0" sldId="268"/>
        </pc:sldMkLst>
        <pc:grpChg chg="mod">
          <ac:chgData name="Yash _F21111013" userId="S::f21111013@mescoeorg.onmicrosoft.com::4d99b608-4f30-4204-b0d0-fe06f913696d" providerId="AD" clId="Web-{A5ACB70E-610E-4445-B92C-0C719C6A7CB4}" dt="2023-04-22T11:34:19.008" v="1276" actId="1076"/>
          <ac:grpSpMkLst>
            <pc:docMk/>
            <pc:sldMk cId="0" sldId="268"/>
            <ac:grpSpMk id="4" creationId="{00000000-0000-0000-0000-000000000000}"/>
          </ac:grpSpMkLst>
        </pc:grpChg>
      </pc:sldChg>
      <pc:sldChg chg="del">
        <pc:chgData name="Yash _F21111013" userId="S::f21111013@mescoeorg.onmicrosoft.com::4d99b608-4f30-4204-b0d0-fe06f913696d" providerId="AD" clId="Web-{A5ACB70E-610E-4445-B92C-0C719C6A7CB4}" dt="2023-04-22T11:34:05.149" v="1275"/>
        <pc:sldMkLst>
          <pc:docMk/>
          <pc:sldMk cId="0" sldId="273"/>
        </pc:sldMkLst>
      </pc:sldChg>
      <pc:sldChg chg="del">
        <pc:chgData name="Yash _F21111013" userId="S::f21111013@mescoeorg.onmicrosoft.com::4d99b608-4f30-4204-b0d0-fe06f913696d" providerId="AD" clId="Web-{A5ACB70E-610E-4445-B92C-0C719C6A7CB4}" dt="2023-04-22T11:34:03.883" v="1274"/>
        <pc:sldMkLst>
          <pc:docMk/>
          <pc:sldMk cId="0" sldId="274"/>
        </pc:sldMkLst>
      </pc:sldChg>
      <pc:sldChg chg="del">
        <pc:chgData name="Yash _F21111013" userId="S::f21111013@mescoeorg.onmicrosoft.com::4d99b608-4f30-4204-b0d0-fe06f913696d" providerId="AD" clId="Web-{A5ACB70E-610E-4445-B92C-0C719C6A7CB4}" dt="2023-04-22T11:34:00.492" v="1273"/>
        <pc:sldMkLst>
          <pc:docMk/>
          <pc:sldMk cId="0" sldId="275"/>
        </pc:sldMkLst>
      </pc:sldChg>
      <pc:sldChg chg="del">
        <pc:chgData name="Yash _F21111013" userId="S::f21111013@mescoeorg.onmicrosoft.com::4d99b608-4f30-4204-b0d0-fe06f913696d" providerId="AD" clId="Web-{A5ACB70E-610E-4445-B92C-0C719C6A7CB4}" dt="2023-04-22T11:33:49.054" v="1272"/>
        <pc:sldMkLst>
          <pc:docMk/>
          <pc:sldMk cId="0" sldId="276"/>
        </pc:sldMkLst>
      </pc:sldChg>
      <pc:sldChg chg="addSp delSp modSp mod setBg">
        <pc:chgData name="Yash _F21111013" userId="S::f21111013@mescoeorg.onmicrosoft.com::4d99b608-4f30-4204-b0d0-fe06f913696d" providerId="AD" clId="Web-{A5ACB70E-610E-4445-B92C-0C719C6A7CB4}" dt="2023-04-22T11:01:18.049" v="674" actId="20577"/>
        <pc:sldMkLst>
          <pc:docMk/>
          <pc:sldMk cId="0" sldId="277"/>
        </pc:sldMkLst>
        <pc:spChg chg="del">
          <ac:chgData name="Yash _F21111013" userId="S::f21111013@mescoeorg.onmicrosoft.com::4d99b608-4f30-4204-b0d0-fe06f913696d" providerId="AD" clId="Web-{A5ACB70E-610E-4445-B92C-0C719C6A7CB4}" dt="2023-04-22T10:28:12.511" v="67"/>
          <ac:spMkLst>
            <pc:docMk/>
            <pc:sldMk cId="0" sldId="277"/>
            <ac:spMk id="3" creationId="{00000000-0000-0000-0000-000000000000}"/>
          </ac:spMkLst>
        </pc:spChg>
        <pc:spChg chg="del mod">
          <ac:chgData name="Yash _F21111013" userId="S::f21111013@mescoeorg.onmicrosoft.com::4d99b608-4f30-4204-b0d0-fe06f913696d" providerId="AD" clId="Web-{A5ACB70E-610E-4445-B92C-0C719C6A7CB4}" dt="2023-04-22T10:28:08.448" v="62"/>
          <ac:spMkLst>
            <pc:docMk/>
            <pc:sldMk cId="0" sldId="277"/>
            <ac:spMk id="10" creationId="{00000000-0000-0000-0000-000000000000}"/>
          </ac:spMkLst>
        </pc:spChg>
        <pc:spChg chg="mod">
          <ac:chgData name="Yash _F21111013" userId="S::f21111013@mescoeorg.onmicrosoft.com::4d99b608-4f30-4204-b0d0-fe06f913696d" providerId="AD" clId="Web-{A5ACB70E-610E-4445-B92C-0C719C6A7CB4}" dt="2023-04-22T10:43:06.527" v="254" actId="14100"/>
          <ac:spMkLst>
            <pc:docMk/>
            <pc:sldMk cId="0" sldId="277"/>
            <ac:spMk id="11" creationId="{00000000-0000-0000-0000-000000000000}"/>
          </ac:spMkLst>
        </pc:spChg>
        <pc:spChg chg="add mod ord">
          <ac:chgData name="Yash _F21111013" userId="S::f21111013@mescoeorg.onmicrosoft.com::4d99b608-4f30-4204-b0d0-fe06f913696d" providerId="AD" clId="Web-{A5ACB70E-610E-4445-B92C-0C719C6A7CB4}" dt="2023-04-22T11:01:18.049" v="674" actId="20577"/>
          <ac:spMkLst>
            <pc:docMk/>
            <pc:sldMk cId="0" sldId="277"/>
            <ac:spMk id="12" creationId="{479DB3E2-A03D-DB2F-6B04-B87C8D9FECF4}"/>
          </ac:spMkLst>
        </pc:spChg>
        <pc:spChg chg="add del mod">
          <ac:chgData name="Yash _F21111013" userId="S::f21111013@mescoeorg.onmicrosoft.com::4d99b608-4f30-4204-b0d0-fe06f913696d" providerId="AD" clId="Web-{A5ACB70E-610E-4445-B92C-0C719C6A7CB4}" dt="2023-04-22T10:38:09.782" v="197"/>
          <ac:spMkLst>
            <pc:docMk/>
            <pc:sldMk cId="0" sldId="277"/>
            <ac:spMk id="14" creationId="{B75D99F1-243C-144C-C96E-67DB08A6D4AA}"/>
          </ac:spMkLst>
        </pc:spChg>
        <pc:spChg chg="add del mod">
          <ac:chgData name="Yash _F21111013" userId="S::f21111013@mescoeorg.onmicrosoft.com::4d99b608-4f30-4204-b0d0-fe06f913696d" providerId="AD" clId="Web-{A5ACB70E-610E-4445-B92C-0C719C6A7CB4}" dt="2023-04-22T10:39:19.659" v="223"/>
          <ac:spMkLst>
            <pc:docMk/>
            <pc:sldMk cId="0" sldId="277"/>
            <ac:spMk id="16" creationId="{7F6EB6FC-40DB-E168-647C-7852F9E2D622}"/>
          </ac:spMkLst>
        </pc:spChg>
        <pc:spChg chg="add mod">
          <ac:chgData name="Yash _F21111013" userId="S::f21111013@mescoeorg.onmicrosoft.com::4d99b608-4f30-4204-b0d0-fe06f913696d" providerId="AD" clId="Web-{A5ACB70E-610E-4445-B92C-0C719C6A7CB4}" dt="2023-04-22T10:51:56.482" v="397" actId="14100"/>
          <ac:spMkLst>
            <pc:docMk/>
            <pc:sldMk cId="0" sldId="277"/>
            <ac:spMk id="21" creationId="{146D746F-F9A7-C2F6-7EEF-B8408472FD06}"/>
          </ac:spMkLst>
        </pc:spChg>
        <pc:spChg chg="add del">
          <ac:chgData name="Yash _F21111013" userId="S::f21111013@mescoeorg.onmicrosoft.com::4d99b608-4f30-4204-b0d0-fe06f913696d" providerId="AD" clId="Web-{A5ACB70E-610E-4445-B92C-0C719C6A7CB4}" dt="2023-04-22T10:41:45.774" v="245"/>
          <ac:spMkLst>
            <pc:docMk/>
            <pc:sldMk cId="0" sldId="277"/>
            <ac:spMk id="23" creationId="{F13C74B1-5B17-4795-BED0-7140497B445A}"/>
          </ac:spMkLst>
        </pc:spChg>
        <pc:spChg chg="add del">
          <ac:chgData name="Yash _F21111013" userId="S::f21111013@mescoeorg.onmicrosoft.com::4d99b608-4f30-4204-b0d0-fe06f913696d" providerId="AD" clId="Web-{A5ACB70E-610E-4445-B92C-0C719C6A7CB4}" dt="2023-04-22T10:41:45.774" v="245"/>
          <ac:spMkLst>
            <pc:docMk/>
            <pc:sldMk cId="0" sldId="277"/>
            <ac:spMk id="25" creationId="{D4974D33-8DC5-464E-8C6D-BE58F0669C17}"/>
          </ac:spMkLst>
        </pc:spChg>
        <pc:spChg chg="add del">
          <ac:chgData name="Yash _F21111013" userId="S::f21111013@mescoeorg.onmicrosoft.com::4d99b608-4f30-4204-b0d0-fe06f913696d" providerId="AD" clId="Web-{A5ACB70E-610E-4445-B92C-0C719C6A7CB4}" dt="2023-04-22T10:41:30.586" v="240"/>
          <ac:spMkLst>
            <pc:docMk/>
            <pc:sldMk cId="0" sldId="277"/>
            <ac:spMk id="30" creationId="{B6FACB3C-9069-4791-BC5C-0DB7CD19B853}"/>
          </ac:spMkLst>
        </pc:spChg>
        <pc:spChg chg="add del">
          <ac:chgData name="Yash _F21111013" userId="S::f21111013@mescoeorg.onmicrosoft.com::4d99b608-4f30-4204-b0d0-fe06f913696d" providerId="AD" clId="Web-{A5ACB70E-610E-4445-B92C-0C719C6A7CB4}" dt="2023-04-22T10:41:30.586" v="240"/>
          <ac:spMkLst>
            <pc:docMk/>
            <pc:sldMk cId="0" sldId="277"/>
            <ac:spMk id="32" creationId="{71F2038E-D777-4B76-81DD-DD13EE91B9DD}"/>
          </ac:spMkLst>
        </pc:spChg>
        <pc:spChg chg="add del">
          <ac:chgData name="Yash _F21111013" userId="S::f21111013@mescoeorg.onmicrosoft.com::4d99b608-4f30-4204-b0d0-fe06f913696d" providerId="AD" clId="Web-{A5ACB70E-610E-4445-B92C-0C719C6A7CB4}" dt="2023-04-22T10:41:35.914" v="242"/>
          <ac:spMkLst>
            <pc:docMk/>
            <pc:sldMk cId="0" sldId="277"/>
            <ac:spMk id="40" creationId="{2EB492CD-616E-47F8-933B-5E2D952A0593}"/>
          </ac:spMkLst>
        </pc:spChg>
        <pc:spChg chg="add del">
          <ac:chgData name="Yash _F21111013" userId="S::f21111013@mescoeorg.onmicrosoft.com::4d99b608-4f30-4204-b0d0-fe06f913696d" providerId="AD" clId="Web-{A5ACB70E-610E-4445-B92C-0C719C6A7CB4}" dt="2023-04-22T10:41:35.914" v="242"/>
          <ac:spMkLst>
            <pc:docMk/>
            <pc:sldMk cId="0" sldId="277"/>
            <ac:spMk id="41" creationId="{59383CF9-23B5-4335-9B21-1791C4CF1C75}"/>
          </ac:spMkLst>
        </pc:spChg>
        <pc:spChg chg="add del">
          <ac:chgData name="Yash _F21111013" userId="S::f21111013@mescoeorg.onmicrosoft.com::4d99b608-4f30-4204-b0d0-fe06f913696d" providerId="AD" clId="Web-{A5ACB70E-610E-4445-B92C-0C719C6A7CB4}" dt="2023-04-22T10:41:35.914" v="242"/>
          <ac:spMkLst>
            <pc:docMk/>
            <pc:sldMk cId="0" sldId="277"/>
            <ac:spMk id="42" creationId="{0007FE00-9498-4706-B255-6437B0252C02}"/>
          </ac:spMkLst>
        </pc:spChg>
        <pc:spChg chg="add del">
          <ac:chgData name="Yash _F21111013" userId="S::f21111013@mescoeorg.onmicrosoft.com::4d99b608-4f30-4204-b0d0-fe06f913696d" providerId="AD" clId="Web-{A5ACB70E-610E-4445-B92C-0C719C6A7CB4}" dt="2023-04-22T10:41:45.774" v="244"/>
          <ac:spMkLst>
            <pc:docMk/>
            <pc:sldMk cId="0" sldId="277"/>
            <ac:spMk id="44" creationId="{04812C46-200A-4DEB-A05E-3ED6C68C2387}"/>
          </ac:spMkLst>
        </pc:spChg>
        <pc:spChg chg="add del">
          <ac:chgData name="Yash _F21111013" userId="S::f21111013@mescoeorg.onmicrosoft.com::4d99b608-4f30-4204-b0d0-fe06f913696d" providerId="AD" clId="Web-{A5ACB70E-610E-4445-B92C-0C719C6A7CB4}" dt="2023-04-22T10:41:45.774" v="244"/>
          <ac:spMkLst>
            <pc:docMk/>
            <pc:sldMk cId="0" sldId="277"/>
            <ac:spMk id="45" creationId="{D1EA859B-E555-4109-94F3-6700E046E008}"/>
          </ac:spMkLst>
        </pc:spChg>
        <pc:spChg chg="add">
          <ac:chgData name="Yash _F21111013" userId="S::f21111013@mescoeorg.onmicrosoft.com::4d99b608-4f30-4204-b0d0-fe06f913696d" providerId="AD" clId="Web-{A5ACB70E-610E-4445-B92C-0C719C6A7CB4}" dt="2023-04-22T10:41:45.774" v="245"/>
          <ac:spMkLst>
            <pc:docMk/>
            <pc:sldMk cId="0" sldId="277"/>
            <ac:spMk id="47" creationId="{2EB492CD-616E-47F8-933B-5E2D952A0593}"/>
          </ac:spMkLst>
        </pc:spChg>
        <pc:spChg chg="add">
          <ac:chgData name="Yash _F21111013" userId="S::f21111013@mescoeorg.onmicrosoft.com::4d99b608-4f30-4204-b0d0-fe06f913696d" providerId="AD" clId="Web-{A5ACB70E-610E-4445-B92C-0C719C6A7CB4}" dt="2023-04-22T10:41:45.774" v="245"/>
          <ac:spMkLst>
            <pc:docMk/>
            <pc:sldMk cId="0" sldId="277"/>
            <ac:spMk id="48" creationId="{59383CF9-23B5-4335-9B21-1791C4CF1C75}"/>
          </ac:spMkLst>
        </pc:spChg>
        <pc:spChg chg="add">
          <ac:chgData name="Yash _F21111013" userId="S::f21111013@mescoeorg.onmicrosoft.com::4d99b608-4f30-4204-b0d0-fe06f913696d" providerId="AD" clId="Web-{A5ACB70E-610E-4445-B92C-0C719C6A7CB4}" dt="2023-04-22T10:41:45.774" v="245"/>
          <ac:spMkLst>
            <pc:docMk/>
            <pc:sldMk cId="0" sldId="277"/>
            <ac:spMk id="49" creationId="{0007FE00-9498-4706-B255-6437B0252C02}"/>
          </ac:spMkLst>
        </pc:spChg>
        <pc:grpChg chg="del">
          <ac:chgData name="Yash _F21111013" userId="S::f21111013@mescoeorg.onmicrosoft.com::4d99b608-4f30-4204-b0d0-fe06f913696d" providerId="AD" clId="Web-{A5ACB70E-610E-4445-B92C-0C719C6A7CB4}" dt="2023-04-22T10:28:12.511" v="63"/>
          <ac:grpSpMkLst>
            <pc:docMk/>
            <pc:sldMk cId="0" sldId="277"/>
            <ac:grpSpMk id="7" creationId="{00000000-0000-0000-0000-000000000000}"/>
          </ac:grpSpMkLst>
        </pc:grpChg>
        <pc:grpChg chg="add del">
          <ac:chgData name="Yash _F21111013" userId="S::f21111013@mescoeorg.onmicrosoft.com::4d99b608-4f30-4204-b0d0-fe06f913696d" providerId="AD" clId="Web-{A5ACB70E-610E-4445-B92C-0C719C6A7CB4}" dt="2023-04-22T10:41:30.586" v="240"/>
          <ac:grpSpMkLst>
            <pc:docMk/>
            <pc:sldMk cId="0" sldId="277"/>
            <ac:grpSpMk id="34" creationId="{DD354807-230F-4402-B1B9-F733A8F1F190}"/>
          </ac:grpSpMkLst>
        </pc:grpChg>
        <pc:picChg chg="del">
          <ac:chgData name="Yash _F21111013" userId="S::f21111013@mescoeorg.onmicrosoft.com::4d99b608-4f30-4204-b0d0-fe06f913696d" providerId="AD" clId="Web-{A5ACB70E-610E-4445-B92C-0C719C6A7CB4}" dt="2023-04-22T10:36:59.998" v="190"/>
          <ac:picMkLst>
            <pc:docMk/>
            <pc:sldMk cId="0" sldId="277"/>
            <ac:picMk id="2" creationId="{00000000-0000-0000-0000-000000000000}"/>
          </ac:picMkLst>
        </pc:picChg>
        <pc:picChg chg="del">
          <ac:chgData name="Yash _F21111013" userId="S::f21111013@mescoeorg.onmicrosoft.com::4d99b608-4f30-4204-b0d0-fe06f913696d" providerId="AD" clId="Web-{A5ACB70E-610E-4445-B92C-0C719C6A7CB4}" dt="2023-04-22T10:28:12.511" v="66"/>
          <ac:picMkLst>
            <pc:docMk/>
            <pc:sldMk cId="0" sldId="277"/>
            <ac:picMk id="4" creationId="{00000000-0000-0000-0000-000000000000}"/>
          </ac:picMkLst>
        </pc:picChg>
        <pc:picChg chg="del">
          <ac:chgData name="Yash _F21111013" userId="S::f21111013@mescoeorg.onmicrosoft.com::4d99b608-4f30-4204-b0d0-fe06f913696d" providerId="AD" clId="Web-{A5ACB70E-610E-4445-B92C-0C719C6A7CB4}" dt="2023-04-22T10:28:12.511" v="65"/>
          <ac:picMkLst>
            <pc:docMk/>
            <pc:sldMk cId="0" sldId="277"/>
            <ac:picMk id="5" creationId="{00000000-0000-0000-0000-000000000000}"/>
          </ac:picMkLst>
        </pc:picChg>
        <pc:picChg chg="del">
          <ac:chgData name="Yash _F21111013" userId="S::f21111013@mescoeorg.onmicrosoft.com::4d99b608-4f30-4204-b0d0-fe06f913696d" providerId="AD" clId="Web-{A5ACB70E-610E-4445-B92C-0C719C6A7CB4}" dt="2023-04-22T10:28:12.511" v="64"/>
          <ac:picMkLst>
            <pc:docMk/>
            <pc:sldMk cId="0" sldId="277"/>
            <ac:picMk id="6" creationId="{00000000-0000-0000-0000-000000000000}"/>
          </ac:picMkLst>
        </pc:picChg>
        <pc:picChg chg="add del mod">
          <ac:chgData name="Yash _F21111013" userId="S::f21111013@mescoeorg.onmicrosoft.com::4d99b608-4f30-4204-b0d0-fe06f913696d" providerId="AD" clId="Web-{A5ACB70E-610E-4445-B92C-0C719C6A7CB4}" dt="2023-04-22T10:40:51.834" v="235"/>
          <ac:picMkLst>
            <pc:docMk/>
            <pc:sldMk cId="0" sldId="277"/>
            <ac:picMk id="18" creationId="{B90F992C-3F9F-70A2-1BC4-A892E87EF1E8}"/>
          </ac:picMkLst>
        </pc:picChg>
        <pc:picChg chg="add mod ord">
          <ac:chgData name="Yash _F21111013" userId="S::f21111013@mescoeorg.onmicrosoft.com::4d99b608-4f30-4204-b0d0-fe06f913696d" providerId="AD" clId="Web-{A5ACB70E-610E-4445-B92C-0C719C6A7CB4}" dt="2023-04-22T10:41:45.774" v="245"/>
          <ac:picMkLst>
            <pc:docMk/>
            <pc:sldMk cId="0" sldId="277"/>
            <ac:picMk id="20" creationId="{C413073F-C1AF-0136-8091-2B94B1D69191}"/>
          </ac:picMkLst>
        </pc:picChg>
      </pc:sldChg>
      <pc:sldChg chg="addSp delSp modSp mod setBg">
        <pc:chgData name="Yash _F21111013" userId="S::f21111013@mescoeorg.onmicrosoft.com::4d99b608-4f30-4204-b0d0-fe06f913696d" providerId="AD" clId="Web-{A5ACB70E-610E-4445-B92C-0C719C6A7CB4}" dt="2023-04-22T11:33:41.226" v="1271" actId="20577"/>
        <pc:sldMkLst>
          <pc:docMk/>
          <pc:sldMk cId="0" sldId="278"/>
        </pc:sldMkLst>
        <pc:spChg chg="del">
          <ac:chgData name="Yash _F21111013" userId="S::f21111013@mescoeorg.onmicrosoft.com::4d99b608-4f30-4204-b0d0-fe06f913696d" providerId="AD" clId="Web-{A5ACB70E-610E-4445-B92C-0C719C6A7CB4}" dt="2023-04-22T10:39:13.737" v="221"/>
          <ac:spMkLst>
            <pc:docMk/>
            <pc:sldMk cId="0" sldId="278"/>
            <ac:spMk id="2" creationId="{00000000-0000-0000-0000-000000000000}"/>
          </ac:spMkLst>
        </pc:spChg>
        <pc:spChg chg="del">
          <ac:chgData name="Yash _F21111013" userId="S::f21111013@mescoeorg.onmicrosoft.com::4d99b608-4f30-4204-b0d0-fe06f913696d" providerId="AD" clId="Web-{A5ACB70E-610E-4445-B92C-0C719C6A7CB4}" dt="2023-04-22T10:39:15.987" v="222"/>
          <ac:spMkLst>
            <pc:docMk/>
            <pc:sldMk cId="0" sldId="278"/>
            <ac:spMk id="3" creationId="{00000000-0000-0000-0000-000000000000}"/>
          </ac:spMkLst>
        </pc:spChg>
        <pc:spChg chg="mod">
          <ac:chgData name="Yash _F21111013" userId="S::f21111013@mescoeorg.onmicrosoft.com::4d99b608-4f30-4204-b0d0-fe06f913696d" providerId="AD" clId="Web-{A5ACB70E-610E-4445-B92C-0C719C6A7CB4}" dt="2023-04-22T11:33:41.226" v="1271" actId="20577"/>
          <ac:spMkLst>
            <pc:docMk/>
            <pc:sldMk cId="0" sldId="278"/>
            <ac:spMk id="4" creationId="{00000000-0000-0000-0000-000000000000}"/>
          </ac:spMkLst>
        </pc:spChg>
        <pc:spChg chg="del">
          <ac:chgData name="Yash _F21111013" userId="S::f21111013@mescoeorg.onmicrosoft.com::4d99b608-4f30-4204-b0d0-fe06f913696d" providerId="AD" clId="Web-{A5ACB70E-610E-4445-B92C-0C719C6A7CB4}" dt="2023-04-22T10:39:13.722" v="220"/>
          <ac:spMkLst>
            <pc:docMk/>
            <pc:sldMk cId="0" sldId="278"/>
            <ac:spMk id="5" creationId="{00000000-0000-0000-0000-000000000000}"/>
          </ac:spMkLst>
        </pc:spChg>
        <pc:spChg chg="add mod ord">
          <ac:chgData name="Yash _F21111013" userId="S::f21111013@mescoeorg.onmicrosoft.com::4d99b608-4f30-4204-b0d0-fe06f913696d" providerId="AD" clId="Web-{A5ACB70E-610E-4445-B92C-0C719C6A7CB4}" dt="2023-04-22T11:32:06.191" v="1258" actId="1076"/>
          <ac:spMkLst>
            <pc:docMk/>
            <pc:sldMk cId="0" sldId="278"/>
            <ac:spMk id="8" creationId="{9F8D8465-3067-CCB8-485C-1E1DDF8E7D9C}"/>
          </ac:spMkLst>
        </pc:spChg>
        <pc:spChg chg="add del">
          <ac:chgData name="Yash _F21111013" userId="S::f21111013@mescoeorg.onmicrosoft.com::4d99b608-4f30-4204-b0d0-fe06f913696d" providerId="AD" clId="Web-{A5ACB70E-610E-4445-B92C-0C719C6A7CB4}" dt="2023-04-22T11:29:06.966" v="1226"/>
          <ac:spMkLst>
            <pc:docMk/>
            <pc:sldMk cId="0" sldId="278"/>
            <ac:spMk id="13" creationId="{12609869-9E80-471B-A487-A53288E0E791}"/>
          </ac:spMkLst>
        </pc:spChg>
        <pc:spChg chg="add del">
          <ac:chgData name="Yash _F21111013" userId="S::f21111013@mescoeorg.onmicrosoft.com::4d99b608-4f30-4204-b0d0-fe06f913696d" providerId="AD" clId="Web-{A5ACB70E-610E-4445-B92C-0C719C6A7CB4}" dt="2023-04-22T11:29:06.966" v="1226"/>
          <ac:spMkLst>
            <pc:docMk/>
            <pc:sldMk cId="0" sldId="278"/>
            <ac:spMk id="15" creationId="{7004738A-9D34-43E8-97D2-CA0EED4F8BE0}"/>
          </ac:spMkLst>
        </pc:spChg>
        <pc:spChg chg="add del">
          <ac:chgData name="Yash _F21111013" userId="S::f21111013@mescoeorg.onmicrosoft.com::4d99b608-4f30-4204-b0d0-fe06f913696d" providerId="AD" clId="Web-{A5ACB70E-610E-4445-B92C-0C719C6A7CB4}" dt="2023-04-22T11:29:06.966" v="1226"/>
          <ac:spMkLst>
            <pc:docMk/>
            <pc:sldMk cId="0" sldId="278"/>
            <ac:spMk id="17" creationId="{B8B8D07F-F13E-443E-BA68-2D26672D76B9}"/>
          </ac:spMkLst>
        </pc:spChg>
        <pc:spChg chg="add del">
          <ac:chgData name="Yash _F21111013" userId="S::f21111013@mescoeorg.onmicrosoft.com::4d99b608-4f30-4204-b0d0-fe06f913696d" providerId="AD" clId="Web-{A5ACB70E-610E-4445-B92C-0C719C6A7CB4}" dt="2023-04-22T11:29:06.966" v="1226"/>
          <ac:spMkLst>
            <pc:docMk/>
            <pc:sldMk cId="0" sldId="278"/>
            <ac:spMk id="19" creationId="{2813A4FA-24A5-41ED-A534-3807D1B2F344}"/>
          </ac:spMkLst>
        </pc:spChg>
        <pc:spChg chg="add del">
          <ac:chgData name="Yash _F21111013" userId="S::f21111013@mescoeorg.onmicrosoft.com::4d99b608-4f30-4204-b0d0-fe06f913696d" providerId="AD" clId="Web-{A5ACB70E-610E-4445-B92C-0C719C6A7CB4}" dt="2023-04-22T11:29:06.966" v="1226"/>
          <ac:spMkLst>
            <pc:docMk/>
            <pc:sldMk cId="0" sldId="278"/>
            <ac:spMk id="21" creationId="{C3944F27-CA70-4E84-A51A-E6BF89558979}"/>
          </ac:spMkLst>
        </pc:spChg>
        <pc:spChg chg="add del">
          <ac:chgData name="Yash _F21111013" userId="S::f21111013@mescoeorg.onmicrosoft.com::4d99b608-4f30-4204-b0d0-fe06f913696d" providerId="AD" clId="Web-{A5ACB70E-610E-4445-B92C-0C719C6A7CB4}" dt="2023-04-22T11:29:53.155" v="1236"/>
          <ac:spMkLst>
            <pc:docMk/>
            <pc:sldMk cId="0" sldId="278"/>
            <ac:spMk id="26" creationId="{9A724DBA-D2D9-471E-8ED7-2015DDD950DF}"/>
          </ac:spMkLst>
        </pc:spChg>
        <pc:spChg chg="add del">
          <ac:chgData name="Yash _F21111013" userId="S::f21111013@mescoeorg.onmicrosoft.com::4d99b608-4f30-4204-b0d0-fe06f913696d" providerId="AD" clId="Web-{A5ACB70E-610E-4445-B92C-0C719C6A7CB4}" dt="2023-04-22T11:29:53.155" v="1236"/>
          <ac:spMkLst>
            <pc:docMk/>
            <pc:sldMk cId="0" sldId="278"/>
            <ac:spMk id="28" creationId="{08980754-6F4B-43C9-B9BE-127B6BED6586}"/>
          </ac:spMkLst>
        </pc:spChg>
        <pc:spChg chg="add del">
          <ac:chgData name="Yash _F21111013" userId="S::f21111013@mescoeorg.onmicrosoft.com::4d99b608-4f30-4204-b0d0-fe06f913696d" providerId="AD" clId="Web-{A5ACB70E-610E-4445-B92C-0C719C6A7CB4}" dt="2023-04-22T11:29:53.155" v="1236"/>
          <ac:spMkLst>
            <pc:docMk/>
            <pc:sldMk cId="0" sldId="278"/>
            <ac:spMk id="30" creationId="{2C1BBA94-3F40-40AA-8BB9-E69E25E537C1}"/>
          </ac:spMkLst>
        </pc:spChg>
        <pc:spChg chg="add del">
          <ac:chgData name="Yash _F21111013" userId="S::f21111013@mescoeorg.onmicrosoft.com::4d99b608-4f30-4204-b0d0-fe06f913696d" providerId="AD" clId="Web-{A5ACB70E-610E-4445-B92C-0C719C6A7CB4}" dt="2023-04-22T11:29:53.155" v="1236"/>
          <ac:spMkLst>
            <pc:docMk/>
            <pc:sldMk cId="0" sldId="278"/>
            <ac:spMk id="32" creationId="{169CC832-2974-4E8D-90ED-3E2941BA7336}"/>
          </ac:spMkLst>
        </pc:spChg>
        <pc:spChg chg="add del">
          <ac:chgData name="Yash _F21111013" userId="S::f21111013@mescoeorg.onmicrosoft.com::4d99b608-4f30-4204-b0d0-fe06f913696d" providerId="AD" clId="Web-{A5ACB70E-610E-4445-B92C-0C719C6A7CB4}" dt="2023-04-22T11:29:53.155" v="1236"/>
          <ac:spMkLst>
            <pc:docMk/>
            <pc:sldMk cId="0" sldId="278"/>
            <ac:spMk id="34" creationId="{55222F96-971A-4F90-B841-6BAB416C7AC1}"/>
          </ac:spMkLst>
        </pc:spChg>
        <pc:spChg chg="add del">
          <ac:chgData name="Yash _F21111013" userId="S::f21111013@mescoeorg.onmicrosoft.com::4d99b608-4f30-4204-b0d0-fe06f913696d" providerId="AD" clId="Web-{A5ACB70E-610E-4445-B92C-0C719C6A7CB4}" dt="2023-04-22T11:29:46.546" v="1231"/>
          <ac:spMkLst>
            <pc:docMk/>
            <pc:sldMk cId="0" sldId="278"/>
            <ac:spMk id="39" creationId="{F13C74B1-5B17-4795-BED0-7140497B445A}"/>
          </ac:spMkLst>
        </pc:spChg>
        <pc:spChg chg="add del">
          <ac:chgData name="Yash _F21111013" userId="S::f21111013@mescoeorg.onmicrosoft.com::4d99b608-4f30-4204-b0d0-fe06f913696d" providerId="AD" clId="Web-{A5ACB70E-610E-4445-B92C-0C719C6A7CB4}" dt="2023-04-22T11:29:46.546" v="1231"/>
          <ac:spMkLst>
            <pc:docMk/>
            <pc:sldMk cId="0" sldId="278"/>
            <ac:spMk id="41" creationId="{D4974D33-8DC5-464E-8C6D-BE58F0669C17}"/>
          </ac:spMkLst>
        </pc:spChg>
        <pc:spChg chg="add del">
          <ac:chgData name="Yash _F21111013" userId="S::f21111013@mescoeorg.onmicrosoft.com::4d99b608-4f30-4204-b0d0-fe06f913696d" providerId="AD" clId="Web-{A5ACB70E-610E-4445-B92C-0C719C6A7CB4}" dt="2023-04-22T11:29:53.140" v="1235"/>
          <ac:spMkLst>
            <pc:docMk/>
            <pc:sldMk cId="0" sldId="278"/>
            <ac:spMk id="45" creationId="{9C2FEDF6-F60C-4313-BC66-51AF20AB3E9E}"/>
          </ac:spMkLst>
        </pc:spChg>
        <pc:spChg chg="add del">
          <ac:chgData name="Yash _F21111013" userId="S::f21111013@mescoeorg.onmicrosoft.com::4d99b608-4f30-4204-b0d0-fe06f913696d" providerId="AD" clId="Web-{A5ACB70E-610E-4445-B92C-0C719C6A7CB4}" dt="2023-04-22T11:29:49.312" v="1233"/>
          <ac:spMkLst>
            <pc:docMk/>
            <pc:sldMk cId="0" sldId="278"/>
            <ac:spMk id="48" creationId="{B6FACB3C-9069-4791-BC5C-0DB7CD19B853}"/>
          </ac:spMkLst>
        </pc:spChg>
        <pc:spChg chg="add del">
          <ac:chgData name="Yash _F21111013" userId="S::f21111013@mescoeorg.onmicrosoft.com::4d99b608-4f30-4204-b0d0-fe06f913696d" providerId="AD" clId="Web-{A5ACB70E-610E-4445-B92C-0C719C6A7CB4}" dt="2023-04-22T11:29:49.312" v="1233"/>
          <ac:spMkLst>
            <pc:docMk/>
            <pc:sldMk cId="0" sldId="278"/>
            <ac:spMk id="49" creationId="{71F2038E-D777-4B76-81DD-DD13EE91B9DD}"/>
          </ac:spMkLst>
        </pc:spChg>
        <pc:spChg chg="add del">
          <ac:chgData name="Yash _F21111013" userId="S::f21111013@mescoeorg.onmicrosoft.com::4d99b608-4f30-4204-b0d0-fe06f913696d" providerId="AD" clId="Web-{A5ACB70E-610E-4445-B92C-0C719C6A7CB4}" dt="2023-04-22T11:29:53.140" v="1235"/>
          <ac:spMkLst>
            <pc:docMk/>
            <pc:sldMk cId="0" sldId="278"/>
            <ac:spMk id="52" creationId="{73C994B4-9721-4148-9EEC-6793CECDE8DD}"/>
          </ac:spMkLst>
        </pc:spChg>
        <pc:spChg chg="add del">
          <ac:chgData name="Yash _F21111013" userId="S::f21111013@mescoeorg.onmicrosoft.com::4d99b608-4f30-4204-b0d0-fe06f913696d" providerId="AD" clId="Web-{A5ACB70E-610E-4445-B92C-0C719C6A7CB4}" dt="2023-04-22T11:29:53.140" v="1235"/>
          <ac:spMkLst>
            <pc:docMk/>
            <pc:sldMk cId="0" sldId="278"/>
            <ac:spMk id="53" creationId="{F9D95E49-763A-4886-B038-82F734740554}"/>
          </ac:spMkLst>
        </pc:spChg>
        <pc:spChg chg="add del">
          <ac:chgData name="Yash _F21111013" userId="S::f21111013@mescoeorg.onmicrosoft.com::4d99b608-4f30-4204-b0d0-fe06f913696d" providerId="AD" clId="Web-{A5ACB70E-610E-4445-B92C-0C719C6A7CB4}" dt="2023-04-22T11:29:53.140" v="1235"/>
          <ac:spMkLst>
            <pc:docMk/>
            <pc:sldMk cId="0" sldId="278"/>
            <ac:spMk id="54" creationId="{799627C8-1BD2-4F57-879B-10CA0A54E5FE}"/>
          </ac:spMkLst>
        </pc:spChg>
        <pc:spChg chg="add del">
          <ac:chgData name="Yash _F21111013" userId="S::f21111013@mescoeorg.onmicrosoft.com::4d99b608-4f30-4204-b0d0-fe06f913696d" providerId="AD" clId="Web-{A5ACB70E-610E-4445-B92C-0C719C6A7CB4}" dt="2023-04-22T11:29:53.140" v="1235"/>
          <ac:spMkLst>
            <pc:docMk/>
            <pc:sldMk cId="0" sldId="278"/>
            <ac:spMk id="55" creationId="{561B8CDD-3CA1-4913-8835-08BD7C7BCAA1}"/>
          </ac:spMkLst>
        </pc:spChg>
        <pc:spChg chg="add del">
          <ac:chgData name="Yash _F21111013" userId="S::f21111013@mescoeorg.onmicrosoft.com::4d99b608-4f30-4204-b0d0-fe06f913696d" providerId="AD" clId="Web-{A5ACB70E-610E-4445-B92C-0C719C6A7CB4}" dt="2023-04-22T11:31:13.908" v="1249"/>
          <ac:spMkLst>
            <pc:docMk/>
            <pc:sldMk cId="0" sldId="278"/>
            <ac:spMk id="57" creationId="{73C994B4-9721-4148-9EEC-6793CECDE8DD}"/>
          </ac:spMkLst>
        </pc:spChg>
        <pc:spChg chg="add del">
          <ac:chgData name="Yash _F21111013" userId="S::f21111013@mescoeorg.onmicrosoft.com::4d99b608-4f30-4204-b0d0-fe06f913696d" providerId="AD" clId="Web-{A5ACB70E-610E-4445-B92C-0C719C6A7CB4}" dt="2023-04-22T11:31:13.908" v="1249"/>
          <ac:spMkLst>
            <pc:docMk/>
            <pc:sldMk cId="0" sldId="278"/>
            <ac:spMk id="58" creationId="{F9D95E49-763A-4886-B038-82F734740554}"/>
          </ac:spMkLst>
        </pc:spChg>
        <pc:spChg chg="add del">
          <ac:chgData name="Yash _F21111013" userId="S::f21111013@mescoeorg.onmicrosoft.com::4d99b608-4f30-4204-b0d0-fe06f913696d" providerId="AD" clId="Web-{A5ACB70E-610E-4445-B92C-0C719C6A7CB4}" dt="2023-04-22T11:31:13.908" v="1249"/>
          <ac:spMkLst>
            <pc:docMk/>
            <pc:sldMk cId="0" sldId="278"/>
            <ac:spMk id="59" creationId="{FFC9858F-A31F-4B2E-998C-663913EFD28C}"/>
          </ac:spMkLst>
        </pc:spChg>
        <pc:spChg chg="add del">
          <ac:chgData name="Yash _F21111013" userId="S::f21111013@mescoeorg.onmicrosoft.com::4d99b608-4f30-4204-b0d0-fe06f913696d" providerId="AD" clId="Web-{A5ACB70E-610E-4445-B92C-0C719C6A7CB4}" dt="2023-04-22T11:31:13.908" v="1249"/>
          <ac:spMkLst>
            <pc:docMk/>
            <pc:sldMk cId="0" sldId="278"/>
            <ac:spMk id="60" creationId="{DF790E19-E9B6-4BD2-909F-5CC48808D217}"/>
          </ac:spMkLst>
        </pc:spChg>
        <pc:spChg chg="add">
          <ac:chgData name="Yash _F21111013" userId="S::f21111013@mescoeorg.onmicrosoft.com::4d99b608-4f30-4204-b0d0-fe06f913696d" providerId="AD" clId="Web-{A5ACB70E-610E-4445-B92C-0C719C6A7CB4}" dt="2023-04-22T11:31:13.908" v="1249"/>
          <ac:spMkLst>
            <pc:docMk/>
            <pc:sldMk cId="0" sldId="278"/>
            <ac:spMk id="68" creationId="{04812C46-200A-4DEB-A05E-3ED6C68C2387}"/>
          </ac:spMkLst>
        </pc:spChg>
        <pc:spChg chg="add">
          <ac:chgData name="Yash _F21111013" userId="S::f21111013@mescoeorg.onmicrosoft.com::4d99b608-4f30-4204-b0d0-fe06f913696d" providerId="AD" clId="Web-{A5ACB70E-610E-4445-B92C-0C719C6A7CB4}" dt="2023-04-22T11:31:13.908" v="1249"/>
          <ac:spMkLst>
            <pc:docMk/>
            <pc:sldMk cId="0" sldId="278"/>
            <ac:spMk id="70" creationId="{D1EA859B-E555-4109-94F3-6700E046E008}"/>
          </ac:spMkLst>
        </pc:spChg>
        <pc:grpChg chg="add del">
          <ac:chgData name="Yash _F21111013" userId="S::f21111013@mescoeorg.onmicrosoft.com::4d99b608-4f30-4204-b0d0-fe06f913696d" providerId="AD" clId="Web-{A5ACB70E-610E-4445-B92C-0C719C6A7CB4}" dt="2023-04-22T11:29:49.312" v="1233"/>
          <ac:grpSpMkLst>
            <pc:docMk/>
            <pc:sldMk cId="0" sldId="278"/>
            <ac:grpSpMk id="43" creationId="{DD354807-230F-4402-B1B9-F733A8F1F190}"/>
          </ac:grpSpMkLst>
        </pc:grpChg>
        <pc:picChg chg="del mod ord">
          <ac:chgData name="Yash _F21111013" userId="S::f21111013@mescoeorg.onmicrosoft.com::4d99b608-4f30-4204-b0d0-fe06f913696d" providerId="AD" clId="Web-{A5ACB70E-610E-4445-B92C-0C719C6A7CB4}" dt="2023-04-22T11:30:16.281" v="1241"/>
          <ac:picMkLst>
            <pc:docMk/>
            <pc:sldMk cId="0" sldId="278"/>
            <ac:picMk id="6" creationId="{00000000-0000-0000-0000-000000000000}"/>
          </ac:picMkLst>
        </pc:picChg>
        <pc:picChg chg="add del mod">
          <ac:chgData name="Yash _F21111013" userId="S::f21111013@mescoeorg.onmicrosoft.com::4d99b608-4f30-4204-b0d0-fe06f913696d" providerId="AD" clId="Web-{A5ACB70E-610E-4445-B92C-0C719C6A7CB4}" dt="2023-04-22T11:32:44.849" v="1264"/>
          <ac:picMkLst>
            <pc:docMk/>
            <pc:sldMk cId="0" sldId="278"/>
            <ac:picMk id="64" creationId="{A0C58B64-3A3E-280A-0C73-1A5C3B5EA1D1}"/>
          </ac:picMkLst>
        </pc:picChg>
        <pc:cxnChg chg="add del">
          <ac:chgData name="Yash _F21111013" userId="S::f21111013@mescoeorg.onmicrosoft.com::4d99b608-4f30-4204-b0d0-fe06f913696d" providerId="AD" clId="Web-{A5ACB70E-610E-4445-B92C-0C719C6A7CB4}" dt="2023-04-22T11:29:53.140" v="1235"/>
          <ac:cxnSpMkLst>
            <pc:docMk/>
            <pc:sldMk cId="0" sldId="278"/>
            <ac:cxnSpMk id="47" creationId="{F085D7B9-E066-4923-8CB7-294BF306296A}"/>
          </ac:cxnSpMkLst>
        </pc:cxnChg>
        <pc:cxnChg chg="add del">
          <ac:chgData name="Yash _F21111013" userId="S::f21111013@mescoeorg.onmicrosoft.com::4d99b608-4f30-4204-b0d0-fe06f913696d" providerId="AD" clId="Web-{A5ACB70E-610E-4445-B92C-0C719C6A7CB4}" dt="2023-04-22T11:29:53.140" v="1235"/>
          <ac:cxnSpMkLst>
            <pc:docMk/>
            <pc:sldMk cId="0" sldId="278"/>
            <ac:cxnSpMk id="51" creationId="{25443840-A796-4C43-8DC1-1B738EFEC522}"/>
          </ac:cxnSpMkLst>
        </pc:cxnChg>
        <pc:cxnChg chg="add del">
          <ac:chgData name="Yash _F21111013" userId="S::f21111013@mescoeorg.onmicrosoft.com::4d99b608-4f30-4204-b0d0-fe06f913696d" providerId="AD" clId="Web-{A5ACB70E-610E-4445-B92C-0C719C6A7CB4}" dt="2023-04-22T11:31:13.908" v="1249"/>
          <ac:cxnSpMkLst>
            <pc:docMk/>
            <pc:sldMk cId="0" sldId="278"/>
            <ac:cxnSpMk id="61" creationId="{F085D7B9-E066-4923-8CB7-294BF306296A}"/>
          </ac:cxnSpMkLst>
        </pc:cxnChg>
        <pc:cxnChg chg="add del">
          <ac:chgData name="Yash _F21111013" userId="S::f21111013@mescoeorg.onmicrosoft.com::4d99b608-4f30-4204-b0d0-fe06f913696d" providerId="AD" clId="Web-{A5ACB70E-610E-4445-B92C-0C719C6A7CB4}" dt="2023-04-22T11:31:13.908" v="1249"/>
          <ac:cxnSpMkLst>
            <pc:docMk/>
            <pc:sldMk cId="0" sldId="278"/>
            <ac:cxnSpMk id="62" creationId="{63A4393C-77E8-4622-B7C7-5C6E80973CCA}"/>
          </ac:cxnSpMkLst>
        </pc:cxnChg>
      </pc:sldChg>
      <pc:sldChg chg="addSp delSp modSp mod setBg">
        <pc:chgData name="Yash _F21111013" userId="S::f21111013@mescoeorg.onmicrosoft.com::4d99b608-4f30-4204-b0d0-fe06f913696d" providerId="AD" clId="Web-{A5ACB70E-610E-4445-B92C-0C719C6A7CB4}" dt="2023-04-22T11:28:00.683" v="1219" actId="20577"/>
        <pc:sldMkLst>
          <pc:docMk/>
          <pc:sldMk cId="0" sldId="279"/>
        </pc:sldMkLst>
        <pc:spChg chg="del">
          <ac:chgData name="Yash _F21111013" userId="S::f21111013@mescoeorg.onmicrosoft.com::4d99b608-4f30-4204-b0d0-fe06f913696d" providerId="AD" clId="Web-{A5ACB70E-610E-4445-B92C-0C719C6A7CB4}" dt="2023-04-22T11:08:23.111" v="780"/>
          <ac:spMkLst>
            <pc:docMk/>
            <pc:sldMk cId="0" sldId="279"/>
            <ac:spMk id="2" creationId="{00000000-0000-0000-0000-000000000000}"/>
          </ac:spMkLst>
        </pc:spChg>
        <pc:spChg chg="del">
          <ac:chgData name="Yash _F21111013" userId="S::f21111013@mescoeorg.onmicrosoft.com::4d99b608-4f30-4204-b0d0-fe06f913696d" providerId="AD" clId="Web-{A5ACB70E-610E-4445-B92C-0C719C6A7CB4}" dt="2023-04-22T11:08:18.829" v="779"/>
          <ac:spMkLst>
            <pc:docMk/>
            <pc:sldMk cId="0" sldId="279"/>
            <ac:spMk id="3" creationId="{00000000-0000-0000-0000-000000000000}"/>
          </ac:spMkLst>
        </pc:spChg>
        <pc:spChg chg="del">
          <ac:chgData name="Yash _F21111013" userId="S::f21111013@mescoeorg.onmicrosoft.com::4d99b608-4f30-4204-b0d0-fe06f913696d" providerId="AD" clId="Web-{A5ACB70E-610E-4445-B92C-0C719C6A7CB4}" dt="2023-04-22T11:08:18.829" v="778"/>
          <ac:spMkLst>
            <pc:docMk/>
            <pc:sldMk cId="0" sldId="279"/>
            <ac:spMk id="4" creationId="{00000000-0000-0000-0000-000000000000}"/>
          </ac:spMkLst>
        </pc:spChg>
        <pc:spChg chg="del">
          <ac:chgData name="Yash _F21111013" userId="S::f21111013@mescoeorg.onmicrosoft.com::4d99b608-4f30-4204-b0d0-fe06f913696d" providerId="AD" clId="Web-{A5ACB70E-610E-4445-B92C-0C719C6A7CB4}" dt="2023-04-22T11:08:18.829" v="777"/>
          <ac:spMkLst>
            <pc:docMk/>
            <pc:sldMk cId="0" sldId="279"/>
            <ac:spMk id="5" creationId="{00000000-0000-0000-0000-000000000000}"/>
          </ac:spMkLst>
        </pc:spChg>
        <pc:spChg chg="add mod ord">
          <ac:chgData name="Yash _F21111013" userId="S::f21111013@mescoeorg.onmicrosoft.com::4d99b608-4f30-4204-b0d0-fe06f913696d" providerId="AD" clId="Web-{A5ACB70E-610E-4445-B92C-0C719C6A7CB4}" dt="2023-04-22T11:27:45.260" v="1218" actId="20577"/>
          <ac:spMkLst>
            <pc:docMk/>
            <pc:sldMk cId="0" sldId="279"/>
            <ac:spMk id="8" creationId="{E5BBC787-E52C-4620-DCD1-F7A8882349F1}"/>
          </ac:spMkLst>
        </pc:spChg>
        <pc:spChg chg="add mod ord">
          <ac:chgData name="Yash _F21111013" userId="S::f21111013@mescoeorg.onmicrosoft.com::4d99b608-4f30-4204-b0d0-fe06f913696d" providerId="AD" clId="Web-{A5ACB70E-610E-4445-B92C-0C719C6A7CB4}" dt="2023-04-22T11:28:00.683" v="1219" actId="20577"/>
          <ac:spMkLst>
            <pc:docMk/>
            <pc:sldMk cId="0" sldId="279"/>
            <ac:spMk id="9" creationId="{16FB47C3-D667-0522-8F3B-01814BB059DB}"/>
          </ac:spMkLst>
        </pc:spChg>
        <pc:spChg chg="add del">
          <ac:chgData name="Yash _F21111013" userId="S::f21111013@mescoeorg.onmicrosoft.com::4d99b608-4f30-4204-b0d0-fe06f913696d" providerId="AD" clId="Web-{A5ACB70E-610E-4445-B92C-0C719C6A7CB4}" dt="2023-04-22T11:16:49.863" v="1116"/>
          <ac:spMkLst>
            <pc:docMk/>
            <pc:sldMk cId="0" sldId="279"/>
            <ac:spMk id="15" creationId="{058A14AF-9FB5-4CC7-BA35-E8E85D3EDF0E}"/>
          </ac:spMkLst>
        </pc:spChg>
        <pc:spChg chg="add del">
          <ac:chgData name="Yash _F21111013" userId="S::f21111013@mescoeorg.onmicrosoft.com::4d99b608-4f30-4204-b0d0-fe06f913696d" providerId="AD" clId="Web-{A5ACB70E-610E-4445-B92C-0C719C6A7CB4}" dt="2023-04-22T11:16:49.863" v="1116"/>
          <ac:spMkLst>
            <pc:docMk/>
            <pc:sldMk cId="0" sldId="279"/>
            <ac:spMk id="17" creationId="{3A9A4357-BD1D-4622-A4FE-766E6AB8DE84}"/>
          </ac:spMkLst>
        </pc:spChg>
        <pc:spChg chg="add del">
          <ac:chgData name="Yash _F21111013" userId="S::f21111013@mescoeorg.onmicrosoft.com::4d99b608-4f30-4204-b0d0-fe06f913696d" providerId="AD" clId="Web-{A5ACB70E-610E-4445-B92C-0C719C6A7CB4}" dt="2023-04-22T11:16:49.863" v="1116"/>
          <ac:spMkLst>
            <pc:docMk/>
            <pc:sldMk cId="0" sldId="279"/>
            <ac:spMk id="19" creationId="{E659831F-0D9A-4C63-9EBB-8435B85A440F}"/>
          </ac:spMkLst>
        </pc:spChg>
        <pc:spChg chg="add del">
          <ac:chgData name="Yash _F21111013" userId="S::f21111013@mescoeorg.onmicrosoft.com::4d99b608-4f30-4204-b0d0-fe06f913696d" providerId="AD" clId="Web-{A5ACB70E-610E-4445-B92C-0C719C6A7CB4}" dt="2023-04-22T11:16:49.863" v="1116"/>
          <ac:spMkLst>
            <pc:docMk/>
            <pc:sldMk cId="0" sldId="279"/>
            <ac:spMk id="21" creationId="{E6995CE5-F890-4ABA-82A2-26507CE8D2A3}"/>
          </ac:spMkLst>
        </pc:spChg>
        <pc:spChg chg="add del">
          <ac:chgData name="Yash _F21111013" userId="S::f21111013@mescoeorg.onmicrosoft.com::4d99b608-4f30-4204-b0d0-fe06f913696d" providerId="AD" clId="Web-{A5ACB70E-610E-4445-B92C-0C719C6A7CB4}" dt="2023-04-22T11:17:42.318" v="1123"/>
          <ac:spMkLst>
            <pc:docMk/>
            <pc:sldMk cId="0" sldId="279"/>
            <ac:spMk id="23" creationId="{F13C74B1-5B17-4795-BED0-7140497B445A}"/>
          </ac:spMkLst>
        </pc:spChg>
        <pc:spChg chg="add del">
          <ac:chgData name="Yash _F21111013" userId="S::f21111013@mescoeorg.onmicrosoft.com::4d99b608-4f30-4204-b0d0-fe06f913696d" providerId="AD" clId="Web-{A5ACB70E-610E-4445-B92C-0C719C6A7CB4}" dt="2023-04-22T11:17:42.318" v="1123"/>
          <ac:spMkLst>
            <pc:docMk/>
            <pc:sldMk cId="0" sldId="279"/>
            <ac:spMk id="24" creationId="{D4974D33-8DC5-464E-8C6D-BE58F0669C17}"/>
          </ac:spMkLst>
        </pc:spChg>
        <pc:spChg chg="add del">
          <ac:chgData name="Yash _F21111013" userId="S::f21111013@mescoeorg.onmicrosoft.com::4d99b608-4f30-4204-b0d0-fe06f913696d" providerId="AD" clId="Web-{A5ACB70E-610E-4445-B92C-0C719C6A7CB4}" dt="2023-04-22T11:18:26.428" v="1124"/>
          <ac:spMkLst>
            <pc:docMk/>
            <pc:sldMk cId="0" sldId="279"/>
            <ac:spMk id="29" creationId="{D009D6D5-DAC2-4A8B-A17A-E206B9012D09}"/>
          </ac:spMkLst>
        </pc:spChg>
        <pc:spChg chg="add del">
          <ac:chgData name="Yash _F21111013" userId="S::f21111013@mescoeorg.onmicrosoft.com::4d99b608-4f30-4204-b0d0-fe06f913696d" providerId="AD" clId="Web-{A5ACB70E-610E-4445-B92C-0C719C6A7CB4}" dt="2023-04-22T11:19:57.463" v="1141"/>
          <ac:spMkLst>
            <pc:docMk/>
            <pc:sldMk cId="0" sldId="279"/>
            <ac:spMk id="34" creationId="{327D73B4-9F5C-4A64-A179-51B9500CB8B5}"/>
          </ac:spMkLst>
        </pc:spChg>
        <pc:spChg chg="add del">
          <ac:chgData name="Yash _F21111013" userId="S::f21111013@mescoeorg.onmicrosoft.com::4d99b608-4f30-4204-b0d0-fe06f913696d" providerId="AD" clId="Web-{A5ACB70E-610E-4445-B92C-0C719C6A7CB4}" dt="2023-04-22T11:19:57.463" v="1141"/>
          <ac:spMkLst>
            <pc:docMk/>
            <pc:sldMk cId="0" sldId="279"/>
            <ac:spMk id="36" creationId="{C1F06963-6374-4B48-844F-071A9BAAAE02}"/>
          </ac:spMkLst>
        </pc:spChg>
        <pc:spChg chg="add del">
          <ac:chgData name="Yash _F21111013" userId="S::f21111013@mescoeorg.onmicrosoft.com::4d99b608-4f30-4204-b0d0-fe06f913696d" providerId="AD" clId="Web-{A5ACB70E-610E-4445-B92C-0C719C6A7CB4}" dt="2023-04-22T11:19:57.463" v="1141"/>
          <ac:spMkLst>
            <pc:docMk/>
            <pc:sldMk cId="0" sldId="279"/>
            <ac:spMk id="38" creationId="{6CB927A4-E432-4310-9CD5-E89FF5063179}"/>
          </ac:spMkLst>
        </pc:spChg>
        <pc:spChg chg="add del">
          <ac:chgData name="Yash _F21111013" userId="S::f21111013@mescoeorg.onmicrosoft.com::4d99b608-4f30-4204-b0d0-fe06f913696d" providerId="AD" clId="Web-{A5ACB70E-610E-4445-B92C-0C719C6A7CB4}" dt="2023-04-22T11:19:57.463" v="1141"/>
          <ac:spMkLst>
            <pc:docMk/>
            <pc:sldMk cId="0" sldId="279"/>
            <ac:spMk id="40" creationId="{1453BF6C-B012-48B7-B4E8-6D7AC7C27D02}"/>
          </ac:spMkLst>
        </pc:spChg>
        <pc:spChg chg="add del">
          <ac:chgData name="Yash _F21111013" userId="S::f21111013@mescoeorg.onmicrosoft.com::4d99b608-4f30-4204-b0d0-fe06f913696d" providerId="AD" clId="Web-{A5ACB70E-610E-4445-B92C-0C719C6A7CB4}" dt="2023-04-22T11:19:57.463" v="1141"/>
          <ac:spMkLst>
            <pc:docMk/>
            <pc:sldMk cId="0" sldId="279"/>
            <ac:spMk id="42" creationId="{E3020543-B24B-4EC4-8FFC-8DD88EEA91A8}"/>
          </ac:spMkLst>
        </pc:spChg>
        <pc:spChg chg="add del">
          <ac:chgData name="Yash _F21111013" userId="S::f21111013@mescoeorg.onmicrosoft.com::4d99b608-4f30-4204-b0d0-fe06f913696d" providerId="AD" clId="Web-{A5ACB70E-610E-4445-B92C-0C719C6A7CB4}" dt="2023-04-22T11:19:43.915" v="1138"/>
          <ac:spMkLst>
            <pc:docMk/>
            <pc:sldMk cId="0" sldId="279"/>
            <ac:spMk id="49" creationId="{245A9F99-D9B1-4094-A2E2-B90AC1DB7B9C}"/>
          </ac:spMkLst>
        </pc:spChg>
        <pc:spChg chg="add del">
          <ac:chgData name="Yash _F21111013" userId="S::f21111013@mescoeorg.onmicrosoft.com::4d99b608-4f30-4204-b0d0-fe06f913696d" providerId="AD" clId="Web-{A5ACB70E-610E-4445-B92C-0C719C6A7CB4}" dt="2023-04-22T11:19:43.915" v="1138"/>
          <ac:spMkLst>
            <pc:docMk/>
            <pc:sldMk cId="0" sldId="279"/>
            <ac:spMk id="51" creationId="{B7FAF607-473A-4A43-A23D-BBFF5C4117BB}"/>
          </ac:spMkLst>
        </pc:spChg>
        <pc:spChg chg="add del">
          <ac:chgData name="Yash _F21111013" userId="S::f21111013@mescoeorg.onmicrosoft.com::4d99b608-4f30-4204-b0d0-fe06f913696d" providerId="AD" clId="Web-{A5ACB70E-610E-4445-B92C-0C719C6A7CB4}" dt="2023-04-22T11:19:57.463" v="1140"/>
          <ac:spMkLst>
            <pc:docMk/>
            <pc:sldMk cId="0" sldId="279"/>
            <ac:spMk id="55" creationId="{79712DE8-94E0-4F45-81D9-37AF7A32F4D6}"/>
          </ac:spMkLst>
        </pc:spChg>
        <pc:spChg chg="add del">
          <ac:chgData name="Yash _F21111013" userId="S::f21111013@mescoeorg.onmicrosoft.com::4d99b608-4f30-4204-b0d0-fe06f913696d" providerId="AD" clId="Web-{A5ACB70E-610E-4445-B92C-0C719C6A7CB4}" dt="2023-04-22T11:19:57.463" v="1140"/>
          <ac:spMkLst>
            <pc:docMk/>
            <pc:sldMk cId="0" sldId="279"/>
            <ac:spMk id="58" creationId="{73C994B4-9721-4148-9EEC-6793CECDE8DD}"/>
          </ac:spMkLst>
        </pc:spChg>
        <pc:spChg chg="add del">
          <ac:chgData name="Yash _F21111013" userId="S::f21111013@mescoeorg.onmicrosoft.com::4d99b608-4f30-4204-b0d0-fe06f913696d" providerId="AD" clId="Web-{A5ACB70E-610E-4445-B92C-0C719C6A7CB4}" dt="2023-04-22T11:19:57.463" v="1140"/>
          <ac:spMkLst>
            <pc:docMk/>
            <pc:sldMk cId="0" sldId="279"/>
            <ac:spMk id="60" creationId="{F9D95E49-763A-4886-B038-82F734740554}"/>
          </ac:spMkLst>
        </pc:spChg>
        <pc:spChg chg="add del">
          <ac:chgData name="Yash _F21111013" userId="S::f21111013@mescoeorg.onmicrosoft.com::4d99b608-4f30-4204-b0d0-fe06f913696d" providerId="AD" clId="Web-{A5ACB70E-610E-4445-B92C-0C719C6A7CB4}" dt="2023-04-22T11:19:57.463" v="1140"/>
          <ac:spMkLst>
            <pc:docMk/>
            <pc:sldMk cId="0" sldId="279"/>
            <ac:spMk id="61" creationId="{7072C7DA-0D16-473C-B416-D84445D8A1AD}"/>
          </ac:spMkLst>
        </pc:spChg>
        <pc:spChg chg="add del">
          <ac:chgData name="Yash _F21111013" userId="S::f21111013@mescoeorg.onmicrosoft.com::4d99b608-4f30-4204-b0d0-fe06f913696d" providerId="AD" clId="Web-{A5ACB70E-610E-4445-B92C-0C719C6A7CB4}" dt="2023-04-22T11:23:53.221" v="1181"/>
          <ac:spMkLst>
            <pc:docMk/>
            <pc:sldMk cId="0" sldId="279"/>
            <ac:spMk id="63" creationId="{04812C46-200A-4DEB-A05E-3ED6C68C2387}"/>
          </ac:spMkLst>
        </pc:spChg>
        <pc:spChg chg="add del">
          <ac:chgData name="Yash _F21111013" userId="S::f21111013@mescoeorg.onmicrosoft.com::4d99b608-4f30-4204-b0d0-fe06f913696d" providerId="AD" clId="Web-{A5ACB70E-610E-4445-B92C-0C719C6A7CB4}" dt="2023-04-22T11:23:53.221" v="1181"/>
          <ac:spMkLst>
            <pc:docMk/>
            <pc:sldMk cId="0" sldId="279"/>
            <ac:spMk id="64" creationId="{D1EA859B-E555-4109-94F3-6700E046E008}"/>
          </ac:spMkLst>
        </pc:spChg>
        <pc:spChg chg="add del">
          <ac:chgData name="Yash _F21111013" userId="S::f21111013@mescoeorg.onmicrosoft.com::4d99b608-4f30-4204-b0d0-fe06f913696d" providerId="AD" clId="Web-{A5ACB70E-610E-4445-B92C-0C719C6A7CB4}" dt="2023-04-22T11:25:51.288" v="1202"/>
          <ac:spMkLst>
            <pc:docMk/>
            <pc:sldMk cId="0" sldId="279"/>
            <ac:spMk id="69" creationId="{9D25F302-27C5-414F-97F8-6EA0A6C028BA}"/>
          </ac:spMkLst>
        </pc:spChg>
        <pc:spChg chg="add del">
          <ac:chgData name="Yash _F21111013" userId="S::f21111013@mescoeorg.onmicrosoft.com::4d99b608-4f30-4204-b0d0-fe06f913696d" providerId="AD" clId="Web-{A5ACB70E-610E-4445-B92C-0C719C6A7CB4}" dt="2023-04-22T11:25:51.288" v="1202"/>
          <ac:spMkLst>
            <pc:docMk/>
            <pc:sldMk cId="0" sldId="279"/>
            <ac:spMk id="71" creationId="{830A36F8-48C2-4842-A87B-8CE8DF4E7FD2}"/>
          </ac:spMkLst>
        </pc:spChg>
        <pc:spChg chg="add del">
          <ac:chgData name="Yash _F21111013" userId="S::f21111013@mescoeorg.onmicrosoft.com::4d99b608-4f30-4204-b0d0-fe06f913696d" providerId="AD" clId="Web-{A5ACB70E-610E-4445-B92C-0C719C6A7CB4}" dt="2023-04-22T11:25:51.288" v="1202"/>
          <ac:spMkLst>
            <pc:docMk/>
            <pc:sldMk cId="0" sldId="279"/>
            <ac:spMk id="73" creationId="{8F451A30-466B-4996-9BA5-CD6ABCC6D558}"/>
          </ac:spMkLst>
        </pc:spChg>
        <pc:spChg chg="add del">
          <ac:chgData name="Yash _F21111013" userId="S::f21111013@mescoeorg.onmicrosoft.com::4d99b608-4f30-4204-b0d0-fe06f913696d" providerId="AD" clId="Web-{A5ACB70E-610E-4445-B92C-0C719C6A7CB4}" dt="2023-04-22T11:26:57.602" v="1210"/>
          <ac:spMkLst>
            <pc:docMk/>
            <pc:sldMk cId="0" sldId="279"/>
            <ac:spMk id="79" creationId="{2C61293E-6EBE-43EF-A52C-9BEBFD7679D4}"/>
          </ac:spMkLst>
        </pc:spChg>
        <pc:spChg chg="add del">
          <ac:chgData name="Yash _F21111013" userId="S::f21111013@mescoeorg.onmicrosoft.com::4d99b608-4f30-4204-b0d0-fe06f913696d" providerId="AD" clId="Web-{A5ACB70E-610E-4445-B92C-0C719C6A7CB4}" dt="2023-04-22T11:26:57.602" v="1210"/>
          <ac:spMkLst>
            <pc:docMk/>
            <pc:sldMk cId="0" sldId="279"/>
            <ac:spMk id="81" creationId="{21540236-BFD5-4A9D-8840-4703E7F76825}"/>
          </ac:spMkLst>
        </pc:spChg>
        <pc:spChg chg="add">
          <ac:chgData name="Yash _F21111013" userId="S::f21111013@mescoeorg.onmicrosoft.com::4d99b608-4f30-4204-b0d0-fe06f913696d" providerId="AD" clId="Web-{A5ACB70E-610E-4445-B92C-0C719C6A7CB4}" dt="2023-04-22T11:26:57.602" v="1210"/>
          <ac:spMkLst>
            <pc:docMk/>
            <pc:sldMk cId="0" sldId="279"/>
            <ac:spMk id="86" creationId="{D2B783EE-0239-4717-BBEA-8C9EAC61C824}"/>
          </ac:spMkLst>
        </pc:spChg>
        <pc:spChg chg="add">
          <ac:chgData name="Yash _F21111013" userId="S::f21111013@mescoeorg.onmicrosoft.com::4d99b608-4f30-4204-b0d0-fe06f913696d" providerId="AD" clId="Web-{A5ACB70E-610E-4445-B92C-0C719C6A7CB4}" dt="2023-04-22T11:26:57.602" v="1210"/>
          <ac:spMkLst>
            <pc:docMk/>
            <pc:sldMk cId="0" sldId="279"/>
            <ac:spMk id="88" creationId="{A7B99495-F43F-4D80-A44F-2CB4764EB90B}"/>
          </ac:spMkLst>
        </pc:spChg>
        <pc:spChg chg="add">
          <ac:chgData name="Yash _F21111013" userId="S::f21111013@mescoeorg.onmicrosoft.com::4d99b608-4f30-4204-b0d0-fe06f913696d" providerId="AD" clId="Web-{A5ACB70E-610E-4445-B92C-0C719C6A7CB4}" dt="2023-04-22T11:26:57.602" v="1210"/>
          <ac:spMkLst>
            <pc:docMk/>
            <pc:sldMk cId="0" sldId="279"/>
            <ac:spMk id="90" creationId="{70BEB1E7-2F88-40BC-B73D-42E5B6F80BFC}"/>
          </ac:spMkLst>
        </pc:spChg>
        <pc:grpChg chg="add del">
          <ac:chgData name="Yash _F21111013" userId="S::f21111013@mescoeorg.onmicrosoft.com::4d99b608-4f30-4204-b0d0-fe06f913696d" providerId="AD" clId="Web-{A5ACB70E-610E-4445-B92C-0C719C6A7CB4}" dt="2023-04-22T11:19:43.915" v="1138"/>
          <ac:grpSpMkLst>
            <pc:docMk/>
            <pc:sldMk cId="0" sldId="279"/>
            <ac:grpSpMk id="53" creationId="{C5F6476F-D303-44D3-B30F-1BA348F0F64A}"/>
          </ac:grpSpMkLst>
        </pc:grpChg>
        <pc:picChg chg="del">
          <ac:chgData name="Yash _F21111013" userId="S::f21111013@mescoeorg.onmicrosoft.com::4d99b608-4f30-4204-b0d0-fe06f913696d" providerId="AD" clId="Web-{A5ACB70E-610E-4445-B92C-0C719C6A7CB4}" dt="2023-04-22T11:08:15.017" v="776"/>
          <ac:picMkLst>
            <pc:docMk/>
            <pc:sldMk cId="0" sldId="279"/>
            <ac:picMk id="6" creationId="{00000000-0000-0000-0000-000000000000}"/>
          </ac:picMkLst>
        </pc:picChg>
        <pc:picChg chg="add del mod ord">
          <ac:chgData name="Yash _F21111013" userId="S::f21111013@mescoeorg.onmicrosoft.com::4d99b608-4f30-4204-b0d0-fe06f913696d" providerId="AD" clId="Web-{A5ACB70E-610E-4445-B92C-0C719C6A7CB4}" dt="2023-04-22T11:25:06.677" v="1196"/>
          <ac:picMkLst>
            <pc:docMk/>
            <pc:sldMk cId="0" sldId="279"/>
            <ac:picMk id="10" creationId="{D6CA4EC5-1A80-A706-B8F1-703A0C42E2D2}"/>
          </ac:picMkLst>
        </pc:picChg>
        <pc:picChg chg="add mod">
          <ac:chgData name="Yash _F21111013" userId="S::f21111013@mescoeorg.onmicrosoft.com::4d99b608-4f30-4204-b0d0-fe06f913696d" providerId="AD" clId="Web-{A5ACB70E-610E-4445-B92C-0C719C6A7CB4}" dt="2023-04-22T11:26:57.602" v="1210"/>
          <ac:picMkLst>
            <pc:docMk/>
            <pc:sldMk cId="0" sldId="279"/>
            <ac:picMk id="11" creationId="{FBA194B8-2E49-9A0A-0A53-6EEC457A83A9}"/>
          </ac:picMkLst>
        </pc:picChg>
        <pc:picChg chg="add mod ord">
          <ac:chgData name="Yash _F21111013" userId="S::f21111013@mescoeorg.onmicrosoft.com::4d99b608-4f30-4204-b0d0-fe06f913696d" providerId="AD" clId="Web-{A5ACB70E-610E-4445-B92C-0C719C6A7CB4}" dt="2023-04-22T11:26:57.602" v="1210"/>
          <ac:picMkLst>
            <pc:docMk/>
            <pc:sldMk cId="0" sldId="279"/>
            <ac:picMk id="75" creationId="{C91B2E41-A936-335F-B80D-3BA582232AD1}"/>
          </ac:picMkLst>
        </pc:picChg>
        <pc:cxnChg chg="add del">
          <ac:chgData name="Yash _F21111013" userId="S::f21111013@mescoeorg.onmicrosoft.com::4d99b608-4f30-4204-b0d0-fe06f913696d" providerId="AD" clId="Web-{A5ACB70E-610E-4445-B92C-0C719C6A7CB4}" dt="2023-04-22T11:19:57.463" v="1141"/>
          <ac:cxnSpMkLst>
            <pc:docMk/>
            <pc:sldMk cId="0" sldId="279"/>
            <ac:cxnSpMk id="44" creationId="{C49DA8F6-BCC1-4447-B54C-57856834B94B}"/>
          </ac:cxnSpMkLst>
        </pc:cxnChg>
        <pc:cxnChg chg="add del">
          <ac:chgData name="Yash _F21111013" userId="S::f21111013@mescoeorg.onmicrosoft.com::4d99b608-4f30-4204-b0d0-fe06f913696d" providerId="AD" clId="Web-{A5ACB70E-610E-4445-B92C-0C719C6A7CB4}" dt="2023-04-22T11:19:57.463" v="1140"/>
          <ac:cxnSpMkLst>
            <pc:docMk/>
            <pc:sldMk cId="0" sldId="279"/>
            <ac:cxnSpMk id="57" creationId="{BA0504EE-683F-4FE2-A169-83C71FAA35CB}"/>
          </ac:cxnSpMkLst>
        </pc:cxnChg>
        <pc:cxnChg chg="add del">
          <ac:chgData name="Yash _F21111013" userId="S::f21111013@mescoeorg.onmicrosoft.com::4d99b608-4f30-4204-b0d0-fe06f913696d" providerId="AD" clId="Web-{A5ACB70E-610E-4445-B92C-0C719C6A7CB4}" dt="2023-04-22T11:19:57.463" v="1140"/>
          <ac:cxnSpMkLst>
            <pc:docMk/>
            <pc:sldMk cId="0" sldId="279"/>
            <ac:cxnSpMk id="59" creationId="{80A61CFF-0E76-478B-B02B-73692D891E7C}"/>
          </ac:cxnSpMkLst>
        </pc:cxnChg>
      </pc:sldChg>
      <pc:sldChg chg="addSp delSp modSp del mod ord setBg">
        <pc:chgData name="Yash _F21111013" userId="S::f21111013@mescoeorg.onmicrosoft.com::4d99b608-4f30-4204-b0d0-fe06f913696d" providerId="AD" clId="Web-{A5ACB70E-610E-4445-B92C-0C719C6A7CB4}" dt="2023-04-22T11:36:39.966" v="1294"/>
        <pc:sldMkLst>
          <pc:docMk/>
          <pc:sldMk cId="0" sldId="281"/>
        </pc:sldMkLst>
        <pc:spChg chg="del mod">
          <ac:chgData name="Yash _F21111013" userId="S::f21111013@mescoeorg.onmicrosoft.com::4d99b608-4f30-4204-b0d0-fe06f913696d" providerId="AD" clId="Web-{A5ACB70E-610E-4445-B92C-0C719C6A7CB4}" dt="2023-04-22T11:33:22.006" v="1269"/>
          <ac:spMkLst>
            <pc:docMk/>
            <pc:sldMk cId="0" sldId="281"/>
            <ac:spMk id="3" creationId="{00000000-0000-0000-0000-000000000000}"/>
          </ac:spMkLst>
        </pc:spChg>
        <pc:spChg chg="del">
          <ac:chgData name="Yash _F21111013" userId="S::f21111013@mescoeorg.onmicrosoft.com::4d99b608-4f30-4204-b0d0-fe06f913696d" providerId="AD" clId="Web-{A5ACB70E-610E-4445-B92C-0C719C6A7CB4}" dt="2023-04-22T11:33:28.616" v="1270"/>
          <ac:spMkLst>
            <pc:docMk/>
            <pc:sldMk cId="0" sldId="281"/>
            <ac:spMk id="4" creationId="{00000000-0000-0000-0000-000000000000}"/>
          </ac:spMkLst>
        </pc:spChg>
        <pc:spChg chg="del">
          <ac:chgData name="Yash _F21111013" userId="S::f21111013@mescoeorg.onmicrosoft.com::4d99b608-4f30-4204-b0d0-fe06f913696d" providerId="AD" clId="Web-{A5ACB70E-610E-4445-B92C-0C719C6A7CB4}" dt="2023-04-22T11:33:13.428" v="1265"/>
          <ac:spMkLst>
            <pc:docMk/>
            <pc:sldMk cId="0" sldId="281"/>
            <ac:spMk id="5" creationId="{00000000-0000-0000-0000-000000000000}"/>
          </ac:spMkLst>
        </pc:spChg>
        <pc:spChg chg="add mod">
          <ac:chgData name="Yash _F21111013" userId="S::f21111013@mescoeorg.onmicrosoft.com::4d99b608-4f30-4204-b0d0-fe06f913696d" providerId="AD" clId="Web-{A5ACB70E-610E-4445-B92C-0C719C6A7CB4}" dt="2023-04-22T11:35:47.887" v="1293" actId="20577"/>
          <ac:spMkLst>
            <pc:docMk/>
            <pc:sldMk cId="0" sldId="281"/>
            <ac:spMk id="7" creationId="{0465E26C-1E84-0A29-1903-C8EB1BD5A00F}"/>
          </ac:spMkLst>
        </pc:spChg>
        <pc:spChg chg="add">
          <ac:chgData name="Yash _F21111013" userId="S::f21111013@mescoeorg.onmicrosoft.com::4d99b608-4f30-4204-b0d0-fe06f913696d" providerId="AD" clId="Web-{A5ACB70E-610E-4445-B92C-0C719C6A7CB4}" dt="2023-04-22T11:35:18.432" v="1289"/>
          <ac:spMkLst>
            <pc:docMk/>
            <pc:sldMk cId="0" sldId="281"/>
            <ac:spMk id="13" creationId="{6AEF9F34-F8DE-435D-8393-55823E7FF328}"/>
          </ac:spMkLst>
        </pc:spChg>
        <pc:spChg chg="add">
          <ac:chgData name="Yash _F21111013" userId="S::f21111013@mescoeorg.onmicrosoft.com::4d99b608-4f30-4204-b0d0-fe06f913696d" providerId="AD" clId="Web-{A5ACB70E-610E-4445-B92C-0C719C6A7CB4}" dt="2023-04-22T11:35:18.432" v="1289"/>
          <ac:spMkLst>
            <pc:docMk/>
            <pc:sldMk cId="0" sldId="281"/>
            <ac:spMk id="15" creationId="{6DE750BC-D75E-438F-8DFB-BFC088BFB37B}"/>
          </ac:spMkLst>
        </pc:spChg>
        <pc:picChg chg="del">
          <ac:chgData name="Yash _F21111013" userId="S::f21111013@mescoeorg.onmicrosoft.com::4d99b608-4f30-4204-b0d0-fe06f913696d" providerId="AD" clId="Web-{A5ACB70E-610E-4445-B92C-0C719C6A7CB4}" dt="2023-04-22T11:33:13.428" v="1266"/>
          <ac:picMkLst>
            <pc:docMk/>
            <pc:sldMk cId="0" sldId="281"/>
            <ac:picMk id="2" creationId="{00000000-0000-0000-0000-000000000000}"/>
          </ac:picMkLst>
        </pc:picChg>
        <pc:picChg chg="add del">
          <ac:chgData name="Yash _F21111013" userId="S::f21111013@mescoeorg.onmicrosoft.com::4d99b608-4f30-4204-b0d0-fe06f913696d" providerId="AD" clId="Web-{A5ACB70E-610E-4445-B92C-0C719C6A7CB4}" dt="2023-04-22T11:35:35.886" v="1290"/>
          <ac:picMkLst>
            <pc:docMk/>
            <pc:sldMk cId="0" sldId="281"/>
            <ac:picMk id="9" creationId="{F87CA307-23A2-A396-44F9-C8D1DE5229D7}"/>
          </ac:picMkLst>
        </pc:picChg>
      </pc:sldChg>
      <pc:sldChg chg="ord">
        <pc:chgData name="Yash _F21111013" userId="S::f21111013@mescoeorg.onmicrosoft.com::4d99b608-4f30-4204-b0d0-fe06f913696d" providerId="AD" clId="Web-{A5ACB70E-610E-4445-B92C-0C719C6A7CB4}" dt="2023-04-22T11:37:47.766" v="1306"/>
        <pc:sldMkLst>
          <pc:docMk/>
          <pc:sldMk cId="460767459" sldId="307"/>
        </pc:sldMkLst>
      </pc:sldChg>
      <pc:sldChg chg="addSp delSp modSp">
        <pc:chgData name="Yash _F21111013" userId="S::f21111013@mescoeorg.onmicrosoft.com::4d99b608-4f30-4204-b0d0-fe06f913696d" providerId="AD" clId="Web-{A5ACB70E-610E-4445-B92C-0C719C6A7CB4}" dt="2023-04-22T10:45:33.797" v="270"/>
        <pc:sldMkLst>
          <pc:docMk/>
          <pc:sldMk cId="3768407174" sldId="321"/>
        </pc:sldMkLst>
        <pc:grpChg chg="add mod">
          <ac:chgData name="Yash _F21111013" userId="S::f21111013@mescoeorg.onmicrosoft.com::4d99b608-4f30-4204-b0d0-fe06f913696d" providerId="AD" clId="Web-{A5ACB70E-610E-4445-B92C-0C719C6A7CB4}" dt="2023-04-22T10:45:16.297" v="266" actId="14100"/>
          <ac:grpSpMkLst>
            <pc:docMk/>
            <pc:sldMk cId="3768407174" sldId="321"/>
            <ac:grpSpMk id="19" creationId="{9B44A6E7-EE58-26E2-BCEB-9C09639EB285}"/>
          </ac:grpSpMkLst>
        </pc:grpChg>
        <pc:grpChg chg="del mod">
          <ac:chgData name="Yash _F21111013" userId="S::f21111013@mescoeorg.onmicrosoft.com::4d99b608-4f30-4204-b0d0-fe06f913696d" providerId="AD" clId="Web-{A5ACB70E-610E-4445-B92C-0C719C6A7CB4}" dt="2023-04-22T10:45:33.797" v="270"/>
          <ac:grpSpMkLst>
            <pc:docMk/>
            <pc:sldMk cId="3768407174" sldId="321"/>
            <ac:grpSpMk id="35" creationId="{E6CA2614-C776-41DC-B4D3-D31634D9C475}"/>
          </ac:grpSpMkLst>
        </pc:grpChg>
      </pc:sldChg>
    </pc:docChg>
  </pc:docChgLst>
  <pc:docChgLst>
    <pc:chgData clId="Web-{4F76B128-B3B1-429E-8069-2FDCAED71EC2}"/>
    <pc:docChg chg="modSld">
      <pc:chgData name="" userId="" providerId="" clId="Web-{4F76B128-B3B1-429E-8069-2FDCAED71EC2}" dt="2023-04-22T09:10:20.323" v="1" actId="1076"/>
      <pc:docMkLst>
        <pc:docMk/>
      </pc:docMkLst>
      <pc:sldChg chg="modSp">
        <pc:chgData name="" userId="" providerId="" clId="Web-{4F76B128-B3B1-429E-8069-2FDCAED71EC2}" dt="2023-04-22T09:10:20.323" v="1" actId="1076"/>
        <pc:sldMkLst>
          <pc:docMk/>
          <pc:sldMk cId="0" sldId="257"/>
        </pc:sldMkLst>
        <pc:picChg chg="mod">
          <ac:chgData name="" userId="" providerId="" clId="Web-{4F76B128-B3B1-429E-8069-2FDCAED71EC2}" dt="2023-04-22T09:10:20.323" v="1" actId="1076"/>
          <ac:picMkLst>
            <pc:docMk/>
            <pc:sldMk cId="0" sldId="257"/>
            <ac:picMk id="4" creationId="{03DECDD0-F7E4-50F7-3468-F5540C7D896E}"/>
          </ac:picMkLst>
        </pc:picChg>
      </pc:sldChg>
    </pc:docChg>
  </pc:docChgLst>
  <pc:docChgLst>
    <pc:chgData name="Yash _F21111013" userId="S::f21111013@mescoeorg.onmicrosoft.com::4d99b608-4f30-4204-b0d0-fe06f913696d" providerId="AD" clId="Web-{9FB6A69B-1C0C-40EB-A467-ACB520991A54}"/>
    <pc:docChg chg="modSld">
      <pc:chgData name="Yash _F21111013" userId="S::f21111013@mescoeorg.onmicrosoft.com::4d99b608-4f30-4204-b0d0-fe06f913696d" providerId="AD" clId="Web-{9FB6A69B-1C0C-40EB-A467-ACB520991A54}" dt="2023-04-22T08:42:32.931" v="107" actId="20577"/>
      <pc:docMkLst>
        <pc:docMk/>
      </pc:docMkLst>
      <pc:sldChg chg="modSp">
        <pc:chgData name="Yash _F21111013" userId="S::f21111013@mescoeorg.onmicrosoft.com::4d99b608-4f30-4204-b0d0-fe06f913696d" providerId="AD" clId="Web-{9FB6A69B-1C0C-40EB-A467-ACB520991A54}" dt="2023-04-22T08:31:21.734" v="2" actId="1076"/>
        <pc:sldMkLst>
          <pc:docMk/>
          <pc:sldMk cId="0" sldId="256"/>
        </pc:sldMkLst>
        <pc:spChg chg="mod">
          <ac:chgData name="Yash _F21111013" userId="S::f21111013@mescoeorg.onmicrosoft.com::4d99b608-4f30-4204-b0d0-fe06f913696d" providerId="AD" clId="Web-{9FB6A69B-1C0C-40EB-A467-ACB520991A54}" dt="2023-04-22T08:31:21.734" v="2" actId="1076"/>
          <ac:spMkLst>
            <pc:docMk/>
            <pc:sldMk cId="0" sldId="256"/>
            <ac:spMk id="8" creationId="{00000000-0000-0000-0000-000000000000}"/>
          </ac:spMkLst>
        </pc:spChg>
      </pc:sldChg>
      <pc:sldChg chg="addSp delSp modSp">
        <pc:chgData name="Yash _F21111013" userId="S::f21111013@mescoeorg.onmicrosoft.com::4d99b608-4f30-4204-b0d0-fe06f913696d" providerId="AD" clId="Web-{9FB6A69B-1C0C-40EB-A467-ACB520991A54}" dt="2023-04-22T08:42:32.931" v="107" actId="20577"/>
        <pc:sldMkLst>
          <pc:docMk/>
          <pc:sldMk cId="0" sldId="257"/>
        </pc:sldMkLst>
        <pc:spChg chg="mod">
          <ac:chgData name="Yash _F21111013" userId="S::f21111013@mescoeorg.onmicrosoft.com::4d99b608-4f30-4204-b0d0-fe06f913696d" providerId="AD" clId="Web-{9FB6A69B-1C0C-40EB-A467-ACB520991A54}" dt="2023-04-22T08:35:45.369" v="31" actId="20577"/>
          <ac:spMkLst>
            <pc:docMk/>
            <pc:sldMk cId="0" sldId="257"/>
            <ac:spMk id="2" creationId="{00000000-0000-0000-0000-000000000000}"/>
          </ac:spMkLst>
        </pc:spChg>
        <pc:spChg chg="del mod">
          <ac:chgData name="Yash _F21111013" userId="S::f21111013@mescoeorg.onmicrosoft.com::4d99b608-4f30-4204-b0d0-fe06f913696d" providerId="AD" clId="Web-{9FB6A69B-1C0C-40EB-A467-ACB520991A54}" dt="2023-04-22T08:39:26.174" v="42"/>
          <ac:spMkLst>
            <pc:docMk/>
            <pc:sldMk cId="0" sldId="257"/>
            <ac:spMk id="3" creationId="{00000000-0000-0000-0000-000000000000}"/>
          </ac:spMkLst>
        </pc:spChg>
        <pc:spChg chg="add mod">
          <ac:chgData name="Yash _F21111013" userId="S::f21111013@mescoeorg.onmicrosoft.com::4d99b608-4f30-4204-b0d0-fe06f913696d" providerId="AD" clId="Web-{9FB6A69B-1C0C-40EB-A467-ACB520991A54}" dt="2023-04-22T08:40:54.396" v="98" actId="14100"/>
          <ac:spMkLst>
            <pc:docMk/>
            <pc:sldMk cId="0" sldId="257"/>
            <ac:spMk id="5" creationId="{2496ADED-8D43-CA8D-2B15-9F188530228F}"/>
          </ac:spMkLst>
        </pc:spChg>
        <pc:spChg chg="add mod">
          <ac:chgData name="Yash _F21111013" userId="S::f21111013@mescoeorg.onmicrosoft.com::4d99b608-4f30-4204-b0d0-fe06f913696d" providerId="AD" clId="Web-{9FB6A69B-1C0C-40EB-A467-ACB520991A54}" dt="2023-04-22T08:42:32.931" v="107" actId="20577"/>
          <ac:spMkLst>
            <pc:docMk/>
            <pc:sldMk cId="0" sldId="257"/>
            <ac:spMk id="6" creationId="{87C140CF-1279-D4AC-5D4E-57FFBDDD878B}"/>
          </ac:spMkLst>
        </pc:spChg>
        <pc:picChg chg="del">
          <ac:chgData name="Yash _F21111013" userId="S::f21111013@mescoeorg.onmicrosoft.com::4d99b608-4f30-4204-b0d0-fe06f913696d" providerId="AD" clId="Web-{9FB6A69B-1C0C-40EB-A467-ACB520991A54}" dt="2023-04-22T08:31:29.813" v="3"/>
          <ac:picMkLst>
            <pc:docMk/>
            <pc:sldMk cId="0" sldId="257"/>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75F67FE-1B11-42E8-BB61-C96CA20FBF26}" type="datetimeFigureOut">
              <a:rPr lang="en-IN" smtClean="0"/>
              <a:t>23-04-2023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3803E2F-CB7F-4575-96A6-3310CC861E5B}" type="slidenum">
              <a:rPr lang="en-IN" smtClean="0"/>
              <a:t>‹#›</a:t>
            </a:fld>
            <a:endParaRPr lang="en-IN"/>
          </a:p>
        </p:txBody>
      </p:sp>
    </p:spTree>
    <p:extLst>
      <p:ext uri="{BB962C8B-B14F-4D97-AF65-F5344CB8AC3E}">
        <p14:creationId xmlns:p14="http://schemas.microsoft.com/office/powerpoint/2010/main" val="157766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24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4494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641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745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67353" y="1162966"/>
            <a:ext cx="9953292" cy="1242695"/>
          </a:xfrm>
          <a:prstGeom prst="rect">
            <a:avLst/>
          </a:prstGeom>
        </p:spPr>
        <p:txBody>
          <a:bodyPr wrap="square" lIns="0" tIns="0" rIns="0" bIns="0">
            <a:spAutoFit/>
          </a:bodyPr>
          <a:lstStyle>
            <a:lvl1pPr>
              <a:defRPr sz="7950" b="1" i="0">
                <a:solidFill>
                  <a:srgbClr val="4595FF"/>
                </a:solidFill>
                <a:latin typeface="Cambria"/>
                <a:cs typeface="Cambria"/>
              </a:defRPr>
            </a:lvl1pPr>
          </a:lstStyle>
          <a:p>
            <a:endParaRPr/>
          </a:p>
        </p:txBody>
      </p:sp>
      <p:sp>
        <p:nvSpPr>
          <p:cNvPr id="3" name="Holder 3"/>
          <p:cNvSpPr>
            <a:spLocks noGrp="1"/>
          </p:cNvSpPr>
          <p:nvPr>
            <p:ph type="subTitle" idx="4"/>
          </p:nvPr>
        </p:nvSpPr>
        <p:spPr>
          <a:xfrm>
            <a:off x="1654711" y="6664387"/>
            <a:ext cx="14978576" cy="1332865"/>
          </a:xfrm>
          <a:prstGeom prst="rect">
            <a:avLst/>
          </a:prstGeom>
        </p:spPr>
        <p:txBody>
          <a:bodyPr wrap="square" lIns="0" tIns="0" rIns="0" bIns="0">
            <a:spAutoFit/>
          </a:bodyPr>
          <a:lstStyle>
            <a:lvl1pPr>
              <a:defRPr sz="4350" b="1" i="0">
                <a:solidFill>
                  <a:srgbClr val="1785F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342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773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53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73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70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832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032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78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189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4/23/2023</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1389375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8672886" y="5501914"/>
            <a:ext cx="11348258" cy="3785652"/>
          </a:xfrm>
          <a:prstGeom prst="rect">
            <a:avLst/>
          </a:prstGeom>
          <a:noFill/>
        </p:spPr>
        <p:txBody>
          <a:bodyPr wrap="square" lIns="91440" tIns="45720" rIns="91440" bIns="45720" rtlCol="0" anchor="t">
            <a:spAutoFit/>
          </a:bodyPr>
          <a:lstStyle/>
          <a:p>
            <a:pPr algn="ctr" defTabSz="1371600">
              <a:defRPr/>
            </a:pPr>
            <a:r>
              <a:rPr lang="en-US" sz="12000" b="1">
                <a:solidFill>
                  <a:schemeClr val="accent5"/>
                </a:solidFill>
                <a:latin typeface="Noto Sans Disp ExtBd"/>
                <a:ea typeface="Noto Sans Disp ExtBd" panose="020B0902040504020204" pitchFamily="34"/>
                <a:cs typeface="Noto Sans Disp ExtBd" panose="020B0902040504020204" pitchFamily="34"/>
              </a:rPr>
              <a:t>PBL</a:t>
            </a:r>
          </a:p>
          <a:p>
            <a:pPr algn="ctr" defTabSz="1371600">
              <a:defRPr/>
            </a:pPr>
            <a:r>
              <a:rPr lang="en-US" sz="12000" b="1">
                <a:latin typeface="Noto Sans Disp ExtBd"/>
                <a:ea typeface="Noto Sans Disp ExtBd" panose="020B0902040504020204" pitchFamily="34"/>
                <a:cs typeface="Noto Sans Disp ExtBd" panose="020B0902040504020204" pitchFamily="34"/>
              </a:rPr>
              <a:t>PROJECT</a:t>
            </a:r>
          </a:p>
        </p:txBody>
      </p:sp>
      <p:cxnSp>
        <p:nvCxnSpPr>
          <p:cNvPr id="5" name="Straight Connector 4">
            <a:extLst>
              <a:ext uri="{FF2B5EF4-FFF2-40B4-BE49-F238E27FC236}">
                <a16:creationId xmlns:a16="http://schemas.microsoft.com/office/drawing/2014/main" id="{1E86588C-F5E3-4817-8552-6D3332A56E63}"/>
              </a:ext>
            </a:extLst>
          </p:cNvPr>
          <p:cNvCxnSpPr>
            <a:cxnSpLocks/>
          </p:cNvCxnSpPr>
          <p:nvPr/>
        </p:nvCxnSpPr>
        <p:spPr>
          <a:xfrm>
            <a:off x="6737124" y="1"/>
            <a:ext cx="0" cy="341158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1066A9F-64AE-4E5E-ACEE-7BFBCAE6518C}"/>
              </a:ext>
            </a:extLst>
          </p:cNvPr>
          <p:cNvGrpSpPr/>
          <p:nvPr/>
        </p:nvGrpSpPr>
        <p:grpSpPr>
          <a:xfrm>
            <a:off x="2225064" y="1"/>
            <a:ext cx="1616037" cy="4476317"/>
            <a:chOff x="984760" y="274320"/>
            <a:chExt cx="1077358" cy="2984211"/>
          </a:xfrm>
          <a:solidFill>
            <a:schemeClr val="tx1"/>
          </a:solidFill>
        </p:grpSpPr>
        <p:grpSp>
          <p:nvGrpSpPr>
            <p:cNvPr id="113" name="Group 112">
              <a:extLst>
                <a:ext uri="{FF2B5EF4-FFF2-40B4-BE49-F238E27FC236}">
                  <a16:creationId xmlns:a16="http://schemas.microsoft.com/office/drawing/2014/main"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15" name="Freeform 6">
                <a:extLst>
                  <a:ext uri="{FF2B5EF4-FFF2-40B4-BE49-F238E27FC236}">
                    <a16:creationId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6" name="Freeform 7">
                <a:extLst>
                  <a:ext uri="{FF2B5EF4-FFF2-40B4-BE49-F238E27FC236}">
                    <a16:creationId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7" name="Freeform 8">
                <a:extLst>
                  <a:ext uri="{FF2B5EF4-FFF2-40B4-BE49-F238E27FC236}">
                    <a16:creationId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8" name="Freeform 9">
                <a:extLst>
                  <a:ext uri="{FF2B5EF4-FFF2-40B4-BE49-F238E27FC236}">
                    <a16:creationId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2" name="Straight Connector 131">
              <a:extLst>
                <a:ext uri="{FF2B5EF4-FFF2-40B4-BE49-F238E27FC236}">
                  <a16:creationId xmlns:a16="http://schemas.microsoft.com/office/drawing/2014/main"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FDD82B-5983-4FED-B454-26F3BE7A0B36}"/>
              </a:ext>
            </a:extLst>
          </p:cNvPr>
          <p:cNvGrpSpPr/>
          <p:nvPr/>
        </p:nvGrpSpPr>
        <p:grpSpPr>
          <a:xfrm>
            <a:off x="12275174" y="1"/>
            <a:ext cx="1616037" cy="4931585"/>
            <a:chOff x="7571708" y="0"/>
            <a:chExt cx="1077358" cy="3287723"/>
          </a:xfrm>
          <a:solidFill>
            <a:schemeClr val="tx1"/>
          </a:solid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2AA441-76A7-41A3-8263-C8708232AED2}"/>
              </a:ext>
            </a:extLst>
          </p:cNvPr>
          <p:cNvGrpSpPr/>
          <p:nvPr/>
        </p:nvGrpSpPr>
        <p:grpSpPr>
          <a:xfrm>
            <a:off x="8876132" y="0"/>
            <a:ext cx="1353338" cy="3976263"/>
            <a:chOff x="5844264" y="0"/>
            <a:chExt cx="902225" cy="2650842"/>
          </a:xfrm>
          <a:solidFill>
            <a:schemeClr val="tx1"/>
          </a:solidFill>
        </p:grpSpPr>
        <p:grpSp>
          <p:nvGrpSpPr>
            <p:cNvPr id="119" name="Group 118">
              <a:extLst>
                <a:ext uri="{FF2B5EF4-FFF2-40B4-BE49-F238E27FC236}">
                  <a16:creationId xmlns:a16="http://schemas.microsoft.com/office/drawing/2014/main"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21" name="Freeform 6">
                <a:extLst>
                  <a:ext uri="{FF2B5EF4-FFF2-40B4-BE49-F238E27FC236}">
                    <a16:creationId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2" name="Freeform 7">
                <a:extLst>
                  <a:ext uri="{FF2B5EF4-FFF2-40B4-BE49-F238E27FC236}">
                    <a16:creationId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3" name="Freeform 8">
                <a:extLst>
                  <a:ext uri="{FF2B5EF4-FFF2-40B4-BE49-F238E27FC236}">
                    <a16:creationId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4" name="Freeform 9">
                <a:extLst>
                  <a:ext uri="{FF2B5EF4-FFF2-40B4-BE49-F238E27FC236}">
                    <a16:creationId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6" name="Straight Connector 135">
              <a:extLst>
                <a:ext uri="{FF2B5EF4-FFF2-40B4-BE49-F238E27FC236}">
                  <a16:creationId xmlns:a16="http://schemas.microsoft.com/office/drawing/2014/main"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6990497-3BA4-4070-805D-0A5F39CB742F}"/>
              </a:ext>
            </a:extLst>
          </p:cNvPr>
          <p:cNvGrpSpPr/>
          <p:nvPr/>
        </p:nvGrpSpPr>
        <p:grpSpPr>
          <a:xfrm>
            <a:off x="15077169" y="0"/>
            <a:ext cx="1277010" cy="3587871"/>
            <a:chOff x="9427175" y="0"/>
            <a:chExt cx="851340" cy="2391914"/>
          </a:xfrm>
          <a:solidFill>
            <a:schemeClr val="tx1"/>
          </a:solidFill>
        </p:grpSpPr>
        <p:grpSp>
          <p:nvGrpSpPr>
            <p:cNvPr id="125" name="Group 124">
              <a:extLst>
                <a:ext uri="{FF2B5EF4-FFF2-40B4-BE49-F238E27FC236}">
                  <a16:creationId xmlns:a16="http://schemas.microsoft.com/office/drawing/2014/main" id="{3A98F39F-9265-4C78-8D29-CCDF0B559433}"/>
                </a:ext>
              </a:extLst>
            </p:cNvPr>
            <p:cNvGrpSpPr/>
            <p:nvPr/>
          </p:nvGrpSpPr>
          <p:grpSpPr>
            <a:xfrm>
              <a:off x="9427175" y="976913"/>
              <a:ext cx="851340" cy="1415001"/>
              <a:chOff x="10268256" y="991107"/>
              <a:chExt cx="1077358" cy="1790663"/>
            </a:xfrm>
            <a:grpFill/>
          </p:grpSpPr>
          <p:sp>
            <p:nvSpPr>
              <p:cNvPr id="126" name="Freeform 5">
                <a:extLst>
                  <a:ext uri="{FF2B5EF4-FFF2-40B4-BE49-F238E27FC236}">
                    <a16:creationId xmlns:a16="http://schemas.microsoft.com/office/drawing/2014/main"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127" name="Freeform 6">
                <a:extLst>
                  <a:ext uri="{FF2B5EF4-FFF2-40B4-BE49-F238E27FC236}">
                    <a16:creationId xmlns:a16="http://schemas.microsoft.com/office/drawing/2014/main"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8" name="Freeform 7">
                <a:extLst>
                  <a:ext uri="{FF2B5EF4-FFF2-40B4-BE49-F238E27FC236}">
                    <a16:creationId xmlns:a16="http://schemas.microsoft.com/office/drawing/2014/main"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9" name="Freeform 8">
                <a:extLst>
                  <a:ext uri="{FF2B5EF4-FFF2-40B4-BE49-F238E27FC236}">
                    <a16:creationId xmlns:a16="http://schemas.microsoft.com/office/drawing/2014/main"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30" name="Freeform 9">
                <a:extLst>
                  <a:ext uri="{FF2B5EF4-FFF2-40B4-BE49-F238E27FC236}">
                    <a16:creationId xmlns:a16="http://schemas.microsoft.com/office/drawing/2014/main"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cxnSp>
          <p:nvCxnSpPr>
            <p:cNvPr id="137" name="Straight Connector 136">
              <a:extLst>
                <a:ext uri="{FF2B5EF4-FFF2-40B4-BE49-F238E27FC236}">
                  <a16:creationId xmlns:a16="http://schemas.microsoft.com/office/drawing/2014/main" id="{200C9044-81C4-4B87-A0B2-5DE7897CBD28}"/>
                </a:ext>
              </a:extLst>
            </p:cNvPr>
            <p:cNvCxnSpPr>
              <a:cxnSpLocks/>
            </p:cNvCxnSpPr>
            <p:nvPr/>
          </p:nvCxnSpPr>
          <p:spPr>
            <a:xfrm>
              <a:off x="9852845" y="0"/>
              <a:ext cx="12817" cy="101784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B44A6E7-EE58-26E2-BCEB-9C09639EB285}"/>
              </a:ext>
            </a:extLst>
          </p:cNvPr>
          <p:cNvGrpSpPr/>
          <p:nvPr/>
        </p:nvGrpSpPr>
        <p:grpSpPr>
          <a:xfrm rot="10800000">
            <a:off x="5009319" y="3428998"/>
            <a:ext cx="3324609" cy="3978464"/>
            <a:chOff x="7549436" y="-3035119"/>
            <a:chExt cx="1474296" cy="1798263"/>
          </a:xfrm>
          <a:solidFill>
            <a:schemeClr val="accent2"/>
          </a:solidFill>
        </p:grpSpPr>
        <p:sp>
          <p:nvSpPr>
            <p:cNvPr id="3" name="Freeform 5">
              <a:extLst>
                <a:ext uri="{FF2B5EF4-FFF2-40B4-BE49-F238E27FC236}">
                  <a16:creationId xmlns:a16="http://schemas.microsoft.com/office/drawing/2014/main" id="{4D998CB2-34CA-277A-8170-BF379BAC2175}"/>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4" name="Freeform 6">
              <a:extLst>
                <a:ext uri="{FF2B5EF4-FFF2-40B4-BE49-F238E27FC236}">
                  <a16:creationId xmlns:a16="http://schemas.microsoft.com/office/drawing/2014/main" id="{19BA6215-DBB8-F9BF-E216-0189E517F4CA}"/>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 name="Freeform 7">
              <a:extLst>
                <a:ext uri="{FF2B5EF4-FFF2-40B4-BE49-F238E27FC236}">
                  <a16:creationId xmlns:a16="http://schemas.microsoft.com/office/drawing/2014/main" id="{D18AEF8E-60AA-E0A8-1971-4856C4CF8922}"/>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7" name="Freeform 8">
              <a:extLst>
                <a:ext uri="{FF2B5EF4-FFF2-40B4-BE49-F238E27FC236}">
                  <a16:creationId xmlns:a16="http://schemas.microsoft.com/office/drawing/2014/main" id="{C2BF07C6-C1A0-1A0D-B2BD-933C2047B035}"/>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8" name="Freeform 9">
              <a:extLst>
                <a:ext uri="{FF2B5EF4-FFF2-40B4-BE49-F238E27FC236}">
                  <a16:creationId xmlns:a16="http://schemas.microsoft.com/office/drawing/2014/main" id="{FF7DA6C6-7F8A-0377-3054-E27C1C009446}"/>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9" name="Freeform 10">
              <a:extLst>
                <a:ext uri="{FF2B5EF4-FFF2-40B4-BE49-F238E27FC236}">
                  <a16:creationId xmlns:a16="http://schemas.microsoft.com/office/drawing/2014/main" id="{E54FC22B-94B3-0AC8-275B-568DE4305025}"/>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0" name="Freeform 11">
              <a:extLst>
                <a:ext uri="{FF2B5EF4-FFF2-40B4-BE49-F238E27FC236}">
                  <a16:creationId xmlns:a16="http://schemas.microsoft.com/office/drawing/2014/main" id="{4DCDB015-D045-B437-707F-1D5904101A9C}"/>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1" name="Freeform 12">
              <a:extLst>
                <a:ext uri="{FF2B5EF4-FFF2-40B4-BE49-F238E27FC236}">
                  <a16:creationId xmlns:a16="http://schemas.microsoft.com/office/drawing/2014/main" id="{8DA4DB32-2E62-1ADC-FACD-65798CF8B7D0}"/>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2" name="Freeform 13">
              <a:extLst>
                <a:ext uri="{FF2B5EF4-FFF2-40B4-BE49-F238E27FC236}">
                  <a16:creationId xmlns:a16="http://schemas.microsoft.com/office/drawing/2014/main" id="{FFEE8F06-5A87-C084-FF51-16D4B1C09EFE}"/>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3" name="Freeform 14">
              <a:extLst>
                <a:ext uri="{FF2B5EF4-FFF2-40B4-BE49-F238E27FC236}">
                  <a16:creationId xmlns:a16="http://schemas.microsoft.com/office/drawing/2014/main" id="{ACCDDED9-AF71-0AD7-4220-9340C8F0C4BE}"/>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5" name="Freeform 15">
              <a:extLst>
                <a:ext uri="{FF2B5EF4-FFF2-40B4-BE49-F238E27FC236}">
                  <a16:creationId xmlns:a16="http://schemas.microsoft.com/office/drawing/2014/main" id="{F060CAD9-509C-A57A-0D0D-4A620A7F387F}"/>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6" name="Freeform 16">
              <a:extLst>
                <a:ext uri="{FF2B5EF4-FFF2-40B4-BE49-F238E27FC236}">
                  <a16:creationId xmlns:a16="http://schemas.microsoft.com/office/drawing/2014/main" id="{B61A8299-CCC4-F7FE-D4E5-D2D6BFEBFD63}"/>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7" name="Freeform 17">
              <a:extLst>
                <a:ext uri="{FF2B5EF4-FFF2-40B4-BE49-F238E27FC236}">
                  <a16:creationId xmlns:a16="http://schemas.microsoft.com/office/drawing/2014/main" id="{6A1E3D7F-2B28-202E-03D6-157B1942A5D6}"/>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18" name="Freeform 18">
              <a:extLst>
                <a:ext uri="{FF2B5EF4-FFF2-40B4-BE49-F238E27FC236}">
                  <a16:creationId xmlns:a16="http://schemas.microsoft.com/office/drawing/2014/main" id="{DF2AC918-9839-5502-1E53-750AF2D0EB2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spTree>
    <p:extLst>
      <p:ext uri="{BB962C8B-B14F-4D97-AF65-F5344CB8AC3E}">
        <p14:creationId xmlns:p14="http://schemas.microsoft.com/office/powerpoint/2010/main" val="3768407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3">
            <a:extLst>
              <a:ext uri="{FF2B5EF4-FFF2-40B4-BE49-F238E27FC236}">
                <a16:creationId xmlns:a16="http://schemas.microsoft.com/office/drawing/2014/main" id="{27498EAB-DC4E-47E8-BCEB-51A83713B7AE}"/>
              </a:ext>
            </a:extLst>
          </p:cNvPr>
          <p:cNvSpPr>
            <a:spLocks noChangeAspect="1" noChangeArrowheads="1" noTextEdit="1"/>
          </p:cNvSpPr>
          <p:nvPr/>
        </p:nvSpPr>
        <p:spPr bwMode="auto">
          <a:xfrm>
            <a:off x="7717633" y="1914525"/>
            <a:ext cx="4905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0" name="Oval 9">
            <a:extLst>
              <a:ext uri="{FF2B5EF4-FFF2-40B4-BE49-F238E27FC236}">
                <a16:creationId xmlns:a16="http://schemas.microsoft.com/office/drawing/2014/main" id="{BBDE6E7B-7657-40B8-AF41-D7C32A34EC2D}"/>
              </a:ext>
            </a:extLst>
          </p:cNvPr>
          <p:cNvSpPr/>
          <p:nvPr/>
        </p:nvSpPr>
        <p:spPr>
          <a:xfrm>
            <a:off x="15908309" y="1268348"/>
            <a:ext cx="569514" cy="569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defTabSz="384048">
              <a:spcAft>
                <a:spcPts val="600"/>
              </a:spcAft>
            </a:pPr>
            <a:r>
              <a:rPr lang="en-GB" sz="2268" kern="1200">
                <a:solidFill>
                  <a:schemeClr val="lt1"/>
                </a:solidFill>
                <a:latin typeface="Noto Sans" panose="020B0502040504020204" pitchFamily="34"/>
                <a:ea typeface="Noto Sans" panose="020B0502040504020204" pitchFamily="34"/>
                <a:cs typeface="Noto Sans" panose="020B0502040504020204" pitchFamily="34"/>
              </a:rPr>
              <a:t>2</a:t>
            </a:r>
            <a:endParaRPr lang="en-GB" sz="2700">
              <a:latin typeface="Noto Sans" panose="020B0502040504020204" pitchFamily="34"/>
              <a:ea typeface="Noto Sans" panose="020B0502040504020204" pitchFamily="34"/>
              <a:cs typeface="Noto Sans" panose="020B0502040504020204" pitchFamily="34"/>
            </a:endParaRPr>
          </a:p>
        </p:txBody>
      </p:sp>
      <p:pic>
        <p:nvPicPr>
          <p:cNvPr id="3" name="Picture 3" descr="Diagram&#10;&#10;Description automatically generated">
            <a:extLst>
              <a:ext uri="{FF2B5EF4-FFF2-40B4-BE49-F238E27FC236}">
                <a16:creationId xmlns:a16="http://schemas.microsoft.com/office/drawing/2014/main" id="{2085CAB4-0EE1-CB32-53EF-FE9F83A41B97}"/>
              </a:ext>
            </a:extLst>
          </p:cNvPr>
          <p:cNvPicPr>
            <a:picLocks noChangeAspect="1"/>
          </p:cNvPicPr>
          <p:nvPr/>
        </p:nvPicPr>
        <p:blipFill>
          <a:blip r:embed="rId2"/>
          <a:stretch>
            <a:fillRect/>
          </a:stretch>
        </p:blipFill>
        <p:spPr>
          <a:xfrm>
            <a:off x="1352812" y="1271594"/>
            <a:ext cx="16005130" cy="7900386"/>
          </a:xfrm>
          <a:prstGeom prst="rect">
            <a:avLst/>
          </a:prstGeom>
        </p:spPr>
      </p:pic>
      <p:sp>
        <p:nvSpPr>
          <p:cNvPr id="5" name="TextBox 4">
            <a:extLst>
              <a:ext uri="{FF2B5EF4-FFF2-40B4-BE49-F238E27FC236}">
                <a16:creationId xmlns:a16="http://schemas.microsoft.com/office/drawing/2014/main" id="{801DE1C2-650B-5633-AB95-05B0A5D0E99C}"/>
              </a:ext>
            </a:extLst>
          </p:cNvPr>
          <p:cNvSpPr txBox="1"/>
          <p:nvPr/>
        </p:nvSpPr>
        <p:spPr>
          <a:xfrm>
            <a:off x="3929718" y="350737"/>
            <a:ext cx="9995427" cy="1246495"/>
          </a:xfrm>
          <a:prstGeom prst="rect">
            <a:avLst/>
          </a:prstGeom>
          <a:noFill/>
        </p:spPr>
        <p:txBody>
          <a:bodyPr wrap="square" lIns="91440" tIns="45720" rIns="91440" bIns="45720" rtlCol="0" anchor="t">
            <a:spAutoFit/>
          </a:bodyPr>
          <a:lstStyle/>
          <a:p>
            <a:pPr algn="ctr">
              <a:defRPr/>
            </a:pPr>
            <a:r>
              <a:rPr lang="en-GB" sz="7500" b="1" dirty="0">
                <a:latin typeface="Times New Roman"/>
                <a:ea typeface="Noto Sans"/>
                <a:cs typeface="Noto Sans"/>
              </a:rPr>
              <a:t>FLOWCHART</a:t>
            </a:r>
            <a:endParaRPr lang="en-GB" sz="7500" b="1" dirty="0">
              <a:latin typeface="Times New Roman"/>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3395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149B62B-35FD-494A-D4BE-A241CA6BE7BA}"/>
              </a:ext>
            </a:extLst>
          </p:cNvPr>
          <p:cNvPicPr>
            <a:picLocks noChangeAspect="1"/>
          </p:cNvPicPr>
          <p:nvPr/>
        </p:nvPicPr>
        <p:blipFill rotWithShape="1">
          <a:blip r:embed="rId2"/>
          <a:srcRect r="3033" b="-5"/>
          <a:stretch/>
        </p:blipFill>
        <p:spPr>
          <a:xfrm>
            <a:off x="0" y="-93775"/>
            <a:ext cx="18288000" cy="10286999"/>
          </a:xfrm>
          <a:prstGeom prst="rect">
            <a:avLst/>
          </a:prstGeom>
        </p:spPr>
      </p:pic>
      <p:sp useBgFill="1">
        <p:nvSpPr>
          <p:cNvPr id="29" name="Freeform: Shape 28">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48" y="914400"/>
            <a:ext cx="8058152" cy="8270650"/>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7DD699-492E-126E-57B1-A696DFB61537}"/>
              </a:ext>
            </a:extLst>
          </p:cNvPr>
          <p:cNvSpPr>
            <a:spLocks noGrp="1"/>
          </p:cNvSpPr>
          <p:nvPr>
            <p:ph type="title"/>
          </p:nvPr>
        </p:nvSpPr>
        <p:spPr>
          <a:xfrm>
            <a:off x="1556713" y="1607025"/>
            <a:ext cx="7162743" cy="2009073"/>
          </a:xfrm>
        </p:spPr>
        <p:txBody>
          <a:bodyPr vert="horz" lIns="91440" tIns="45720" rIns="91440" bIns="45720" rtlCol="0" anchor="ctr">
            <a:normAutofit/>
          </a:bodyPr>
          <a:lstStyle/>
          <a:p>
            <a:pPr algn="ctr" defTabSz="914400"/>
            <a:r>
              <a:rPr lang="en-US" sz="5400" b="1" dirty="0"/>
              <a:t>SOFTWARE REQUIREMENTS</a:t>
            </a:r>
          </a:p>
        </p:txBody>
      </p:sp>
      <p:sp>
        <p:nvSpPr>
          <p:cNvPr id="31"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6999" y="599296"/>
            <a:ext cx="2561626" cy="643476"/>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F82513-E8FF-7FA8-F4DC-501A7194652D}"/>
              </a:ext>
            </a:extLst>
          </p:cNvPr>
          <p:cNvSpPr txBox="1"/>
          <p:nvPr/>
        </p:nvSpPr>
        <p:spPr>
          <a:xfrm>
            <a:off x="1419327" y="3319081"/>
            <a:ext cx="6723282" cy="56769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Python 3.10</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Pycharm</a:t>
            </a:r>
            <a:r>
              <a:rPr lang="en-US" sz="4400" dirty="0">
                <a:latin typeface="Times New Roman"/>
                <a:cs typeface="Times New Roman"/>
              </a:rPr>
              <a:t>/Visual Studio code</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PIP </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Pillow</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Tkinter</a:t>
            </a: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PIL(Python Imaging Library)</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OPENCV</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
        <p:nvSpPr>
          <p:cNvPr id="12" name="Rectangle 11">
            <a:extLst>
              <a:ext uri="{FF2B5EF4-FFF2-40B4-BE49-F238E27FC236}">
                <a16:creationId xmlns:a16="http://schemas.microsoft.com/office/drawing/2014/main" id="{813D61EE-9D9B-14EA-2854-4670D4F8E7F4}"/>
              </a:ext>
            </a:extLst>
          </p:cNvPr>
          <p:cNvSpPr/>
          <p:nvPr/>
        </p:nvSpPr>
        <p:spPr>
          <a:xfrm>
            <a:off x="9770318" y="992288"/>
            <a:ext cx="7902500" cy="811487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sz="5400" dirty="0">
              <a:cs typeface="Calibri"/>
            </a:endParaRPr>
          </a:p>
          <a:p>
            <a:pPr algn="ctr"/>
            <a:endParaRPr lang="en-US" sz="5400" dirty="0">
              <a:cs typeface="Calibri"/>
            </a:endParaRPr>
          </a:p>
          <a:p>
            <a:pPr algn="ctr"/>
            <a:endParaRPr lang="en-US" sz="5400" dirty="0">
              <a:cs typeface="Calibri"/>
            </a:endParaRPr>
          </a:p>
          <a:p>
            <a:pPr algn="ctr"/>
            <a:r>
              <a:rPr lang="en-US" sz="5400" b="1" dirty="0">
                <a:latin typeface="Calibri Light"/>
                <a:cs typeface="Calibri"/>
              </a:rPr>
              <a:t>HARDWARE</a:t>
            </a:r>
            <a:endParaRPr lang="en-US" b="1" dirty="0">
              <a:latin typeface="Calibri Light"/>
              <a:cs typeface="Calibri"/>
            </a:endParaRPr>
          </a:p>
          <a:p>
            <a:pPr algn="ctr"/>
            <a:r>
              <a:rPr lang="en-US" sz="5400" b="1" dirty="0">
                <a:latin typeface="Calibri Light"/>
                <a:cs typeface="Calibri"/>
              </a:rPr>
              <a:t> REQUIREMENTS</a:t>
            </a:r>
            <a:endParaRPr lang="en-US" b="1" dirty="0">
              <a:latin typeface="Calibri Light"/>
              <a:cs typeface="Calibri"/>
            </a:endParaRPr>
          </a:p>
          <a:p>
            <a:pPr algn="ctr"/>
            <a:endParaRPr lang="en-US" sz="5400" dirty="0">
              <a:latin typeface="Calibri"/>
              <a:cs typeface="Calibri"/>
            </a:endParaRPr>
          </a:p>
          <a:p>
            <a:pPr marL="285750" indent="-228600">
              <a:lnSpc>
                <a:spcPct val="90000"/>
              </a:lnSpc>
              <a:spcAft>
                <a:spcPts val="600"/>
              </a:spcAft>
              <a:buFont typeface="Arial,Sans-Serif"/>
              <a:buChar char="•"/>
            </a:pPr>
            <a:r>
              <a:rPr lang="en-US" sz="4400" dirty="0">
                <a:latin typeface="Times New Roman"/>
                <a:cs typeface="Times New Roman"/>
              </a:rPr>
              <a:t>Computer/Laptop/Pc(i5 8th gen,8GB Ram)</a:t>
            </a:r>
          </a:p>
          <a:p>
            <a:pPr marL="285750" indent="-228600">
              <a:lnSpc>
                <a:spcPct val="90000"/>
              </a:lnSpc>
              <a:spcAft>
                <a:spcPts val="600"/>
              </a:spcAft>
              <a:buFont typeface="Arial,Sans-Serif"/>
              <a:buChar char="•"/>
            </a:pPr>
            <a:r>
              <a:rPr lang="en-US" sz="4400" dirty="0">
                <a:latin typeface="Times New Roman"/>
                <a:cs typeface="Times New Roman"/>
              </a:rPr>
              <a:t>Camera</a:t>
            </a:r>
          </a:p>
          <a:p>
            <a:pPr marL="285750" indent="-228600">
              <a:lnSpc>
                <a:spcPct val="90000"/>
              </a:lnSpc>
              <a:spcAft>
                <a:spcPts val="600"/>
              </a:spcAft>
              <a:buFont typeface="Arial,Sans-Serif"/>
              <a:buChar char="•"/>
            </a:pPr>
            <a:r>
              <a:rPr lang="en-US" sz="4400" dirty="0">
                <a:latin typeface="Times New Roman"/>
                <a:cs typeface="Times New Roman"/>
              </a:rPr>
              <a:t>SSD or HDD</a:t>
            </a:r>
          </a:p>
          <a:p>
            <a:pPr marL="285750" indent="-228600">
              <a:lnSpc>
                <a:spcPct val="90000"/>
              </a:lnSpc>
              <a:spcAft>
                <a:spcPts val="600"/>
              </a:spcAft>
              <a:buFont typeface="Arial,Sans-Serif"/>
              <a:buChar char="•"/>
            </a:pPr>
            <a:endParaRPr lang="en-US" sz="4400" dirty="0">
              <a:latin typeface="Times New Roman"/>
              <a:cs typeface="Times New Roman"/>
            </a:endParaRPr>
          </a:p>
          <a:p>
            <a:pPr marL="285750" indent="-228600">
              <a:lnSpc>
                <a:spcPct val="90000"/>
              </a:lnSpc>
              <a:spcAft>
                <a:spcPts val="600"/>
              </a:spcAft>
              <a:buFont typeface="Arial,Sans-Serif"/>
              <a:buChar char="•"/>
            </a:pPr>
            <a:endParaRPr lang="en-US" sz="4400" dirty="0">
              <a:latin typeface="Times New Roman"/>
              <a:cs typeface="Times New Roman"/>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marL="285750" indent="-228600">
              <a:lnSpc>
                <a:spcPct val="90000"/>
              </a:lnSpc>
              <a:spcAft>
                <a:spcPts val="600"/>
              </a:spcAft>
              <a:buFont typeface="Arial,Sans-Serif"/>
              <a:buChar char="•"/>
            </a:pPr>
            <a:endParaRPr lang="en-US" dirty="0">
              <a:cs typeface="Calibri"/>
            </a:endParaRPr>
          </a:p>
          <a:p>
            <a:pPr algn="ctr"/>
            <a:endParaRPr lang="en-US" sz="5400" dirty="0">
              <a:cs typeface="Calibri"/>
            </a:endParaRPr>
          </a:p>
        </p:txBody>
      </p:sp>
    </p:spTree>
    <p:extLst>
      <p:ext uri="{BB962C8B-B14F-4D97-AF65-F5344CB8AC3E}">
        <p14:creationId xmlns:p14="http://schemas.microsoft.com/office/powerpoint/2010/main" val="268643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4" y="-1"/>
            <a:ext cx="18283428" cy="1028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2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18283428" cy="10287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27">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7486" y="1049848"/>
            <a:ext cx="16070514" cy="814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18"/>
          <p:cNvSpPr txBox="1">
            <a:spLocks noGrp="1"/>
          </p:cNvSpPr>
          <p:nvPr>
            <p:ph type="title"/>
          </p:nvPr>
        </p:nvSpPr>
        <p:spPr>
          <a:xfrm>
            <a:off x="634347" y="440358"/>
            <a:ext cx="15341178" cy="2021304"/>
          </a:xfrm>
          <a:prstGeom prst="rect">
            <a:avLst/>
          </a:prstGeom>
        </p:spPr>
        <p:txBody>
          <a:bodyPr vert="horz" lIns="0" tIns="17145" rIns="0" bIns="0" rtlCol="0" anchor="b">
            <a:normAutofit/>
          </a:bodyPr>
          <a:lstStyle/>
          <a:p>
            <a:pPr marL="12700">
              <a:spcBef>
                <a:spcPts val="135"/>
              </a:spcBef>
            </a:pPr>
            <a:r>
              <a:rPr lang="en-US" sz="7200" b="1" dirty="0">
                <a:latin typeface="Cambria"/>
                <a:ea typeface="Cambria"/>
                <a:cs typeface="Cambria"/>
              </a:rPr>
              <a:t>IMPLEMENTATION​</a:t>
            </a:r>
            <a:endParaRPr lang="en-US" sz="7200" b="1" spc="25" dirty="0">
              <a:cs typeface="Calibri Light"/>
            </a:endParaRPr>
          </a:p>
        </p:txBody>
      </p:sp>
      <p:sp>
        <p:nvSpPr>
          <p:cNvPr id="55" name="Rectangle 2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048977" y="4374658"/>
            <a:ext cx="1239021" cy="480231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56" name="Straight Connector 31">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7048985" y="8415"/>
            <a:ext cx="0" cy="10287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33">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9177001"/>
            <a:ext cx="18288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object 2"/>
          <p:cNvSpPr/>
          <p:nvPr/>
        </p:nvSpPr>
        <p:spPr>
          <a:xfrm>
            <a:off x="2945505"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sp>
        <p:nvSpPr>
          <p:cNvPr id="3" name="object 3"/>
          <p:cNvSpPr/>
          <p:nvPr/>
        </p:nvSpPr>
        <p:spPr>
          <a:xfrm>
            <a:off x="5652701"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253237"/>
          </a:solidFill>
        </p:spPr>
        <p:txBody>
          <a:bodyPr wrap="square" lIns="0" tIns="0" rIns="0" bIns="0" rtlCol="0"/>
          <a:lstStyle/>
          <a:p>
            <a:endParaRPr/>
          </a:p>
        </p:txBody>
      </p:sp>
      <p:sp>
        <p:nvSpPr>
          <p:cNvPr id="4" name="object 4"/>
          <p:cNvSpPr/>
          <p:nvPr/>
        </p:nvSpPr>
        <p:spPr>
          <a:xfrm>
            <a:off x="8359897"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sp>
        <p:nvSpPr>
          <p:cNvPr id="5" name="object 5"/>
          <p:cNvSpPr/>
          <p:nvPr/>
        </p:nvSpPr>
        <p:spPr>
          <a:xfrm>
            <a:off x="11067092" y="4374684"/>
            <a:ext cx="2436204" cy="1388802"/>
          </a:xfrm>
          <a:custGeom>
            <a:avLst/>
            <a:gdLst/>
            <a:ahLst/>
            <a:cxnLst/>
            <a:rect l="l" t="t" r="r" b="b"/>
            <a:pathLst>
              <a:path w="2800350" h="1596389">
                <a:moveTo>
                  <a:pt x="2406815" y="1596218"/>
                </a:moveTo>
                <a:lnTo>
                  <a:pt x="0" y="1596218"/>
                </a:lnTo>
                <a:lnTo>
                  <a:pt x="393995" y="798109"/>
                </a:lnTo>
                <a:lnTo>
                  <a:pt x="0" y="0"/>
                </a:lnTo>
                <a:lnTo>
                  <a:pt x="2406815" y="0"/>
                </a:lnTo>
                <a:lnTo>
                  <a:pt x="2800178" y="798109"/>
                </a:lnTo>
                <a:lnTo>
                  <a:pt x="2406815" y="1596218"/>
                </a:lnTo>
                <a:close/>
              </a:path>
            </a:pathLst>
          </a:custGeom>
          <a:solidFill>
            <a:srgbClr val="253237"/>
          </a:solidFill>
        </p:spPr>
        <p:txBody>
          <a:bodyPr wrap="square" lIns="0" tIns="0" rIns="0" bIns="0" rtlCol="0"/>
          <a:lstStyle/>
          <a:p>
            <a:endParaRPr/>
          </a:p>
        </p:txBody>
      </p:sp>
      <p:sp>
        <p:nvSpPr>
          <p:cNvPr id="6" name="object 6"/>
          <p:cNvSpPr/>
          <p:nvPr/>
        </p:nvSpPr>
        <p:spPr>
          <a:xfrm>
            <a:off x="13774289" y="4374684"/>
            <a:ext cx="2436204" cy="1388802"/>
          </a:xfrm>
          <a:custGeom>
            <a:avLst/>
            <a:gdLst/>
            <a:ahLst/>
            <a:cxnLst/>
            <a:rect l="l" t="t" r="r" b="b"/>
            <a:pathLst>
              <a:path w="2800350" h="1596389">
                <a:moveTo>
                  <a:pt x="2406815" y="1596218"/>
                </a:moveTo>
                <a:lnTo>
                  <a:pt x="0" y="1596218"/>
                </a:lnTo>
                <a:lnTo>
                  <a:pt x="393994" y="798109"/>
                </a:lnTo>
                <a:lnTo>
                  <a:pt x="0" y="0"/>
                </a:lnTo>
                <a:lnTo>
                  <a:pt x="2406815" y="0"/>
                </a:lnTo>
                <a:lnTo>
                  <a:pt x="2800178" y="798109"/>
                </a:lnTo>
                <a:lnTo>
                  <a:pt x="2406815" y="1596218"/>
                </a:lnTo>
                <a:close/>
              </a:path>
            </a:pathLst>
          </a:custGeom>
          <a:solidFill>
            <a:srgbClr val="4595FF"/>
          </a:solidFill>
        </p:spPr>
        <p:txBody>
          <a:bodyPr wrap="square" lIns="0" tIns="0" rIns="0" bIns="0" rtlCol="0"/>
          <a:lstStyle/>
          <a:p>
            <a:endParaRPr/>
          </a:p>
        </p:txBody>
      </p:sp>
      <p:pic>
        <p:nvPicPr>
          <p:cNvPr id="7" name="object 7"/>
          <p:cNvPicPr/>
          <p:nvPr/>
        </p:nvPicPr>
        <p:blipFill>
          <a:blip r:embed="rId2" cstate="print"/>
          <a:stretch>
            <a:fillRect/>
          </a:stretch>
        </p:blipFill>
        <p:spPr>
          <a:xfrm>
            <a:off x="3935307" y="4520812"/>
            <a:ext cx="455752" cy="1092188"/>
          </a:xfrm>
          <a:prstGeom prst="rect">
            <a:avLst/>
          </a:prstGeom>
        </p:spPr>
      </p:pic>
      <p:pic>
        <p:nvPicPr>
          <p:cNvPr id="8" name="object 8"/>
          <p:cNvPicPr/>
          <p:nvPr/>
        </p:nvPicPr>
        <p:blipFill>
          <a:blip r:embed="rId3" cstate="print"/>
          <a:stretch>
            <a:fillRect/>
          </a:stretch>
        </p:blipFill>
        <p:spPr>
          <a:xfrm>
            <a:off x="6498796" y="4531585"/>
            <a:ext cx="745776" cy="1077232"/>
          </a:xfrm>
          <a:prstGeom prst="rect">
            <a:avLst/>
          </a:prstGeom>
        </p:spPr>
      </p:pic>
      <p:pic>
        <p:nvPicPr>
          <p:cNvPr id="9" name="object 9"/>
          <p:cNvPicPr/>
          <p:nvPr/>
        </p:nvPicPr>
        <p:blipFill>
          <a:blip r:embed="rId4" cstate="print"/>
          <a:stretch>
            <a:fillRect/>
          </a:stretch>
        </p:blipFill>
        <p:spPr>
          <a:xfrm>
            <a:off x="9214102" y="4531585"/>
            <a:ext cx="729203" cy="1077232"/>
          </a:xfrm>
          <a:prstGeom prst="rect">
            <a:avLst/>
          </a:prstGeom>
        </p:spPr>
      </p:pic>
      <p:pic>
        <p:nvPicPr>
          <p:cNvPr id="10" name="object 10"/>
          <p:cNvPicPr/>
          <p:nvPr/>
        </p:nvPicPr>
        <p:blipFill>
          <a:blip r:embed="rId5" cstate="print"/>
          <a:stretch>
            <a:fillRect/>
          </a:stretch>
        </p:blipFill>
        <p:spPr>
          <a:xfrm>
            <a:off x="11910731" y="4531585"/>
            <a:ext cx="845213" cy="1077232"/>
          </a:xfrm>
          <a:prstGeom prst="rect">
            <a:avLst/>
          </a:prstGeom>
        </p:spPr>
      </p:pic>
      <p:pic>
        <p:nvPicPr>
          <p:cNvPr id="11" name="object 11"/>
          <p:cNvPicPr/>
          <p:nvPr/>
        </p:nvPicPr>
        <p:blipFill>
          <a:blip r:embed="rId6" cstate="print"/>
          <a:stretch>
            <a:fillRect/>
          </a:stretch>
        </p:blipFill>
        <p:spPr>
          <a:xfrm>
            <a:off x="14733937" y="4531585"/>
            <a:ext cx="729203" cy="1077232"/>
          </a:xfrm>
          <a:prstGeom prst="rect">
            <a:avLst/>
          </a:prstGeom>
        </p:spPr>
      </p:pic>
      <p:sp>
        <p:nvSpPr>
          <p:cNvPr id="12" name="object 12"/>
          <p:cNvSpPr txBox="1"/>
          <p:nvPr/>
        </p:nvSpPr>
        <p:spPr>
          <a:xfrm>
            <a:off x="2909152" y="6214352"/>
            <a:ext cx="2745310" cy="3039358"/>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a:t>
            </a:r>
            <a:r>
              <a:rPr lang="en-US" sz="2924" b="1" kern="1200" spc="331" dirty="0">
                <a:solidFill>
                  <a:srgbClr val="253237"/>
                </a:solidFill>
                <a:latin typeface="Times New Roman"/>
                <a:ea typeface="+mn-ea"/>
                <a:cs typeface="+mn-cs"/>
              </a:rPr>
              <a:t>p</a:t>
            </a:r>
            <a:r>
              <a:rPr lang="en-US" sz="2924" b="1" kern="1200" spc="-821" dirty="0">
                <a:solidFill>
                  <a:srgbClr val="253237"/>
                </a:solidFill>
                <a:latin typeface="Times New Roman"/>
                <a:ea typeface="+mn-ea"/>
                <a:cs typeface="+mn-cs"/>
              </a:rPr>
              <a:t> </a:t>
            </a:r>
            <a:r>
              <a:rPr lang="en-US" sz="2924" b="1" kern="1200" spc="168" dirty="0">
                <a:solidFill>
                  <a:srgbClr val="253237"/>
                </a:solidFill>
                <a:latin typeface="Times New Roman"/>
                <a:ea typeface="+mn-ea"/>
                <a:cs typeface="+mn-cs"/>
              </a:rPr>
              <a:t>1</a:t>
            </a:r>
            <a:endParaRPr lang="en-US" sz="2924" b="1" kern="1200" dirty="0">
              <a:solidFill>
                <a:schemeClr val="tx1"/>
              </a:solidFill>
              <a:latin typeface="Times New Roman"/>
              <a:ea typeface="+mn-ea"/>
              <a:cs typeface="+mn-cs"/>
            </a:endParaRPr>
          </a:p>
          <a:p>
            <a:pPr algn="ctr" defTabSz="393192">
              <a:spcBef>
                <a:spcPts val="82"/>
              </a:spcBef>
            </a:pPr>
            <a:endParaRPr lang="en-US" sz="2924" kern="1200" spc="168" dirty="0">
              <a:solidFill>
                <a:srgbClr val="253237"/>
              </a:solidFill>
              <a:latin typeface="Times New Roman"/>
              <a:ea typeface="SimSun"/>
              <a:cs typeface="+mn-cs"/>
            </a:endParaRPr>
          </a:p>
          <a:p>
            <a:pPr algn="ctr" defTabSz="393192">
              <a:spcBef>
                <a:spcPts val="82"/>
              </a:spcBef>
            </a:pPr>
            <a:r>
              <a:rPr lang="en-US" sz="2924" kern="1200" spc="168" dirty="0">
                <a:solidFill>
                  <a:srgbClr val="253237"/>
                </a:solidFill>
                <a:latin typeface="Times New Roman"/>
                <a:ea typeface="SimSun"/>
                <a:cs typeface="+mn-cs"/>
              </a:rPr>
              <a:t>Tools and Technologies</a:t>
            </a:r>
          </a:p>
          <a:p>
            <a:pPr algn="ctr" defTabSz="393192">
              <a:spcBef>
                <a:spcPts val="82"/>
              </a:spcBef>
            </a:pPr>
            <a:endParaRPr lang="en-US" sz="2924" kern="1200" spc="168" dirty="0">
              <a:solidFill>
                <a:srgbClr val="253237"/>
              </a:solidFill>
              <a:latin typeface="SimSun"/>
              <a:ea typeface="SimSun"/>
              <a:cs typeface="+mn-cs"/>
            </a:endParaRPr>
          </a:p>
          <a:p>
            <a:pPr marL="12700" marR="5080" algn="ctr">
              <a:lnSpc>
                <a:spcPct val="115100"/>
              </a:lnSpc>
              <a:spcBef>
                <a:spcPts val="3354"/>
              </a:spcBef>
            </a:pPr>
            <a:endParaRPr lang="en-US" sz="1900" spc="60" dirty="0">
              <a:latin typeface="Verdana"/>
              <a:ea typeface="Verdana"/>
              <a:cs typeface="Verdana"/>
            </a:endParaRPr>
          </a:p>
        </p:txBody>
      </p:sp>
      <p:sp>
        <p:nvSpPr>
          <p:cNvPr id="13" name="object 13"/>
          <p:cNvSpPr txBox="1"/>
          <p:nvPr/>
        </p:nvSpPr>
        <p:spPr>
          <a:xfrm>
            <a:off x="5657660" y="6288403"/>
            <a:ext cx="2441848" cy="1769139"/>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Step</a:t>
            </a:r>
            <a:r>
              <a:rPr lang="en-US" sz="2924" b="1" kern="1200" spc="168" dirty="0">
                <a:solidFill>
                  <a:srgbClr val="253237"/>
                </a:solidFill>
                <a:latin typeface="Times New Roman"/>
                <a:ea typeface="+mn-ea"/>
                <a:cs typeface="+mn-cs"/>
              </a:rPr>
              <a:t>2</a:t>
            </a:r>
            <a:endParaRPr lang="en-US" sz="2924"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52" dirty="0">
                <a:solidFill>
                  <a:schemeClr val="tx1"/>
                </a:solidFill>
                <a:latin typeface="Times New Roman"/>
                <a:ea typeface="Verdana"/>
                <a:cs typeface="+mn-cs"/>
              </a:rPr>
              <a:t>Face Detection and Recognition</a:t>
            </a:r>
            <a:endParaRPr lang="en-US" sz="3200" spc="60" dirty="0">
              <a:latin typeface="Times New Roman"/>
              <a:ea typeface="Verdana"/>
              <a:cs typeface="Verdana"/>
            </a:endParaRPr>
          </a:p>
        </p:txBody>
      </p:sp>
      <p:sp>
        <p:nvSpPr>
          <p:cNvPr id="14" name="object 14"/>
          <p:cNvSpPr txBox="1"/>
          <p:nvPr/>
        </p:nvSpPr>
        <p:spPr>
          <a:xfrm>
            <a:off x="8623664" y="6288403"/>
            <a:ext cx="1910611" cy="1298275"/>
          </a:xfrm>
          <a:prstGeom prst="rect">
            <a:avLst/>
          </a:prstGeom>
        </p:spPr>
        <p:txBody>
          <a:bodyPr vert="horz" wrap="square" lIns="0" tIns="12065" rIns="0" bIns="0" rtlCol="0" anchor="t">
            <a:spAutoFit/>
          </a:bodyPr>
          <a:lstStyle/>
          <a:p>
            <a:pPr algn="ctr" defTabSz="393192">
              <a:spcBef>
                <a:spcPts val="82"/>
              </a:spcBef>
            </a:pPr>
            <a:r>
              <a:rPr lang="en-US" sz="2924" b="1" kern="1200" spc="65" dirty="0">
                <a:solidFill>
                  <a:srgbClr val="253237"/>
                </a:solidFill>
                <a:latin typeface="Times New Roman"/>
                <a:ea typeface="+mn-ea"/>
                <a:cs typeface="+mn-cs"/>
              </a:rPr>
              <a:t>Step</a:t>
            </a:r>
            <a:r>
              <a:rPr lang="en-US" sz="2924" b="1" kern="1200" spc="-821" dirty="0">
                <a:solidFill>
                  <a:srgbClr val="253237"/>
                </a:solidFill>
                <a:latin typeface="Times New Roman"/>
                <a:ea typeface="+mn-ea"/>
                <a:cs typeface="+mn-cs"/>
              </a:rPr>
              <a:t> </a:t>
            </a:r>
            <a:r>
              <a:rPr lang="en-US" sz="2924" b="1" kern="1200" spc="168" dirty="0">
                <a:solidFill>
                  <a:srgbClr val="253237"/>
                </a:solidFill>
                <a:latin typeface="Times New Roman"/>
                <a:ea typeface="+mn-ea"/>
                <a:cs typeface="+mn-cs"/>
              </a:rPr>
              <a:t>3</a:t>
            </a:r>
            <a:endParaRPr lang="en-US" sz="2924"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52" dirty="0">
                <a:solidFill>
                  <a:schemeClr val="tx1"/>
                </a:solidFill>
                <a:latin typeface="Times New Roman"/>
                <a:ea typeface="Verdana"/>
                <a:cs typeface="+mn-cs"/>
              </a:rPr>
              <a:t>GUI Design</a:t>
            </a:r>
            <a:endParaRPr lang="en-US" sz="3200" spc="60" dirty="0">
              <a:latin typeface="Times New Roman"/>
              <a:ea typeface="Verdana"/>
              <a:cs typeface="Verdana"/>
            </a:endParaRPr>
          </a:p>
        </p:txBody>
      </p:sp>
      <p:sp>
        <p:nvSpPr>
          <p:cNvPr id="15" name="object 15"/>
          <p:cNvSpPr txBox="1"/>
          <p:nvPr/>
        </p:nvSpPr>
        <p:spPr>
          <a:xfrm>
            <a:off x="11303616" y="7105693"/>
            <a:ext cx="2264769" cy="881034"/>
          </a:xfrm>
          <a:prstGeom prst="rect">
            <a:avLst/>
          </a:prstGeom>
        </p:spPr>
        <p:txBody>
          <a:bodyPr vert="horz" wrap="square" lIns="0" tIns="12065" rIns="0" bIns="0" rtlCol="0" anchor="t">
            <a:spAutoFit/>
          </a:bodyPr>
          <a:lstStyle/>
          <a:p>
            <a:pPr algn="ctr" defTabSz="393192">
              <a:spcBef>
                <a:spcPts val="82"/>
              </a:spcBef>
            </a:pPr>
            <a:r>
              <a:rPr lang="en-US" sz="2752" kern="1200" spc="13" dirty="0">
                <a:solidFill>
                  <a:schemeClr val="tx1"/>
                </a:solidFill>
                <a:latin typeface="Times New Roman"/>
                <a:ea typeface="Verdana"/>
                <a:cs typeface="+mn-cs"/>
              </a:rPr>
              <a:t>Data Integration</a:t>
            </a:r>
            <a:endParaRPr lang="en-US" sz="3200" spc="-955" dirty="0">
              <a:solidFill>
                <a:srgbClr val="253237"/>
              </a:solidFill>
              <a:latin typeface="Times New Roman"/>
              <a:ea typeface="SimSun"/>
              <a:cs typeface="Verdana"/>
            </a:endParaRPr>
          </a:p>
        </p:txBody>
      </p:sp>
      <p:sp>
        <p:nvSpPr>
          <p:cNvPr id="16" name="object 16"/>
          <p:cNvSpPr txBox="1"/>
          <p:nvPr/>
        </p:nvSpPr>
        <p:spPr>
          <a:xfrm>
            <a:off x="13833734" y="6220295"/>
            <a:ext cx="2523578" cy="1764168"/>
          </a:xfrm>
          <a:prstGeom prst="rect">
            <a:avLst/>
          </a:prstGeom>
        </p:spPr>
        <p:txBody>
          <a:bodyPr vert="horz" wrap="square" lIns="0" tIns="12065" rIns="0" bIns="0" rtlCol="0" anchor="t">
            <a:spAutoFit/>
          </a:bodyPr>
          <a:lstStyle/>
          <a:p>
            <a:pPr algn="ctr" defTabSz="393192">
              <a:spcBef>
                <a:spcPts val="82"/>
              </a:spcBef>
            </a:pPr>
            <a:r>
              <a:rPr lang="en-US" sz="2752" b="1" kern="1200" spc="65" dirty="0">
                <a:solidFill>
                  <a:srgbClr val="253237"/>
                </a:solidFill>
                <a:latin typeface="Times New Roman"/>
                <a:ea typeface="+mn-ea"/>
                <a:cs typeface="+mn-cs"/>
              </a:rPr>
              <a:t>St</a:t>
            </a:r>
            <a:r>
              <a:rPr lang="en-US" sz="2752" b="1" kern="1200" spc="39" dirty="0">
                <a:solidFill>
                  <a:srgbClr val="253237"/>
                </a:solidFill>
                <a:latin typeface="Times New Roman"/>
                <a:ea typeface="+mn-ea"/>
                <a:cs typeface="+mn-cs"/>
              </a:rPr>
              <a:t>e</a:t>
            </a:r>
            <a:r>
              <a:rPr lang="en-US" sz="2752" b="1" kern="1200" spc="331" dirty="0">
                <a:solidFill>
                  <a:srgbClr val="253237"/>
                </a:solidFill>
                <a:latin typeface="Times New Roman"/>
                <a:ea typeface="+mn-ea"/>
                <a:cs typeface="+mn-cs"/>
              </a:rPr>
              <a:t>p</a:t>
            </a:r>
            <a:r>
              <a:rPr lang="en-US" sz="2752" b="1" kern="1200" spc="-821" dirty="0">
                <a:solidFill>
                  <a:srgbClr val="253237"/>
                </a:solidFill>
                <a:latin typeface="Times New Roman"/>
                <a:ea typeface="+mn-ea"/>
                <a:cs typeface="+mn-cs"/>
              </a:rPr>
              <a:t> </a:t>
            </a:r>
            <a:r>
              <a:rPr lang="en-US" sz="2752" b="1" kern="1200" spc="168" dirty="0">
                <a:solidFill>
                  <a:srgbClr val="253237"/>
                </a:solidFill>
                <a:latin typeface="Times New Roman"/>
                <a:ea typeface="+mn-ea"/>
                <a:cs typeface="+mn-cs"/>
              </a:rPr>
              <a:t>5</a:t>
            </a:r>
            <a:endParaRPr lang="en-US" sz="2752" b="1" kern="1200" dirty="0">
              <a:solidFill>
                <a:schemeClr val="tx1"/>
              </a:solidFill>
              <a:latin typeface="Times New Roman"/>
              <a:ea typeface="SimSun"/>
              <a:cs typeface="+mn-cs"/>
            </a:endParaRPr>
          </a:p>
          <a:p>
            <a:pPr marL="10922" marR="4369" algn="ctr" defTabSz="393192">
              <a:lnSpc>
                <a:spcPct val="115100"/>
              </a:lnSpc>
              <a:spcBef>
                <a:spcPts val="2884"/>
              </a:spcBef>
            </a:pPr>
            <a:r>
              <a:rPr lang="en-US" sz="2752" kern="1200" spc="13" dirty="0">
                <a:solidFill>
                  <a:schemeClr val="tx1"/>
                </a:solidFill>
                <a:latin typeface="Times New Roman"/>
                <a:ea typeface="Verdana"/>
                <a:cs typeface="+mn-cs"/>
              </a:rPr>
              <a:t>Testing and Debugging</a:t>
            </a:r>
            <a:endParaRPr lang="en-US" sz="3200" spc="15" dirty="0">
              <a:latin typeface="Times New Roman"/>
              <a:ea typeface="Verdana"/>
              <a:cs typeface="Verdana"/>
            </a:endParaRPr>
          </a:p>
        </p:txBody>
      </p:sp>
      <p:sp>
        <p:nvSpPr>
          <p:cNvPr id="17" name="TextBox 16">
            <a:extLst>
              <a:ext uri="{FF2B5EF4-FFF2-40B4-BE49-F238E27FC236}">
                <a16:creationId xmlns:a16="http://schemas.microsoft.com/office/drawing/2014/main" id="{36ACEFEE-E913-1EEC-5794-64549BE37F92}"/>
              </a:ext>
            </a:extLst>
          </p:cNvPr>
          <p:cNvSpPr txBox="1"/>
          <p:nvPr/>
        </p:nvSpPr>
        <p:spPr>
          <a:xfrm>
            <a:off x="11848922" y="6288040"/>
            <a:ext cx="2386485" cy="515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93192">
              <a:spcAft>
                <a:spcPts val="600"/>
              </a:spcAft>
            </a:pPr>
            <a:r>
              <a:rPr lang="en-US" sz="2752" b="1" kern="1200" dirty="0">
                <a:solidFill>
                  <a:srgbClr val="253237"/>
                </a:solidFill>
                <a:latin typeface="Times New Roman"/>
                <a:ea typeface="+mn-ea"/>
                <a:cs typeface="+mn-cs"/>
              </a:rPr>
              <a:t>Step 4</a:t>
            </a:r>
            <a:endParaRPr lang="en-US" b="1" dirty="0"/>
          </a:p>
        </p:txBody>
      </p:sp>
      <p:pic>
        <p:nvPicPr>
          <p:cNvPr id="20" name="object 18" descr="A picture containing text, electronics&#10;&#10;Description automatically generated">
            <a:extLst>
              <a:ext uri="{FF2B5EF4-FFF2-40B4-BE49-F238E27FC236}">
                <a16:creationId xmlns:a16="http://schemas.microsoft.com/office/drawing/2014/main" id="{0D6C6DE7-66B2-1A0D-6225-0F1A4BD35FD2}"/>
              </a:ext>
            </a:extLst>
          </p:cNvPr>
          <p:cNvPicPr/>
          <p:nvPr/>
        </p:nvPicPr>
        <p:blipFill>
          <a:blip r:embed="rId7" cstate="print"/>
          <a:stretch>
            <a:fillRect/>
          </a:stretch>
        </p:blipFill>
        <p:spPr>
          <a:xfrm>
            <a:off x="14620430" y="8207"/>
            <a:ext cx="3450646" cy="253278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0" nodeType="after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32" presetClass="emph" presetSubtype="0" fill="hold" grpId="0"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32" presetClass="emph" presetSubtype="0" fill="hold" grpId="0" nodeType="afterEffect">
                                  <p:stCondLst>
                                    <p:cond delay="0"/>
                                  </p:stCondLst>
                                  <p:childTnLst>
                                    <p:animRot by="120000">
                                      <p:cBhvr>
                                        <p:cTn id="37" dur="100" fill="hold">
                                          <p:stCondLst>
                                            <p:cond delay="0"/>
                                          </p:stCondLst>
                                        </p:cTn>
                                        <p:tgtEl>
                                          <p:spTgt spid="4"/>
                                        </p:tgtEl>
                                        <p:attrNameLst>
                                          <p:attrName>r</p:attrName>
                                        </p:attrNameLst>
                                      </p:cBhvr>
                                    </p:animRot>
                                    <p:animRot by="-240000">
                                      <p:cBhvr>
                                        <p:cTn id="38" dur="200" fill="hold">
                                          <p:stCondLst>
                                            <p:cond delay="200"/>
                                          </p:stCondLst>
                                        </p:cTn>
                                        <p:tgtEl>
                                          <p:spTgt spid="4"/>
                                        </p:tgtEl>
                                        <p:attrNameLst>
                                          <p:attrName>r</p:attrName>
                                        </p:attrNameLst>
                                      </p:cBhvr>
                                    </p:animRot>
                                    <p:animRot by="240000">
                                      <p:cBhvr>
                                        <p:cTn id="39" dur="200" fill="hold">
                                          <p:stCondLst>
                                            <p:cond delay="400"/>
                                          </p:stCondLst>
                                        </p:cTn>
                                        <p:tgtEl>
                                          <p:spTgt spid="4"/>
                                        </p:tgtEl>
                                        <p:attrNameLst>
                                          <p:attrName>r</p:attrName>
                                        </p:attrNameLst>
                                      </p:cBhvr>
                                    </p:animRot>
                                    <p:animRot by="-240000">
                                      <p:cBhvr>
                                        <p:cTn id="40" dur="200" fill="hold">
                                          <p:stCondLst>
                                            <p:cond delay="600"/>
                                          </p:stCondLst>
                                        </p:cTn>
                                        <p:tgtEl>
                                          <p:spTgt spid="4"/>
                                        </p:tgtEl>
                                        <p:attrNameLst>
                                          <p:attrName>r</p:attrName>
                                        </p:attrNameLst>
                                      </p:cBhvr>
                                    </p:animRot>
                                    <p:animRot by="120000">
                                      <p:cBhvr>
                                        <p:cTn id="41" dur="200" fill="hold">
                                          <p:stCondLst>
                                            <p:cond delay="800"/>
                                          </p:stCondLst>
                                        </p:cTn>
                                        <p:tgtEl>
                                          <p:spTgt spid="4"/>
                                        </p:tgtEl>
                                        <p:attrNameLst>
                                          <p:attrName>r</p:attrName>
                                        </p:attrNameLst>
                                      </p:cBhvr>
                                    </p:animRot>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32" presetClass="emph" presetSubtype="0" fill="hold" grpId="0" nodeType="afterEffect">
                                  <p:stCondLst>
                                    <p:cond delay="0"/>
                                  </p:stCondLst>
                                  <p:childTnLst>
                                    <p:animRot by="120000">
                                      <p:cBhvr>
                                        <p:cTn id="49" dur="100" fill="hold">
                                          <p:stCondLst>
                                            <p:cond delay="0"/>
                                          </p:stCondLst>
                                        </p:cTn>
                                        <p:tgtEl>
                                          <p:spTgt spid="5"/>
                                        </p:tgtEl>
                                        <p:attrNameLst>
                                          <p:attrName>r</p:attrName>
                                        </p:attrNameLst>
                                      </p:cBhvr>
                                    </p:animRot>
                                    <p:animRot by="-240000">
                                      <p:cBhvr>
                                        <p:cTn id="50" dur="200" fill="hold">
                                          <p:stCondLst>
                                            <p:cond delay="200"/>
                                          </p:stCondLst>
                                        </p:cTn>
                                        <p:tgtEl>
                                          <p:spTgt spid="5"/>
                                        </p:tgtEl>
                                        <p:attrNameLst>
                                          <p:attrName>r</p:attrName>
                                        </p:attrNameLst>
                                      </p:cBhvr>
                                    </p:animRot>
                                    <p:animRot by="240000">
                                      <p:cBhvr>
                                        <p:cTn id="51" dur="200" fill="hold">
                                          <p:stCondLst>
                                            <p:cond delay="400"/>
                                          </p:stCondLst>
                                        </p:cTn>
                                        <p:tgtEl>
                                          <p:spTgt spid="5"/>
                                        </p:tgtEl>
                                        <p:attrNameLst>
                                          <p:attrName>r</p:attrName>
                                        </p:attrNameLst>
                                      </p:cBhvr>
                                    </p:animRot>
                                    <p:animRot by="-240000">
                                      <p:cBhvr>
                                        <p:cTn id="52" dur="200" fill="hold">
                                          <p:stCondLst>
                                            <p:cond delay="600"/>
                                          </p:stCondLst>
                                        </p:cTn>
                                        <p:tgtEl>
                                          <p:spTgt spid="5"/>
                                        </p:tgtEl>
                                        <p:attrNameLst>
                                          <p:attrName>r</p:attrName>
                                        </p:attrNameLst>
                                      </p:cBhvr>
                                    </p:animRot>
                                    <p:animRot by="120000">
                                      <p:cBhvr>
                                        <p:cTn id="53" dur="200" fill="hold">
                                          <p:stCondLst>
                                            <p:cond delay="800"/>
                                          </p:stCondLst>
                                        </p:cTn>
                                        <p:tgtEl>
                                          <p:spTgt spid="5"/>
                                        </p:tgtEl>
                                        <p:attrNameLst>
                                          <p:attrName>r</p:attrName>
                                        </p:attrNameLst>
                                      </p:cBhvr>
                                    </p:animRot>
                                  </p:childTnLst>
                                </p:cTn>
                              </p:par>
                            </p:childTnLst>
                          </p:cTn>
                        </p:par>
                        <p:par>
                          <p:cTn id="54" fill="hold">
                            <p:stCondLst>
                              <p:cond delay="6000"/>
                            </p:stCondLst>
                            <p:childTnLst>
                              <p:par>
                                <p:cTn id="55" presetID="42"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32" presetClass="emph" presetSubtype="0" fill="hold" grpId="0" nodeType="afterEffect">
                                  <p:stCondLst>
                                    <p:cond delay="0"/>
                                  </p:stCondLst>
                                  <p:childTnLst>
                                    <p:animRot by="120000">
                                      <p:cBhvr>
                                        <p:cTn id="67" dur="100" fill="hold">
                                          <p:stCondLst>
                                            <p:cond delay="0"/>
                                          </p:stCondLst>
                                        </p:cTn>
                                        <p:tgtEl>
                                          <p:spTgt spid="6"/>
                                        </p:tgtEl>
                                        <p:attrNameLst>
                                          <p:attrName>r</p:attrName>
                                        </p:attrNameLst>
                                      </p:cBhvr>
                                    </p:animRot>
                                    <p:animRot by="-240000">
                                      <p:cBhvr>
                                        <p:cTn id="68" dur="200" fill="hold">
                                          <p:stCondLst>
                                            <p:cond delay="200"/>
                                          </p:stCondLst>
                                        </p:cTn>
                                        <p:tgtEl>
                                          <p:spTgt spid="6"/>
                                        </p:tgtEl>
                                        <p:attrNameLst>
                                          <p:attrName>r</p:attrName>
                                        </p:attrNameLst>
                                      </p:cBhvr>
                                    </p:animRot>
                                    <p:animRot by="240000">
                                      <p:cBhvr>
                                        <p:cTn id="69" dur="200" fill="hold">
                                          <p:stCondLst>
                                            <p:cond delay="400"/>
                                          </p:stCondLst>
                                        </p:cTn>
                                        <p:tgtEl>
                                          <p:spTgt spid="6"/>
                                        </p:tgtEl>
                                        <p:attrNameLst>
                                          <p:attrName>r</p:attrName>
                                        </p:attrNameLst>
                                      </p:cBhvr>
                                    </p:animRot>
                                    <p:animRot by="-240000">
                                      <p:cBhvr>
                                        <p:cTn id="70" dur="200" fill="hold">
                                          <p:stCondLst>
                                            <p:cond delay="600"/>
                                          </p:stCondLst>
                                        </p:cTn>
                                        <p:tgtEl>
                                          <p:spTgt spid="6"/>
                                        </p:tgtEl>
                                        <p:attrNameLst>
                                          <p:attrName>r</p:attrName>
                                        </p:attrNameLst>
                                      </p:cBhvr>
                                    </p:animRot>
                                    <p:animRot by="120000">
                                      <p:cBhvr>
                                        <p:cTn id="71" dur="200" fill="hold">
                                          <p:stCondLst>
                                            <p:cond delay="800"/>
                                          </p:stCondLst>
                                        </p:cTn>
                                        <p:tgtEl>
                                          <p:spTgt spid="6"/>
                                        </p:tgtEl>
                                        <p:attrNameLst>
                                          <p:attrName>r</p:attrName>
                                        </p:attrNameLst>
                                      </p:cBhvr>
                                    </p:animRot>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4" grpId="0" animBg="1"/>
      <p:bldP spid="5" grpId="0" animBg="1"/>
      <p:bldP spid="6" grpId="0" animBg="1"/>
      <p:bldP spid="12" grpId="0"/>
      <p:bldP spid="13"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Arc 3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12947022" y="735740"/>
            <a:ext cx="4481849" cy="448184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object 11"/>
          <p:cNvSpPr txBox="1">
            <a:spLocks noGrp="1"/>
          </p:cNvSpPr>
          <p:nvPr>
            <p:ph type="title"/>
          </p:nvPr>
        </p:nvSpPr>
        <p:spPr>
          <a:xfrm>
            <a:off x="6598007" y="719239"/>
            <a:ext cx="10432693" cy="1988345"/>
          </a:xfrm>
          <a:prstGeom prst="rect">
            <a:avLst/>
          </a:prstGeom>
        </p:spPr>
        <p:txBody>
          <a:bodyPr vert="horz" lIns="91440" tIns="45720" rIns="91440" bIns="45720" rtlCol="0" anchor="ctr">
            <a:noAutofit/>
          </a:bodyPr>
          <a:lstStyle/>
          <a:p>
            <a:pPr marL="12700" defTabSz="914400"/>
            <a:r>
              <a:rPr lang="en-US" sz="7200" b="1" spc="185" dirty="0">
                <a:latin typeface="Times New Roman"/>
                <a:cs typeface="Times New Roman"/>
              </a:rPr>
              <a:t>1.Tools</a:t>
            </a:r>
            <a:r>
              <a:rPr lang="en-US" sz="7200" b="1" kern="1200" spc="185" dirty="0">
                <a:latin typeface="Times New Roman"/>
                <a:cs typeface="Times New Roman"/>
              </a:rPr>
              <a:t> and Technologies</a:t>
            </a:r>
          </a:p>
        </p:txBody>
      </p:sp>
      <p:sp>
        <p:nvSpPr>
          <p:cNvPr id="49" name="Freeform: Shape 3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229600"/>
            <a:ext cx="4009294" cy="20574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object 12" descr="A picture containing text&#10;&#10;Description automatically generated">
            <a:extLst>
              <a:ext uri="{FF2B5EF4-FFF2-40B4-BE49-F238E27FC236}">
                <a16:creationId xmlns:a16="http://schemas.microsoft.com/office/drawing/2014/main" id="{C413073F-C1AF-0136-8091-2B94B1D69191}"/>
              </a:ext>
            </a:extLst>
          </p:cNvPr>
          <p:cNvPicPr/>
          <p:nvPr/>
        </p:nvPicPr>
        <p:blipFill>
          <a:blip r:embed="rId2" cstate="print"/>
          <a:stretch>
            <a:fillRect/>
          </a:stretch>
        </p:blipFill>
        <p:spPr>
          <a:xfrm>
            <a:off x="1054773" y="3000734"/>
            <a:ext cx="7166071" cy="403091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 name="TextBox 11">
            <a:extLst>
              <a:ext uri="{FF2B5EF4-FFF2-40B4-BE49-F238E27FC236}">
                <a16:creationId xmlns:a16="http://schemas.microsoft.com/office/drawing/2014/main" id="{479DB3E2-A03D-DB2F-6B04-B87C8D9FECF4}"/>
              </a:ext>
            </a:extLst>
          </p:cNvPr>
          <p:cNvSpPr txBox="1"/>
          <p:nvPr/>
        </p:nvSpPr>
        <p:spPr>
          <a:xfrm>
            <a:off x="8357060" y="6202117"/>
            <a:ext cx="8219572" cy="314161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85000" lnSpcReduction="20000"/>
          </a:bodyPr>
          <a:lstStyle/>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Python 3.10</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Pycharm</a:t>
            </a:r>
            <a:r>
              <a:rPr lang="en-US" sz="4400" dirty="0">
                <a:latin typeface="Times New Roman"/>
                <a:cs typeface="Times New Roman"/>
              </a:rPr>
              <a:t>/Visual Studio code</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PIP </a:t>
            </a: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Pillow</a:t>
            </a:r>
          </a:p>
          <a:p>
            <a:pPr indent="-228600" defTabSz="914400">
              <a:lnSpc>
                <a:spcPct val="90000"/>
              </a:lnSpc>
              <a:spcAft>
                <a:spcPts val="600"/>
              </a:spcAft>
              <a:buFont typeface="Arial" panose="020B0604020202020204" pitchFamily="34" charset="0"/>
              <a:buChar char="•"/>
            </a:pPr>
            <a:r>
              <a:rPr lang="en-US" sz="4400" dirty="0" err="1">
                <a:latin typeface="Times New Roman"/>
                <a:cs typeface="Times New Roman"/>
              </a:rPr>
              <a:t>Tkinter</a:t>
            </a: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r>
              <a:rPr lang="en-US" sz="4400" dirty="0">
                <a:latin typeface="Times New Roman"/>
                <a:cs typeface="Times New Roman"/>
              </a:rPr>
              <a:t>PIL(Python Imaging Library)</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
        <p:nvSpPr>
          <p:cNvPr id="21" name="TextBox 20">
            <a:extLst>
              <a:ext uri="{FF2B5EF4-FFF2-40B4-BE49-F238E27FC236}">
                <a16:creationId xmlns:a16="http://schemas.microsoft.com/office/drawing/2014/main" id="{146D746F-F9A7-C2F6-7EEF-B8408472FD06}"/>
              </a:ext>
            </a:extLst>
          </p:cNvPr>
          <p:cNvSpPr txBox="1"/>
          <p:nvPr/>
        </p:nvSpPr>
        <p:spPr>
          <a:xfrm>
            <a:off x="8357059" y="3086266"/>
            <a:ext cx="6481586" cy="20769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4400" dirty="0">
                <a:solidFill>
                  <a:srgbClr val="FF8800"/>
                </a:solidFill>
                <a:latin typeface="Times New Roman"/>
                <a:cs typeface="Times New Roman"/>
              </a:rPr>
              <a:t>List of the tools and technologies used in this project are :</a:t>
            </a:r>
          </a:p>
          <a:p>
            <a:pPr indent="-228600" defTabSz="914400">
              <a:lnSpc>
                <a:spcPct val="90000"/>
              </a:lnSpc>
              <a:spcAft>
                <a:spcPts val="600"/>
              </a:spcAft>
              <a:buFont typeface="Arial" panose="020B0604020202020204" pitchFamily="34" charset="0"/>
              <a:buChar char="•"/>
            </a:pPr>
            <a:endParaRPr lang="en-US" sz="4400" dirty="0">
              <a:latin typeface="Times New Roman"/>
              <a:cs typeface="Times New Roman"/>
            </a:endParaRP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cs typeface="Calibri"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3428" cy="1028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8283428" cy="10293570"/>
          </a:xfrm>
          <a:prstGeom prst="rect">
            <a:avLst/>
          </a:prstGeom>
        </p:spPr>
      </p:pic>
      <p:sp>
        <p:nvSpPr>
          <p:cNvPr id="111" name="Rectangle 11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13" y="1093762"/>
            <a:ext cx="16649028" cy="809947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object 4"/>
          <p:cNvSpPr txBox="1">
            <a:spLocks noGrp="1"/>
          </p:cNvSpPr>
          <p:nvPr>
            <p:ph type="title"/>
          </p:nvPr>
        </p:nvSpPr>
        <p:spPr>
          <a:xfrm>
            <a:off x="973757" y="411481"/>
            <a:ext cx="14802157" cy="2369990"/>
          </a:xfrm>
          <a:prstGeom prst="rect">
            <a:avLst/>
          </a:prstGeom>
        </p:spPr>
        <p:txBody>
          <a:bodyPr vert="horz" lIns="91440" tIns="45720" rIns="91440" bIns="45720" rtlCol="0" anchor="b">
            <a:normAutofit/>
          </a:bodyPr>
          <a:lstStyle/>
          <a:p>
            <a:pPr marL="12700" defTabSz="914400"/>
            <a:r>
              <a:rPr lang="en-US" sz="7200" b="1" spc="105" dirty="0">
                <a:latin typeface="Times New Roman"/>
                <a:cs typeface="Times New Roman"/>
              </a:rPr>
              <a:t>2.Face Detection and Recognition</a:t>
            </a:r>
            <a:endParaRPr lang="en-US" sz="7200" b="1" dirty="0">
              <a:latin typeface="Times New Roman"/>
              <a:cs typeface="Times New Roman"/>
            </a:endParaRPr>
          </a:p>
        </p:txBody>
      </p:sp>
      <p:sp>
        <p:nvSpPr>
          <p:cNvPr id="8" name="object 4">
            <a:extLst>
              <a:ext uri="{FF2B5EF4-FFF2-40B4-BE49-F238E27FC236}">
                <a16:creationId xmlns:a16="http://schemas.microsoft.com/office/drawing/2014/main" id="{9F8D8465-3067-CCB8-485C-1E1DDF8E7D9C}"/>
              </a:ext>
            </a:extLst>
          </p:cNvPr>
          <p:cNvSpPr txBox="1">
            <a:spLocks/>
          </p:cNvSpPr>
          <p:nvPr/>
        </p:nvSpPr>
        <p:spPr>
          <a:xfrm>
            <a:off x="1130333" y="2913951"/>
            <a:ext cx="13711824" cy="5711891"/>
          </a:xfrm>
          <a:prstGeom prst="rect">
            <a:avLst/>
          </a:prstGeom>
        </p:spPr>
        <p:txBody>
          <a:bodyPr vert="horz" lIns="91440" tIns="45720" rIns="91440" bIns="45720" rtlCol="0" anchor="t">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marL="12700" indent="-228600" defTabSz="914400">
              <a:spcBef>
                <a:spcPts val="135"/>
              </a:spcBef>
              <a:buFont typeface="Arial" panose="020B0604020202020204" pitchFamily="34" charset="0"/>
              <a:buChar char="•"/>
            </a:pPr>
            <a:r>
              <a:rPr lang="en-US" sz="3200" spc="105" dirty="0">
                <a:latin typeface="+mn-lt"/>
                <a:ea typeface="+mn-ea"/>
                <a:cs typeface="+mn-cs"/>
              </a:rPr>
              <a:t>The face detection process is an essential step in detecting and locating .</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The face capture process transforms analog information(a face) into a set of digital information(data or vectors) based on the persons facial features.</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The face match process verifies if two faces belong to the same person.</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Next time  whenever the registered person enters the premises the system recognizes the person and mark his attendance along with the time.</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r>
              <a:rPr lang="en-US" sz="3200" spc="105" dirty="0">
                <a:latin typeface="+mn-lt"/>
                <a:ea typeface="+mn-ea"/>
                <a:cs typeface="+mn-cs"/>
              </a:rPr>
              <a:t>Here the PIL and Pillow plays and important role of incorporating  lightweight images processing tools that aids in editing ,creating and saving images.</a:t>
            </a:r>
            <a:endParaRPr lang="en-US" sz="3200" spc="105" dirty="0">
              <a:latin typeface="+mn-lt"/>
              <a:ea typeface="+mn-ea"/>
              <a:cs typeface="Calibri"/>
            </a:endParaRPr>
          </a:p>
          <a:p>
            <a:pPr marL="12700" indent="-228600" defTabSz="914400">
              <a:spcBef>
                <a:spcPts val="135"/>
              </a:spcBef>
              <a:buFont typeface="Arial" panose="020B0604020202020204" pitchFamily="34" charset="0"/>
              <a:buChar char="•"/>
            </a:pPr>
            <a:endParaRPr lang="en-US" sz="1700" spc="105" dirty="0">
              <a:latin typeface="+mn-lt"/>
              <a:ea typeface="+mn-ea"/>
              <a:cs typeface="+mn-cs"/>
            </a:endParaRPr>
          </a:p>
        </p:txBody>
      </p:sp>
      <p:pic>
        <p:nvPicPr>
          <p:cNvPr id="3" name="Picture 4" descr="Logo&#10;&#10;Description automatically generated">
            <a:extLst>
              <a:ext uri="{FF2B5EF4-FFF2-40B4-BE49-F238E27FC236}">
                <a16:creationId xmlns:a16="http://schemas.microsoft.com/office/drawing/2014/main" id="{633DF826-59CA-8BC7-0650-057E846ACCF5}"/>
              </a:ext>
            </a:extLst>
          </p:cNvPr>
          <p:cNvPicPr>
            <a:picLocks noChangeAspect="1"/>
          </p:cNvPicPr>
          <p:nvPr/>
        </p:nvPicPr>
        <p:blipFill rotWithShape="1">
          <a:blip r:embed="rId3"/>
          <a:srcRect t="3977" r="613" b="9091"/>
          <a:stretch/>
        </p:blipFill>
        <p:spPr>
          <a:xfrm>
            <a:off x="14654816" y="1343415"/>
            <a:ext cx="2529101" cy="239831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5BBC787-E52C-4620-DCD1-F7A8882349F1}"/>
              </a:ext>
            </a:extLst>
          </p:cNvPr>
          <p:cNvSpPr>
            <a:spLocks noGrp="1"/>
          </p:cNvSpPr>
          <p:nvPr>
            <p:ph type="title"/>
          </p:nvPr>
        </p:nvSpPr>
        <p:spPr>
          <a:xfrm>
            <a:off x="524056" y="842206"/>
            <a:ext cx="8004332" cy="2117740"/>
          </a:xfrm>
        </p:spPr>
        <p:txBody>
          <a:bodyPr vert="horz" lIns="91440" tIns="45720" rIns="91440" bIns="45720" rtlCol="0" anchor="ctr">
            <a:normAutofit/>
          </a:bodyPr>
          <a:lstStyle/>
          <a:p>
            <a:pPr defTabSz="914400"/>
            <a:r>
              <a:rPr lang="en-US" sz="6000" b="1" kern="1200" dirty="0">
                <a:latin typeface="Times New Roman"/>
                <a:cs typeface="Times New Roman"/>
              </a:rPr>
              <a:t>GUI Design</a:t>
            </a:r>
          </a:p>
        </p:txBody>
      </p:sp>
      <p:sp>
        <p:nvSpPr>
          <p:cNvPr id="9" name="TextBox 8">
            <a:extLst>
              <a:ext uri="{FF2B5EF4-FFF2-40B4-BE49-F238E27FC236}">
                <a16:creationId xmlns:a16="http://schemas.microsoft.com/office/drawing/2014/main" id="{16FB47C3-D667-0522-8F3B-01814BB059DB}"/>
              </a:ext>
            </a:extLst>
          </p:cNvPr>
          <p:cNvSpPr txBox="1"/>
          <p:nvPr/>
        </p:nvSpPr>
        <p:spPr>
          <a:xfrm>
            <a:off x="524056" y="3428550"/>
            <a:ext cx="9514536" cy="59447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Python </a:t>
            </a:r>
            <a:r>
              <a:rPr lang="en-US" sz="3600" dirty="0" err="1">
                <a:latin typeface="Times New Roman"/>
                <a:cs typeface="Times New Roman"/>
              </a:rPr>
              <a:t>Tkinter</a:t>
            </a:r>
            <a:r>
              <a:rPr lang="en-US" sz="3600" dirty="0">
                <a:latin typeface="Times New Roman"/>
                <a:cs typeface="Times New Roman"/>
              </a:rPr>
              <a:t> is the standard Graphical User Interface (GUI) that is supported in Python.</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When </a:t>
            </a:r>
            <a:r>
              <a:rPr lang="en-US" sz="3600" dirty="0" err="1">
                <a:latin typeface="Times New Roman"/>
                <a:cs typeface="Times New Roman"/>
              </a:rPr>
              <a:t>Tkinter</a:t>
            </a:r>
            <a:r>
              <a:rPr lang="en-US" sz="3600" dirty="0">
                <a:latin typeface="Times New Roman"/>
                <a:cs typeface="Times New Roman"/>
              </a:rPr>
              <a:t> is used alongside Python ,it results in creation of GUI very conveniently and quite fast.</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The main advantage of using </a:t>
            </a:r>
            <a:r>
              <a:rPr lang="en-US" sz="3600" dirty="0" err="1">
                <a:latin typeface="Times New Roman"/>
                <a:cs typeface="Times New Roman"/>
              </a:rPr>
              <a:t>Tkinter</a:t>
            </a:r>
            <a:r>
              <a:rPr lang="en-US" sz="3600" dirty="0">
                <a:latin typeface="Times New Roman"/>
                <a:cs typeface="Times New Roman"/>
              </a:rPr>
              <a:t> is that it has an object-oriented interface.</a:t>
            </a: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The success of any application or website depends on how well it interacts with the user </a:t>
            </a:r>
            <a:r>
              <a:rPr lang="en-US" sz="3600" dirty="0" err="1">
                <a:latin typeface="Times New Roman"/>
                <a:cs typeface="Times New Roman"/>
              </a:rPr>
              <a:t>i.e</a:t>
            </a:r>
            <a:r>
              <a:rPr lang="en-US" sz="3600" dirty="0">
                <a:latin typeface="Times New Roman"/>
                <a:cs typeface="Times New Roman"/>
              </a:rPr>
              <a:t> an attractive graphical interface helps to create a good application .well ,Python </a:t>
            </a:r>
            <a:r>
              <a:rPr lang="en-US" sz="3600" dirty="0" err="1">
                <a:latin typeface="Times New Roman"/>
                <a:cs typeface="Times New Roman"/>
              </a:rPr>
              <a:t>Tkinter</a:t>
            </a:r>
            <a:r>
              <a:rPr lang="en-US" sz="3600" dirty="0">
                <a:latin typeface="Times New Roman"/>
                <a:cs typeface="Times New Roman"/>
              </a:rPr>
              <a:t> does that for us.</a:t>
            </a:r>
          </a:p>
        </p:txBody>
      </p:sp>
      <p:sp>
        <p:nvSpPr>
          <p:cNvPr id="88" name="Oval 8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30853" y="2047098"/>
            <a:ext cx="1421232" cy="13826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1" name="Picture 11" descr="Logo, icon&#10;&#10;Description automatically generated">
            <a:extLst>
              <a:ext uri="{FF2B5EF4-FFF2-40B4-BE49-F238E27FC236}">
                <a16:creationId xmlns:a16="http://schemas.microsoft.com/office/drawing/2014/main" id="{FBA194B8-2E49-9A0A-0A53-6EEC457A83A9}"/>
              </a:ext>
            </a:extLst>
          </p:cNvPr>
          <p:cNvPicPr>
            <a:picLocks noChangeAspect="1"/>
          </p:cNvPicPr>
          <p:nvPr/>
        </p:nvPicPr>
        <p:blipFill rotWithShape="1">
          <a:blip r:embed="rId2"/>
          <a:srcRect l="21922" r="18604" b="-1"/>
          <a:stretch/>
        </p:blipFill>
        <p:spPr>
          <a:xfrm>
            <a:off x="11851888" y="4091593"/>
            <a:ext cx="6436112" cy="6195407"/>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90" name="Arc 8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9051207" y="-1009710"/>
            <a:ext cx="6031790" cy="6031790"/>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5" name="Picture 74" descr="Technological background">
            <a:extLst>
              <a:ext uri="{FF2B5EF4-FFF2-40B4-BE49-F238E27FC236}">
                <a16:creationId xmlns:a16="http://schemas.microsoft.com/office/drawing/2014/main" id="{C91B2E41-A936-335F-B80D-3BA582232AD1}"/>
              </a:ext>
            </a:extLst>
          </p:cNvPr>
          <p:cNvPicPr>
            <a:picLocks noChangeAspect="1"/>
          </p:cNvPicPr>
          <p:nvPr/>
        </p:nvPicPr>
        <p:blipFill rotWithShape="1">
          <a:blip r:embed="rId3"/>
          <a:srcRect l="4265" r="17635" b="-2"/>
          <a:stretch/>
        </p:blipFill>
        <p:spPr>
          <a:xfrm>
            <a:off x="9392410" y="1"/>
            <a:ext cx="5278968" cy="4511864"/>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8705" y="8229600"/>
            <a:ext cx="4009295" cy="20574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Icon&#10;&#10;Description automatically generated">
            <a:extLst>
              <a:ext uri="{FF2B5EF4-FFF2-40B4-BE49-F238E27FC236}">
                <a16:creationId xmlns:a16="http://schemas.microsoft.com/office/drawing/2014/main" id="{E0C211A4-9144-B0B0-3467-E3C8F753D1F0}"/>
              </a:ext>
            </a:extLst>
          </p:cNvPr>
          <p:cNvPicPr>
            <a:picLocks noChangeAspect="1"/>
          </p:cNvPicPr>
          <p:nvPr/>
        </p:nvPicPr>
        <p:blipFill rotWithShape="1">
          <a:blip r:embed="rId2"/>
          <a:srcRect l="3795"/>
          <a:stretch/>
        </p:blipFill>
        <p:spPr>
          <a:xfrm>
            <a:off x="9811579" y="1289594"/>
            <a:ext cx="7166072" cy="74487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8" name="Arc 2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3075" y="975240"/>
            <a:ext cx="4481848" cy="4481848"/>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660CE3EF-C939-51FB-78AC-60A6D4ACB2BB}"/>
              </a:ext>
            </a:extLst>
          </p:cNvPr>
          <p:cNvSpPr>
            <a:spLocks noGrp="1"/>
          </p:cNvSpPr>
          <p:nvPr>
            <p:ph type="title"/>
          </p:nvPr>
        </p:nvSpPr>
        <p:spPr>
          <a:xfrm>
            <a:off x="1257301" y="719239"/>
            <a:ext cx="7886700" cy="1988345"/>
          </a:xfrm>
        </p:spPr>
        <p:txBody>
          <a:bodyPr vert="horz" lIns="91440" tIns="45720" rIns="91440" bIns="45720" rtlCol="0" anchor="ctr">
            <a:normAutofit/>
          </a:bodyPr>
          <a:lstStyle/>
          <a:p>
            <a:pPr defTabSz="914400"/>
            <a:r>
              <a:rPr lang="en-US" b="1" kern="1200" dirty="0">
                <a:latin typeface="Times New Roman"/>
                <a:cs typeface="Times New Roman"/>
              </a:rPr>
              <a:t>Data Integration</a:t>
            </a:r>
          </a:p>
        </p:txBody>
      </p:sp>
      <p:sp>
        <p:nvSpPr>
          <p:cNvPr id="12" name="TextBox 11">
            <a:extLst>
              <a:ext uri="{FF2B5EF4-FFF2-40B4-BE49-F238E27FC236}">
                <a16:creationId xmlns:a16="http://schemas.microsoft.com/office/drawing/2014/main" id="{B688435C-86CC-68A0-F2E2-67C145517741}"/>
              </a:ext>
            </a:extLst>
          </p:cNvPr>
          <p:cNvSpPr txBox="1"/>
          <p:nvPr/>
        </p:nvSpPr>
        <p:spPr>
          <a:xfrm>
            <a:off x="1257301" y="2976664"/>
            <a:ext cx="7886700" cy="6413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In this attendance management system using python for data integration or data management  we will be using MySQL Database.</a:t>
            </a:r>
          </a:p>
          <a:p>
            <a:pPr indent="-228600" defTabSz="914400">
              <a:lnSpc>
                <a:spcPct val="90000"/>
              </a:lnSpc>
              <a:spcAft>
                <a:spcPts val="600"/>
              </a:spcAft>
              <a:buFont typeface="Arial" panose="020B0604020202020204" pitchFamily="34" charset="0"/>
              <a:buChar char="•"/>
            </a:pPr>
            <a:endParaRPr lang="en-US" sz="3600" dirty="0">
              <a:latin typeface="Times New Roman"/>
              <a:cs typeface="Calibri"/>
            </a:endParaRPr>
          </a:p>
          <a:p>
            <a:pPr indent="-228600" defTabSz="914400">
              <a:lnSpc>
                <a:spcPct val="90000"/>
              </a:lnSpc>
              <a:spcAft>
                <a:spcPts val="600"/>
              </a:spcAft>
              <a:buFont typeface="Arial" panose="020B0604020202020204" pitchFamily="34" charset="0"/>
              <a:buChar char="•"/>
            </a:pPr>
            <a:r>
              <a:rPr lang="en-US" sz="3600" dirty="0">
                <a:latin typeface="Times New Roman"/>
                <a:cs typeface="Times New Roman"/>
              </a:rPr>
              <a:t>MySQL Database is a client/server system that consists  of a multithreaded SQL server that supports different back ends ,several different client programs and libraries ,administrative tools, and a wide range of application programming interfaces.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itle 7">
            <a:extLst>
              <a:ext uri="{FF2B5EF4-FFF2-40B4-BE49-F238E27FC236}">
                <a16:creationId xmlns:a16="http://schemas.microsoft.com/office/drawing/2014/main" id="{77615C8F-B383-EA39-27DA-8B5405AEB6C2}"/>
              </a:ext>
            </a:extLst>
          </p:cNvPr>
          <p:cNvSpPr>
            <a:spLocks noGrp="1"/>
          </p:cNvSpPr>
          <p:nvPr>
            <p:ph type="title"/>
          </p:nvPr>
        </p:nvSpPr>
        <p:spPr>
          <a:xfrm>
            <a:off x="675409" y="215178"/>
            <a:ext cx="8090041" cy="1988345"/>
          </a:xfrm>
        </p:spPr>
        <p:txBody>
          <a:bodyPr vert="horz" lIns="91440" tIns="45720" rIns="91440" bIns="45720" rtlCol="0" anchor="ctr">
            <a:normAutofit/>
          </a:bodyPr>
          <a:lstStyle/>
          <a:p>
            <a:pPr defTabSz="914400"/>
            <a:r>
              <a:rPr lang="en-US" b="1" kern="1200" dirty="0">
                <a:latin typeface="Times New Roman"/>
                <a:cs typeface="Times New Roman"/>
              </a:rPr>
              <a:t>Testing</a:t>
            </a:r>
            <a:r>
              <a:rPr lang="en-US" b="1" dirty="0">
                <a:latin typeface="Times New Roman"/>
                <a:cs typeface="Times New Roman"/>
              </a:rPr>
              <a:t> </a:t>
            </a:r>
            <a:endParaRPr lang="en-US" sz="4400" b="1" kern="1200" dirty="0">
              <a:latin typeface="Times New Roman"/>
              <a:cs typeface="Times New Roman"/>
            </a:endParaRPr>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97985" y="1"/>
            <a:ext cx="1732713" cy="93754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8C8282B-524F-15A4-BBA6-3A4E0FA54200}"/>
              </a:ext>
            </a:extLst>
          </p:cNvPr>
          <p:cNvSpPr txBox="1"/>
          <p:nvPr/>
        </p:nvSpPr>
        <p:spPr>
          <a:xfrm>
            <a:off x="10390" y="2031855"/>
            <a:ext cx="9960406" cy="76907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Ensure that the camera is working properly and can capture clear images of faces.</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Verify that the face recognition model is accurate and can correctly identify people.</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Test the data base connection to ensure that the attendance records are being stored correctly.</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Check that the GUI is functioning correctly and all the buttons and fields are working as expected.</a:t>
            </a:r>
          </a:p>
          <a:p>
            <a:pPr marL="742950" indent="-228600" defTabSz="914400">
              <a:lnSpc>
                <a:spcPct val="90000"/>
              </a:lnSpc>
              <a:spcAft>
                <a:spcPts val="600"/>
              </a:spcAft>
              <a:buFont typeface="Arial" panose="020B0604020202020204" pitchFamily="34" charset="0"/>
              <a:buChar char="•"/>
            </a:pPr>
            <a:r>
              <a:rPr lang="en-US" sz="3600" dirty="0">
                <a:latin typeface="Times New Roman"/>
                <a:cs typeface="Times New Roman"/>
              </a:rPr>
              <a:t>Conduct testing with different lightning conditions ,angles , and distances to ensure that the system works in variety of situations</a:t>
            </a:r>
          </a:p>
          <a:p>
            <a:pPr marL="742950" indent="-228600" defTabSz="914400">
              <a:lnSpc>
                <a:spcPct val="90000"/>
              </a:lnSpc>
              <a:spcAft>
                <a:spcPts val="600"/>
              </a:spcAft>
              <a:buFont typeface="Arial" panose="020B0604020202020204" pitchFamily="34" charset="0"/>
              <a:buChar char="•"/>
            </a:pPr>
            <a:endParaRPr lang="en-US" sz="3600" b="1" dirty="0">
              <a:latin typeface="Times New Roman"/>
              <a:cs typeface="Calibri"/>
            </a:endParaRPr>
          </a:p>
        </p:txBody>
      </p:sp>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2277" y="5135938"/>
            <a:ext cx="811233" cy="811233"/>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4403" y="1"/>
            <a:ext cx="3100422" cy="243281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208117" y="154185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11184870" y="7750023"/>
            <a:ext cx="2753587" cy="3037177"/>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14290" y="9050692"/>
            <a:ext cx="2986596" cy="1236308"/>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77544" y="8278794"/>
            <a:ext cx="2010457" cy="2008207"/>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2" name="Picture 13" descr="A picture containing logo&#10;&#10;Description automatically generated">
            <a:extLst>
              <a:ext uri="{FF2B5EF4-FFF2-40B4-BE49-F238E27FC236}">
                <a16:creationId xmlns:a16="http://schemas.microsoft.com/office/drawing/2014/main" id="{1E467F58-7F66-3B1A-4EEE-4D8D0F3285B7}"/>
              </a:ext>
            </a:extLst>
          </p:cNvPr>
          <p:cNvPicPr>
            <a:picLocks noChangeAspect="1"/>
          </p:cNvPicPr>
          <p:nvPr/>
        </p:nvPicPr>
        <p:blipFill rotWithShape="1">
          <a:blip r:embed="rId2"/>
          <a:srcRect l="8780" r="14387" b="21171"/>
          <a:stretch/>
        </p:blipFill>
        <p:spPr>
          <a:xfrm>
            <a:off x="12884728" y="3038718"/>
            <a:ext cx="3725652" cy="416554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32" presetClass="emph" presetSubtype="0" fill="hold" nodeType="withEffect">
                                  <p:stCondLst>
                                    <p:cond delay="0"/>
                                  </p:stCondLst>
                                  <p:childTnLst>
                                    <p:animRot by="120000">
                                      <p:cBhvr>
                                        <p:cTn id="17" dur="100" fill="hold">
                                          <p:stCondLst>
                                            <p:cond delay="0"/>
                                          </p:stCondLst>
                                        </p:cTn>
                                        <p:tgtEl>
                                          <p:spTgt spid="12"/>
                                        </p:tgtEl>
                                        <p:attrNameLst>
                                          <p:attrName>r</p:attrName>
                                        </p:attrNameLst>
                                      </p:cBhvr>
                                    </p:animRot>
                                    <p:animRot by="-240000">
                                      <p:cBhvr>
                                        <p:cTn id="18" dur="200" fill="hold">
                                          <p:stCondLst>
                                            <p:cond delay="200"/>
                                          </p:stCondLst>
                                        </p:cTn>
                                        <p:tgtEl>
                                          <p:spTgt spid="12"/>
                                        </p:tgtEl>
                                        <p:attrNameLst>
                                          <p:attrName>r</p:attrName>
                                        </p:attrNameLst>
                                      </p:cBhvr>
                                    </p:animRot>
                                    <p:animRot by="240000">
                                      <p:cBhvr>
                                        <p:cTn id="19" dur="200" fill="hold">
                                          <p:stCondLst>
                                            <p:cond delay="400"/>
                                          </p:stCondLst>
                                        </p:cTn>
                                        <p:tgtEl>
                                          <p:spTgt spid="12"/>
                                        </p:tgtEl>
                                        <p:attrNameLst>
                                          <p:attrName>r</p:attrName>
                                        </p:attrNameLst>
                                      </p:cBhvr>
                                    </p:animRot>
                                    <p:animRot by="-240000">
                                      <p:cBhvr>
                                        <p:cTn id="20" dur="200" fill="hold">
                                          <p:stCondLst>
                                            <p:cond delay="600"/>
                                          </p:stCondLst>
                                        </p:cTn>
                                        <p:tgtEl>
                                          <p:spTgt spid="12"/>
                                        </p:tgtEl>
                                        <p:attrNameLst>
                                          <p:attrName>r</p:attrName>
                                        </p:attrNameLst>
                                      </p:cBhvr>
                                    </p:animRot>
                                    <p:animRot by="120000">
                                      <p:cBhvr>
                                        <p:cTn id="21"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27D9DC-F140-12C3-F41A-B700DD7A753F}"/>
              </a:ext>
            </a:extLst>
          </p:cNvPr>
          <p:cNvSpPr>
            <a:spLocks noGrp="1"/>
          </p:cNvSpPr>
          <p:nvPr>
            <p:ph type="title"/>
          </p:nvPr>
        </p:nvSpPr>
        <p:spPr>
          <a:xfrm>
            <a:off x="-5845" y="5400674"/>
            <a:ext cx="3814113" cy="3346522"/>
          </a:xfrm>
        </p:spPr>
        <p:txBody>
          <a:bodyPr vert="horz" lIns="91440" tIns="45720" rIns="91440" bIns="45720" rtlCol="0" anchor="ctr">
            <a:normAutofit/>
          </a:bodyPr>
          <a:lstStyle/>
          <a:p>
            <a:pPr defTabSz="914400"/>
            <a:r>
              <a:rPr lang="en-US" sz="6000" b="1" dirty="0">
                <a:latin typeface="Times New Roman"/>
                <a:cs typeface="Times New Roman"/>
              </a:rPr>
              <a:t>Debugging</a:t>
            </a:r>
          </a:p>
        </p:txBody>
      </p:sp>
      <p:pic>
        <p:nvPicPr>
          <p:cNvPr id="10" name="Picture 10" descr="Diagram, schematic&#10;&#10;Description automatically generated">
            <a:extLst>
              <a:ext uri="{FF2B5EF4-FFF2-40B4-BE49-F238E27FC236}">
                <a16:creationId xmlns:a16="http://schemas.microsoft.com/office/drawing/2014/main" id="{0B9BAB79-8FD7-8132-889F-242053FE106C}"/>
              </a:ext>
            </a:extLst>
          </p:cNvPr>
          <p:cNvPicPr>
            <a:picLocks noChangeAspect="1"/>
          </p:cNvPicPr>
          <p:nvPr/>
        </p:nvPicPr>
        <p:blipFill rotWithShape="1">
          <a:blip r:embed="rId2"/>
          <a:srcRect t="27972" b="34221"/>
          <a:stretch/>
        </p:blipFill>
        <p:spPr>
          <a:xfrm>
            <a:off x="20" y="10"/>
            <a:ext cx="18287980" cy="512949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TextBox 8">
            <a:extLst>
              <a:ext uri="{FF2B5EF4-FFF2-40B4-BE49-F238E27FC236}">
                <a16:creationId xmlns:a16="http://schemas.microsoft.com/office/drawing/2014/main" id="{26DF5A79-DB53-1097-E9E2-66F4784A8772}"/>
              </a:ext>
            </a:extLst>
          </p:cNvPr>
          <p:cNvSpPr txBox="1"/>
          <p:nvPr/>
        </p:nvSpPr>
        <p:spPr>
          <a:xfrm>
            <a:off x="3571992" y="5151295"/>
            <a:ext cx="14719463" cy="513375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0" indent="-228600" defTabSz="914400">
              <a:lnSpc>
                <a:spcPct val="90000"/>
              </a:lnSpc>
              <a:spcAft>
                <a:spcPts val="600"/>
              </a:spcAft>
              <a:buFont typeface="Arial" panose="020B0604020202020204" pitchFamily="34" charset="0"/>
              <a:buChar char="•"/>
            </a:pPr>
            <a:r>
              <a:rPr lang="en-US" sz="3600" dirty="0"/>
              <a:t>Check for errors in the code and ensure that all libraries are installed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Verify that the image files are being loaded and processed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Ensure that the database credentials are correct and that the database scheme is set up correctly.</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Check that all the variables are being passed correctly between functions and that there are no typos or syntax errors.</a:t>
            </a:r>
            <a:endParaRPr lang="en-US" sz="3600" dirty="0">
              <a:cs typeface="Calibri"/>
            </a:endParaRPr>
          </a:p>
          <a:p>
            <a:pPr marL="571500" indent="-228600" defTabSz="914400">
              <a:lnSpc>
                <a:spcPct val="90000"/>
              </a:lnSpc>
              <a:spcAft>
                <a:spcPts val="600"/>
              </a:spcAft>
              <a:buFont typeface="Arial" panose="020B0604020202020204" pitchFamily="34" charset="0"/>
              <a:buChar char="•"/>
            </a:pPr>
            <a:r>
              <a:rPr lang="en-US" sz="3600" dirty="0"/>
              <a:t>Use print statements or a debugger to troubleshoot any issues and identify where the code is breaking.</a:t>
            </a:r>
            <a:endParaRPr lang="en-US" sz="3600" dirty="0">
              <a:cs typeface="Calib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1086513" y="7887728"/>
            <a:ext cx="5650292" cy="359444"/>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2042319" y="2215810"/>
            <a:ext cx="3751059" cy="5109345"/>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en-US" sz="2700"/>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endParaRPr lang="en-US" sz="2700"/>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7611461" y="2457061"/>
            <a:ext cx="990696" cy="986535"/>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32" name="Group 31">
            <a:extLst>
              <a:ext uri="{FF2B5EF4-FFF2-40B4-BE49-F238E27FC236}">
                <a16:creationId xmlns:a16="http://schemas.microsoft.com/office/drawing/2014/main" id="{BBEF0DB3-6780-4955-A9AC-6120553D0EBB}"/>
              </a:ext>
            </a:extLst>
          </p:cNvPr>
          <p:cNvGrpSpPr/>
          <p:nvPr/>
        </p:nvGrpSpPr>
        <p:grpSpPr>
          <a:xfrm>
            <a:off x="7792890" y="6238964"/>
            <a:ext cx="990696" cy="986535"/>
            <a:chOff x="6493081" y="1742364"/>
            <a:chExt cx="660464" cy="657690"/>
          </a:xfrm>
        </p:grpSpPr>
        <p:sp>
          <p:nvSpPr>
            <p:cNvPr id="33" name="Oval 32">
              <a:extLst>
                <a:ext uri="{FF2B5EF4-FFF2-40B4-BE49-F238E27FC236}">
                  <a16:creationId xmlns:a16="http://schemas.microsoft.com/office/drawing/2014/main" id="{A639C86F-9695-43F9-8BD0-4B4285115887}"/>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137160" tIns="68580" rIns="137160" bIns="68580" numCol="1" anchor="t" anchorCtr="0" compatLnSpc="1">
              <a:prstTxWarp prst="textNoShape">
                <a:avLst/>
              </a:prstTxWarp>
            </a:bodyPr>
            <a:lstStyle/>
            <a:p>
              <a:endParaRPr lang="en-US" sz="2700"/>
            </a:p>
          </p:txBody>
        </p:sp>
        <p:sp>
          <p:nvSpPr>
            <p:cNvPr id="34" name="Rectangle: Rounded Corners 33">
              <a:extLst>
                <a:ext uri="{FF2B5EF4-FFF2-40B4-BE49-F238E27FC236}">
                  <a16:creationId xmlns:a16="http://schemas.microsoft.com/office/drawing/2014/main" id="{FE094DD3-28C7-482C-9462-3CE4CA9B21E7}"/>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5" name="Rectangle: Rounded Corners 34">
              <a:extLst>
                <a:ext uri="{FF2B5EF4-FFF2-40B4-BE49-F238E27FC236}">
                  <a16:creationId xmlns:a16="http://schemas.microsoft.com/office/drawing/2014/main" id="{6F4769D5-0590-45A9-AA94-4ABE3AF85D9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2" name="TextBox 41">
            <a:extLst>
              <a:ext uri="{FF2B5EF4-FFF2-40B4-BE49-F238E27FC236}">
                <a16:creationId xmlns:a16="http://schemas.microsoft.com/office/drawing/2014/main" id="{95080828-2C0C-49AD-BAB5-3A3969C24F8D}"/>
              </a:ext>
            </a:extLst>
          </p:cNvPr>
          <p:cNvSpPr txBox="1"/>
          <p:nvPr/>
        </p:nvSpPr>
        <p:spPr>
          <a:xfrm>
            <a:off x="4500421" y="498116"/>
            <a:ext cx="8246978" cy="1323439"/>
          </a:xfrm>
          <a:prstGeom prst="rect">
            <a:avLst/>
          </a:prstGeom>
          <a:noFill/>
        </p:spPr>
        <p:txBody>
          <a:bodyPr wrap="square" lIns="91440" tIns="45720" rIns="91440" bIns="45720" rtlCol="0" anchor="t">
            <a:spAutoFit/>
          </a:bodyPr>
          <a:lstStyle/>
          <a:p>
            <a:pPr algn="ctr">
              <a:defRPr/>
            </a:pPr>
            <a:r>
              <a:rPr lang="en-US" sz="8000" b="1" dirty="0">
                <a:solidFill>
                  <a:srgbClr val="4595FF"/>
                </a:solidFill>
                <a:latin typeface="Cambria"/>
                <a:ea typeface="Cambria"/>
                <a:cs typeface="Noto Sans"/>
              </a:rPr>
              <a:t>Result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9118043" y="6235622"/>
            <a:ext cx="7086527" cy="1439422"/>
          </a:xfrm>
          <a:prstGeom prst="rect">
            <a:avLst/>
          </a:prstGeom>
          <a:noFill/>
        </p:spPr>
        <p:txBody>
          <a:bodyPr wrap="square" lIns="91440" tIns="45720" rIns="91440" bIns="45720" rtlCol="0" anchor="t">
            <a:spAutoFit/>
          </a:bodyPr>
          <a:lstStyle/>
          <a:p>
            <a:pPr>
              <a:defRPr/>
            </a:pPr>
            <a:r>
              <a:rPr lang="en-US" sz="2800">
                <a:latin typeface="Calibri"/>
                <a:ea typeface="Noto Sans"/>
                <a:cs typeface="Calibri"/>
              </a:rPr>
              <a:t>This system will be able to recognize individual faces and automatically mark the attendance of each student in a class.</a:t>
            </a:r>
            <a:endParaRPr lang="en-US" sz="2800">
              <a:cs typeface="Calibri"/>
            </a:endParaRPr>
          </a:p>
        </p:txBody>
      </p:sp>
      <p:sp>
        <p:nvSpPr>
          <p:cNvPr id="46" name="TextBox 45">
            <a:extLst>
              <a:ext uri="{FF2B5EF4-FFF2-40B4-BE49-F238E27FC236}">
                <a16:creationId xmlns:a16="http://schemas.microsoft.com/office/drawing/2014/main" id="{21469279-16FD-4A80-99DF-6C485353C880}"/>
              </a:ext>
            </a:extLst>
          </p:cNvPr>
          <p:cNvSpPr txBox="1"/>
          <p:nvPr/>
        </p:nvSpPr>
        <p:spPr>
          <a:xfrm>
            <a:off x="9118045" y="2451236"/>
            <a:ext cx="7100156" cy="2677656"/>
          </a:xfrm>
          <a:prstGeom prst="rect">
            <a:avLst/>
          </a:prstGeom>
          <a:noFill/>
        </p:spPr>
        <p:txBody>
          <a:bodyPr wrap="square" lIns="91440" tIns="45720" rIns="91440" bIns="45720" rtlCol="0" anchor="t">
            <a:spAutoFit/>
          </a:bodyPr>
          <a:lstStyle/>
          <a:p>
            <a:pPr>
              <a:defRPr/>
            </a:pPr>
            <a:r>
              <a:rPr lang="en-US" sz="2800" dirty="0">
                <a:latin typeface="Cambria"/>
                <a:ea typeface="Open Sans"/>
                <a:cs typeface="Open Sans"/>
              </a:rPr>
              <a:t>As an automated attendance management system, facial recognition provides precise time records, reducing costly mistakes. As a result, accurate data assists managers in providing specific productivity and payroll details</a:t>
            </a:r>
            <a:endParaRPr lang="en-US" sz="1950" dirty="0">
              <a:latin typeface="Open Sans"/>
              <a:ea typeface="Open Sans"/>
              <a:cs typeface="Open Sans"/>
            </a:endParaRPr>
          </a:p>
        </p:txBody>
      </p:sp>
      <p:sp>
        <p:nvSpPr>
          <p:cNvPr id="51" name="TextBox 50">
            <a:extLst>
              <a:ext uri="{FF2B5EF4-FFF2-40B4-BE49-F238E27FC236}">
                <a16:creationId xmlns:a16="http://schemas.microsoft.com/office/drawing/2014/main" id="{FBD924DD-A153-4064-8442-6EA3E3A7E61D}"/>
              </a:ext>
            </a:extLst>
          </p:cNvPr>
          <p:cNvSpPr txBox="1"/>
          <p:nvPr/>
        </p:nvSpPr>
        <p:spPr>
          <a:xfrm>
            <a:off x="0" y="9583930"/>
            <a:ext cx="18288000" cy="507831"/>
          </a:xfrm>
          <a:prstGeom prst="rect">
            <a:avLst/>
          </a:prstGeom>
          <a:noFill/>
        </p:spPr>
        <p:txBody>
          <a:bodyPr wrap="square" rtlCol="0">
            <a:spAutoFit/>
          </a:bodyPr>
          <a:lstStyle/>
          <a:p>
            <a:pPr algn="ctr" defTabSz="1371600">
              <a:defRPr/>
            </a:pPr>
            <a:r>
              <a:rPr lang="en-GB" sz="2700">
                <a:solidFill>
                  <a:schemeClr val="bg1">
                    <a:lumMod val="65000"/>
                  </a:schemeClr>
                </a:solidFill>
                <a:latin typeface="Noto Sans" panose="020B0502040504020204" pitchFamily="34"/>
                <a:ea typeface="Noto Sans" panose="020B0502040504020204" pitchFamily="34"/>
                <a:cs typeface="Noto Sans" panose="020B0502040504020204" pitchFamily="34"/>
              </a:rPr>
              <a:t>www.yourwebsite.com</a:t>
            </a:r>
          </a:p>
        </p:txBody>
      </p:sp>
    </p:spTree>
    <p:extLst>
      <p:ext uri="{BB962C8B-B14F-4D97-AF65-F5344CB8AC3E}">
        <p14:creationId xmlns:p14="http://schemas.microsoft.com/office/powerpoint/2010/main" val="460767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anim calcmode="lin" valueType="num">
                                      <p:cBhvr>
                                        <p:cTn id="34" dur="1000" fill="hold"/>
                                        <p:tgtEl>
                                          <p:spTgt spid="46"/>
                                        </p:tgtEl>
                                        <p:attrNameLst>
                                          <p:attrName>ppt_x</p:attrName>
                                        </p:attrNameLst>
                                      </p:cBhvr>
                                      <p:tavLst>
                                        <p:tav tm="0">
                                          <p:val>
                                            <p:strVal val="#ppt_x"/>
                                          </p:val>
                                        </p:tav>
                                        <p:tav tm="100000">
                                          <p:val>
                                            <p:strVal val="#ppt_x"/>
                                          </p:val>
                                        </p:tav>
                                      </p:tavLst>
                                    </p:anim>
                                    <p:anim calcmode="lin" valueType="num">
                                      <p:cBhvr>
                                        <p:cTn id="3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8944177" cy="10287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E5BCAD-D283-DB38-D7E3-9712B2BEC76E}"/>
              </a:ext>
            </a:extLst>
          </p:cNvPr>
          <p:cNvSpPr>
            <a:spLocks noGrp="1"/>
          </p:cNvSpPr>
          <p:nvPr>
            <p:ph type="title"/>
          </p:nvPr>
        </p:nvSpPr>
        <p:spPr>
          <a:xfrm>
            <a:off x="467592" y="508000"/>
            <a:ext cx="5832789" cy="2700789"/>
          </a:xfrm>
        </p:spPr>
        <p:txBody>
          <a:bodyPr vert="horz" lIns="91440" tIns="45720" rIns="91440" bIns="45720" rtlCol="0" anchor="ctr">
            <a:normAutofit/>
          </a:bodyPr>
          <a:lstStyle/>
          <a:p>
            <a:pPr defTabSz="914400"/>
            <a:r>
              <a:rPr lang="en-US" b="1" kern="1200" dirty="0">
                <a:solidFill>
                  <a:srgbClr val="7030A0"/>
                </a:solidFill>
                <a:latin typeface="Times New Roman"/>
                <a:cs typeface="Times New Roman"/>
              </a:rPr>
              <a:t>OUR TEAM</a:t>
            </a:r>
          </a:p>
        </p:txBody>
      </p:sp>
      <p:sp>
        <p:nvSpPr>
          <p:cNvPr id="4" name="Subtitle 5">
            <a:extLst>
              <a:ext uri="{FF2B5EF4-FFF2-40B4-BE49-F238E27FC236}">
                <a16:creationId xmlns:a16="http://schemas.microsoft.com/office/drawing/2014/main" id="{CB00B66A-85C4-4C1B-1AA3-45FC783005F8}"/>
              </a:ext>
            </a:extLst>
          </p:cNvPr>
          <p:cNvSpPr txBox="1">
            <a:spLocks/>
          </p:cNvSpPr>
          <p:nvPr/>
        </p:nvSpPr>
        <p:spPr>
          <a:xfrm>
            <a:off x="467592" y="3664907"/>
            <a:ext cx="7432992" cy="5122554"/>
          </a:xfrm>
          <a:prstGeom prst="rect">
            <a:avLst/>
          </a:prstGeom>
        </p:spPr>
        <p:txBody>
          <a:bodyPr vert="horz" lIns="91440" tIns="45720" rIns="91440" bIns="45720" rtlCol="0" anchor="t">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28600" defTabSz="914400">
              <a:spcBef>
                <a:spcPts val="1155"/>
              </a:spcBef>
            </a:pPr>
            <a:r>
              <a:rPr lang="en-US" sz="5400" dirty="0">
                <a:solidFill>
                  <a:srgbClr val="FF0000"/>
                </a:solidFill>
                <a:latin typeface="+mn-lt"/>
                <a:cs typeface="+mn-cs"/>
              </a:rPr>
              <a:t>OMKAR CHOUGULE</a:t>
            </a:r>
            <a:endParaRPr lang="en-US" sz="5400" dirty="0">
              <a:solidFill>
                <a:srgbClr val="FF0000"/>
              </a:solidFill>
              <a:latin typeface="+mn-lt"/>
            </a:endParaRPr>
          </a:p>
          <a:p>
            <a:pPr marL="263525" indent="-228600" defTabSz="914400">
              <a:spcBef>
                <a:spcPts val="1155"/>
              </a:spcBef>
            </a:pPr>
            <a:r>
              <a:rPr lang="en-US" sz="5400" dirty="0">
                <a:solidFill>
                  <a:schemeClr val="accent6"/>
                </a:solidFill>
                <a:latin typeface="+mn-lt"/>
                <a:cs typeface="+mn-cs"/>
              </a:rPr>
              <a:t>TEJAL NIKAM</a:t>
            </a:r>
            <a:endParaRPr lang="en-US" sz="5400" dirty="0">
              <a:solidFill>
                <a:schemeClr val="accent6"/>
              </a:solidFill>
              <a:latin typeface="+mn-lt"/>
            </a:endParaRPr>
          </a:p>
          <a:p>
            <a:pPr marL="263525" indent="-228600" defTabSz="914400">
              <a:spcBef>
                <a:spcPts val="1155"/>
              </a:spcBef>
            </a:pPr>
            <a:r>
              <a:rPr lang="en-US" sz="5400" dirty="0">
                <a:solidFill>
                  <a:srgbClr val="00B0F0"/>
                </a:solidFill>
                <a:latin typeface="+mn-lt"/>
                <a:cs typeface="+mn-cs"/>
              </a:rPr>
              <a:t>YASH JADHAV</a:t>
            </a:r>
            <a:endParaRPr lang="en-US" sz="5400" dirty="0">
              <a:solidFill>
                <a:srgbClr val="00B0F0"/>
              </a:solidFill>
              <a:latin typeface="+mn-lt"/>
            </a:endParaRPr>
          </a:p>
          <a:p>
            <a:pPr marL="263525" indent="-228600" defTabSz="914400">
              <a:spcBef>
                <a:spcPts val="1155"/>
              </a:spcBef>
            </a:pPr>
            <a:r>
              <a:rPr lang="en-US" sz="5400" dirty="0">
                <a:solidFill>
                  <a:srgbClr val="FFC000"/>
                </a:solidFill>
                <a:latin typeface="+mn-lt"/>
              </a:rPr>
              <a:t>PRAGATI PATIL</a:t>
            </a:r>
          </a:p>
          <a:p>
            <a:pPr marL="263525" indent="-228600" defTabSz="914400">
              <a:spcBef>
                <a:spcPts val="1155"/>
              </a:spcBef>
            </a:pPr>
            <a:r>
              <a:rPr lang="en-US" sz="5400" dirty="0">
                <a:solidFill>
                  <a:schemeClr val="bg2">
                    <a:lumMod val="50000"/>
                  </a:schemeClr>
                </a:solidFill>
                <a:latin typeface="+mn-lt"/>
                <a:cs typeface="+mn-cs"/>
              </a:rPr>
              <a:t>ISHA JADHAV</a:t>
            </a:r>
            <a:endParaRPr lang="en-US" sz="5400" dirty="0">
              <a:solidFill>
                <a:schemeClr val="bg2">
                  <a:lumMod val="50000"/>
                </a:schemeClr>
              </a:solidFill>
              <a:latin typeface="+mn-lt"/>
            </a:endParaRPr>
          </a:p>
        </p:txBody>
      </p:sp>
      <p:pic>
        <p:nvPicPr>
          <p:cNvPr id="5" name="Picture 5" descr="Icon&#10;&#10;Description automatically generated">
            <a:extLst>
              <a:ext uri="{FF2B5EF4-FFF2-40B4-BE49-F238E27FC236}">
                <a16:creationId xmlns:a16="http://schemas.microsoft.com/office/drawing/2014/main" id="{12F69F1D-C5FC-C917-2961-4F3F4040FC3F}"/>
              </a:ext>
            </a:extLst>
          </p:cNvPr>
          <p:cNvPicPr>
            <a:picLocks noChangeAspect="1"/>
          </p:cNvPicPr>
          <p:nvPr/>
        </p:nvPicPr>
        <p:blipFill rotWithShape="1">
          <a:blip r:embed="rId2"/>
          <a:srcRect l="15109" r="5671"/>
          <a:stretch/>
        </p:blipFill>
        <p:spPr>
          <a:xfrm>
            <a:off x="7521525" y="3963770"/>
            <a:ext cx="3644599" cy="3450453"/>
          </a:xfrm>
          <a:prstGeom prst="rect">
            <a:avLst/>
          </a:prstGeom>
        </p:spPr>
      </p:pic>
      <p:sp>
        <p:nvSpPr>
          <p:cNvPr id="6" name="TextBox 5">
            <a:extLst>
              <a:ext uri="{FF2B5EF4-FFF2-40B4-BE49-F238E27FC236}">
                <a16:creationId xmlns:a16="http://schemas.microsoft.com/office/drawing/2014/main" id="{A87888A4-F0BA-8CA1-8E85-BD6B5C15A01D}"/>
              </a:ext>
            </a:extLst>
          </p:cNvPr>
          <p:cNvSpPr txBox="1"/>
          <p:nvPr/>
        </p:nvSpPr>
        <p:spPr>
          <a:xfrm>
            <a:off x="12088677" y="1517430"/>
            <a:ext cx="7687159" cy="1107996"/>
          </a:xfrm>
          <a:prstGeom prst="rect">
            <a:avLst/>
          </a:prstGeom>
          <a:noFill/>
        </p:spPr>
        <p:txBody>
          <a:bodyPr wrap="square">
            <a:spAutoFit/>
          </a:bodyPr>
          <a:lstStyle/>
          <a:p>
            <a:r>
              <a:rPr lang="en-US" sz="6600" b="1" dirty="0">
                <a:solidFill>
                  <a:srgbClr val="7030A0"/>
                </a:solidFill>
                <a:latin typeface="Times New Roman"/>
                <a:cs typeface="Times New Roman"/>
              </a:rPr>
              <a:t>ROLL.NO</a:t>
            </a:r>
            <a:endParaRPr lang="en-IN" sz="6600" dirty="0"/>
          </a:p>
        </p:txBody>
      </p:sp>
      <p:sp>
        <p:nvSpPr>
          <p:cNvPr id="7" name="Subtitle 5">
            <a:extLst>
              <a:ext uri="{FF2B5EF4-FFF2-40B4-BE49-F238E27FC236}">
                <a16:creationId xmlns:a16="http://schemas.microsoft.com/office/drawing/2014/main" id="{9A346B3F-D9CC-D733-F4B1-5BD048BAC727}"/>
              </a:ext>
            </a:extLst>
          </p:cNvPr>
          <p:cNvSpPr txBox="1">
            <a:spLocks/>
          </p:cNvSpPr>
          <p:nvPr/>
        </p:nvSpPr>
        <p:spPr>
          <a:xfrm>
            <a:off x="12422686" y="3581227"/>
            <a:ext cx="7432992" cy="5122554"/>
          </a:xfrm>
          <a:prstGeom prst="rect">
            <a:avLst/>
          </a:prstGeom>
        </p:spPr>
        <p:txBody>
          <a:bodyPr vert="horz" lIns="91440" tIns="45720" rIns="91440" bIns="45720" rtlCol="0" anchor="t">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28600" defTabSz="914400">
              <a:spcBef>
                <a:spcPts val="1155"/>
              </a:spcBef>
            </a:pPr>
            <a:r>
              <a:rPr lang="en-US" sz="5400" dirty="0">
                <a:solidFill>
                  <a:srgbClr val="FF0000"/>
                </a:solidFill>
                <a:latin typeface="+mn-lt"/>
                <a:cs typeface="+mn-cs"/>
              </a:rPr>
              <a:t>F21111008</a:t>
            </a:r>
          </a:p>
          <a:p>
            <a:pPr marL="263525" indent="-228600" defTabSz="914400">
              <a:spcBef>
                <a:spcPts val="1155"/>
              </a:spcBef>
            </a:pPr>
            <a:r>
              <a:rPr lang="en-US" sz="5400" dirty="0">
                <a:solidFill>
                  <a:schemeClr val="accent6"/>
                </a:solidFill>
                <a:latin typeface="+mn-lt"/>
                <a:cs typeface="+mn-cs"/>
              </a:rPr>
              <a:t>F21111011</a:t>
            </a:r>
            <a:endParaRPr lang="en-US" sz="5400" dirty="0">
              <a:solidFill>
                <a:schemeClr val="accent6"/>
              </a:solidFill>
              <a:latin typeface="+mn-lt"/>
            </a:endParaRPr>
          </a:p>
          <a:p>
            <a:pPr marL="263525" indent="-228600" defTabSz="914400">
              <a:spcBef>
                <a:spcPts val="1155"/>
              </a:spcBef>
            </a:pPr>
            <a:r>
              <a:rPr lang="en-US" sz="5400" dirty="0">
                <a:solidFill>
                  <a:schemeClr val="accent1"/>
                </a:solidFill>
                <a:latin typeface="+mn-lt"/>
              </a:rPr>
              <a:t>F21111013</a:t>
            </a:r>
          </a:p>
          <a:p>
            <a:pPr marL="263525" indent="-228600" defTabSz="914400">
              <a:spcBef>
                <a:spcPts val="1155"/>
              </a:spcBef>
            </a:pPr>
            <a:r>
              <a:rPr lang="en-US" sz="5400" dirty="0">
                <a:solidFill>
                  <a:srgbClr val="FFC000"/>
                </a:solidFill>
                <a:latin typeface="+mn-lt"/>
              </a:rPr>
              <a:t>F21111016</a:t>
            </a:r>
          </a:p>
          <a:p>
            <a:pPr marL="263525" indent="-228600" defTabSz="914400">
              <a:spcBef>
                <a:spcPts val="1155"/>
              </a:spcBef>
            </a:pPr>
            <a:r>
              <a:rPr lang="en-US" sz="5400" dirty="0">
                <a:solidFill>
                  <a:schemeClr val="tx1">
                    <a:lumMod val="65000"/>
                    <a:lumOff val="35000"/>
                  </a:schemeClr>
                </a:solidFill>
                <a:latin typeface="+mn-lt"/>
              </a:rPr>
              <a:t>F21111026</a:t>
            </a:r>
          </a:p>
        </p:txBody>
      </p:sp>
    </p:spTree>
    <p:extLst>
      <p:ext uri="{BB962C8B-B14F-4D97-AF65-F5344CB8AC3E}">
        <p14:creationId xmlns:p14="http://schemas.microsoft.com/office/powerpoint/2010/main" val="974627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F1A4FD8-5BD0-881F-582A-B620ED8C131B}"/>
              </a:ext>
            </a:extLst>
          </p:cNvPr>
          <p:cNvSpPr>
            <a:spLocks noGrp="1"/>
          </p:cNvSpPr>
          <p:nvPr>
            <p:ph type="title"/>
          </p:nvPr>
        </p:nvSpPr>
        <p:spPr>
          <a:xfrm>
            <a:off x="14963" y="1306415"/>
            <a:ext cx="12261626" cy="8988544"/>
          </a:xfrm>
        </p:spPr>
        <p:txBody>
          <a:bodyPr vert="horz" lIns="91440" tIns="45720" rIns="91440" bIns="45720" rtlCol="0" anchor="b">
            <a:noAutofit/>
          </a:bodyPr>
          <a:lstStyle/>
          <a:p>
            <a:pPr marL="457200" indent="-457200" defTabSz="914400"/>
            <a:r>
              <a:rPr lang="en-US" sz="3600" kern="1200" dirty="0">
                <a:latin typeface="+mj-lt"/>
                <a:ea typeface="+mj-ea"/>
                <a:cs typeface="+mj-cs"/>
              </a:rPr>
              <a:t>As the range of application is expanding day by day, the complexity of the system is increasing as well. This in fact affects the efficiency of the system. </a:t>
            </a:r>
            <a:br>
              <a:rPr lang="en-US" sz="3600" kern="1200" dirty="0"/>
            </a:br>
            <a:br>
              <a:rPr lang="en-US" sz="3600" kern="1200" dirty="0"/>
            </a:br>
            <a:r>
              <a:rPr lang="en-US" sz="3600" kern="1200" dirty="0">
                <a:latin typeface="+mj-lt"/>
                <a:ea typeface="+mj-ea"/>
                <a:cs typeface="+mj-cs"/>
              </a:rPr>
              <a:t> </a:t>
            </a:r>
            <a:r>
              <a:rPr lang="en-US" sz="3600" b="1" kern="1200" dirty="0">
                <a:latin typeface="+mj-lt"/>
                <a:ea typeface="+mj-ea"/>
                <a:cs typeface="+mj-cs"/>
              </a:rPr>
              <a:t>1. Intrinsic factors: </a:t>
            </a:r>
            <a:r>
              <a:rPr lang="en-US" sz="3600" kern="1200" dirty="0">
                <a:latin typeface="+mj-lt"/>
                <a:ea typeface="+mj-ea"/>
                <a:cs typeface="+mj-cs"/>
              </a:rPr>
              <a:t>It is due to the physical nature of the face and not dependent on the observer. Intrinsic factors are further divided into intrapersonal and interpersonal. Intrapersonal is caused due to variation in face appearance of an individual, for example ageing, facial expression and facial paraphernalia (facial hair, cosmetics, glasses etc.) </a:t>
            </a:r>
            <a:br>
              <a:rPr lang="en-US" sz="3600" kern="1200" dirty="0"/>
            </a:br>
            <a:br>
              <a:rPr lang="en-US" sz="3600" kern="1200" dirty="0"/>
            </a:br>
            <a:r>
              <a:rPr lang="en-US" sz="3600" b="1" kern="1200" dirty="0">
                <a:latin typeface="+mj-lt"/>
                <a:ea typeface="+mj-ea"/>
                <a:cs typeface="+mj-cs"/>
              </a:rPr>
              <a:t>2. Extrinsic factors:</a:t>
            </a:r>
            <a:r>
              <a:rPr lang="en-US" sz="3600" kern="1200" dirty="0">
                <a:latin typeface="+mj-lt"/>
                <a:ea typeface="+mj-ea"/>
                <a:cs typeface="+mj-cs"/>
              </a:rPr>
              <a:t> This is caused due to the variation in face appearance due to the interaction of light with the face and the observer. This will include illumination, pose, scale and imaging parameters (resolution, focus, imaging, noise etc.). Following are the common challenges seen in face recognition system can have while detecting a face</a:t>
            </a:r>
            <a:endParaRPr lang="en-US" sz="3600" kern="1200" dirty="0">
              <a:latin typeface="+mj-lt"/>
              <a:cs typeface="Calibri Light"/>
            </a:endParaRPr>
          </a:p>
        </p:txBody>
      </p:sp>
      <p:pic>
        <p:nvPicPr>
          <p:cNvPr id="14" name="Picture 14" descr="A picture containing icon&#10;&#10;Description automatically generated">
            <a:extLst>
              <a:ext uri="{FF2B5EF4-FFF2-40B4-BE49-F238E27FC236}">
                <a16:creationId xmlns:a16="http://schemas.microsoft.com/office/drawing/2014/main" id="{238B3EFA-C11A-5282-5099-5B0E731ACD82}"/>
              </a:ext>
            </a:extLst>
          </p:cNvPr>
          <p:cNvPicPr>
            <a:picLocks noChangeAspect="1"/>
          </p:cNvPicPr>
          <p:nvPr/>
        </p:nvPicPr>
        <p:blipFill rotWithShape="1">
          <a:blip r:embed="rId2"/>
          <a:srcRect t="380" r="826" b="26263"/>
          <a:stretch/>
        </p:blipFill>
        <p:spPr>
          <a:xfrm>
            <a:off x="12268432" y="2884219"/>
            <a:ext cx="6027589" cy="7311436"/>
          </a:xfrm>
          <a:prstGeom prst="rect">
            <a:avLst/>
          </a:prstGeom>
        </p:spPr>
      </p:pic>
      <p:sp>
        <p:nvSpPr>
          <p:cNvPr id="16" name="Title 10">
            <a:extLst>
              <a:ext uri="{FF2B5EF4-FFF2-40B4-BE49-F238E27FC236}">
                <a16:creationId xmlns:a16="http://schemas.microsoft.com/office/drawing/2014/main" id="{9691CB4A-3878-FA80-6589-8185F803C09C}"/>
              </a:ext>
            </a:extLst>
          </p:cNvPr>
          <p:cNvSpPr txBox="1">
            <a:spLocks/>
          </p:cNvSpPr>
          <p:nvPr/>
        </p:nvSpPr>
        <p:spPr>
          <a:xfrm>
            <a:off x="322119" y="-153597"/>
            <a:ext cx="7886700" cy="1988345"/>
          </a:xfrm>
          <a:prstGeom prst="rect">
            <a:avLst/>
          </a:prstGeom>
        </p:spPr>
        <p:txBody>
          <a:bodyPr vert="horz" lIns="91440" tIns="45720" rIns="91440" bIns="45720" rtlCol="0" anchor="ctr">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r>
              <a:rPr lang="en-US" b="1" dirty="0">
                <a:latin typeface="Times New Roman"/>
                <a:cs typeface="Times New Roman"/>
              </a:rPr>
              <a:t>Challenges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E56B4625-3CDC-6FF4-7D3E-9EA7DBD57AFC}"/>
              </a:ext>
            </a:extLst>
          </p:cNvPr>
          <p:cNvSpPr>
            <a:spLocks noGrp="1"/>
          </p:cNvSpPr>
          <p:nvPr>
            <p:ph type="subTitle" idx="4"/>
          </p:nvPr>
        </p:nvSpPr>
        <p:spPr>
          <a:xfrm>
            <a:off x="1197511" y="741568"/>
            <a:ext cx="14978576" cy="914096"/>
          </a:xfrm>
        </p:spPr>
        <p:txBody>
          <a:bodyPr vert="horz" wrap="square" lIns="0" tIns="0" rIns="0" bIns="0" rtlCol="0" anchor="t">
            <a:spAutoFit/>
          </a:bodyPr>
          <a:lstStyle/>
          <a:p>
            <a:pPr marL="0" indent="0">
              <a:buNone/>
            </a:pPr>
            <a:r>
              <a:rPr lang="en-US" sz="6600" dirty="0">
                <a:solidFill>
                  <a:schemeClr val="tx1"/>
                </a:solidFill>
                <a:latin typeface="Times New Roman"/>
              </a:rPr>
              <a:t>Conclusion &amp; Future Scope</a:t>
            </a:r>
            <a:endParaRPr lang="en-US" dirty="0">
              <a:solidFill>
                <a:schemeClr val="tx1"/>
              </a:solidFill>
            </a:endParaRPr>
          </a:p>
        </p:txBody>
      </p:sp>
      <p:sp>
        <p:nvSpPr>
          <p:cNvPr id="10" name="Subtitle 5">
            <a:extLst>
              <a:ext uri="{FF2B5EF4-FFF2-40B4-BE49-F238E27FC236}">
                <a16:creationId xmlns:a16="http://schemas.microsoft.com/office/drawing/2014/main" id="{1DAAB19E-A88D-B016-AB42-0A49FF01108C}"/>
              </a:ext>
            </a:extLst>
          </p:cNvPr>
          <p:cNvSpPr txBox="1">
            <a:spLocks/>
          </p:cNvSpPr>
          <p:nvPr/>
        </p:nvSpPr>
        <p:spPr>
          <a:xfrm>
            <a:off x="125622" y="2399288"/>
            <a:ext cx="15342566" cy="5792355"/>
          </a:xfrm>
          <a:prstGeom prst="rect">
            <a:avLst/>
          </a:prstGeom>
        </p:spPr>
        <p:txBody>
          <a:bodyPr vert="horz" wrap="square" lIns="0" tIns="0" rIns="0" bIns="0" rtlCol="0" anchor="t">
            <a:sp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350" b="1" i="0" kern="1200">
                <a:solidFill>
                  <a:srgbClr val="1785F1"/>
                </a:solidFill>
                <a:latin typeface="Calibri"/>
                <a:ea typeface="+mn-ea"/>
                <a:cs typeface="Calibri"/>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263525" indent="-263525" defTabSz="1056132">
              <a:spcBef>
                <a:spcPts val="1155"/>
              </a:spcBef>
            </a:pPr>
            <a:r>
              <a:rPr lang="en-US" sz="3600" b="0" i="0" kern="1200" dirty="0">
                <a:solidFill>
                  <a:schemeClr val="tx1"/>
                </a:solidFill>
                <a:latin typeface="Times New Roman"/>
                <a:ea typeface="+mn-ea"/>
                <a:cs typeface="Calibri"/>
              </a:rPr>
              <a:t>Before the development of this project. There are many loopholes in the previous method while taking attendance using old method which caused many troubles to most of the institutions. Therefore, the facial recognition feature method is secure enough, reliable and available for use. It saves time and lot of effort, especially if it is a lecture with huge number of students</a:t>
            </a:r>
            <a:endParaRPr lang="en-US" sz="3600" b="1" i="0" kern="1200" dirty="0">
              <a:solidFill>
                <a:schemeClr val="tx1"/>
              </a:solidFill>
              <a:latin typeface="Times New Roman"/>
              <a:cs typeface="Calibri"/>
            </a:endParaRPr>
          </a:p>
          <a:p>
            <a:pPr marL="263525" indent="-263525" defTabSz="1056132">
              <a:spcBef>
                <a:spcPts val="1155"/>
              </a:spcBef>
            </a:pPr>
            <a:endParaRPr lang="en-US" sz="3600" b="0" dirty="0">
              <a:solidFill>
                <a:schemeClr val="tx1"/>
              </a:solidFill>
              <a:latin typeface="Times New Roman"/>
            </a:endParaRPr>
          </a:p>
          <a:p>
            <a:pPr marL="263525" indent="-263525" defTabSz="1056132">
              <a:spcBef>
                <a:spcPts val="1155"/>
              </a:spcBef>
            </a:pPr>
            <a:r>
              <a:rPr lang="en-US" sz="3600" b="0" i="0" kern="1200" dirty="0">
                <a:solidFill>
                  <a:schemeClr val="tx1"/>
                </a:solidFill>
                <a:latin typeface="Times New Roman"/>
                <a:ea typeface="+mn-ea"/>
                <a:cs typeface="Calibri"/>
              </a:rPr>
              <a:t>Some of the future enhancements that can be done to this system are as follows: Facility of Defaulter list in which system update the defaulter student. For students, we can develop a dedicated login page in which they can see their details and attendance record In future we can update the modules like notices for student and many more.</a:t>
            </a:r>
            <a:endParaRPr lang="en-US" sz="3600" dirty="0">
              <a:solidFill>
                <a:schemeClr val="tx1"/>
              </a:solidFill>
              <a:latin typeface="Times New Roman"/>
            </a:endParaRPr>
          </a:p>
        </p:txBody>
      </p:sp>
      <p:pic>
        <p:nvPicPr>
          <p:cNvPr id="13" name="Picture 13">
            <a:extLst>
              <a:ext uri="{FF2B5EF4-FFF2-40B4-BE49-F238E27FC236}">
                <a16:creationId xmlns:a16="http://schemas.microsoft.com/office/drawing/2014/main" id="{319D901D-05AE-14C4-A904-F43EABB088E8}"/>
              </a:ext>
            </a:extLst>
          </p:cNvPr>
          <p:cNvPicPr>
            <a:picLocks noChangeAspect="1"/>
          </p:cNvPicPr>
          <p:nvPr/>
        </p:nvPicPr>
        <p:blipFill>
          <a:blip r:embed="rId2"/>
          <a:stretch>
            <a:fillRect/>
          </a:stretch>
        </p:blipFill>
        <p:spPr>
          <a:xfrm>
            <a:off x="11685849" y="158084"/>
            <a:ext cx="2795301" cy="208312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64">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750" y="1631104"/>
            <a:ext cx="12287250" cy="865589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Title 39">
            <a:extLst>
              <a:ext uri="{FF2B5EF4-FFF2-40B4-BE49-F238E27FC236}">
                <a16:creationId xmlns:a16="http://schemas.microsoft.com/office/drawing/2014/main" id="{8D832996-74CE-1D38-9112-1AA8E83481D0}"/>
              </a:ext>
            </a:extLst>
          </p:cNvPr>
          <p:cNvSpPr>
            <a:spLocks noGrp="1"/>
          </p:cNvSpPr>
          <p:nvPr>
            <p:ph type="title"/>
          </p:nvPr>
        </p:nvSpPr>
        <p:spPr>
          <a:xfrm>
            <a:off x="7640280" y="4116993"/>
            <a:ext cx="9884560" cy="3581400"/>
          </a:xfrm>
        </p:spPr>
        <p:txBody>
          <a:bodyPr vert="horz" lIns="91440" tIns="45720" rIns="91440" bIns="45720" rtlCol="0" anchor="b">
            <a:normAutofit/>
          </a:bodyPr>
          <a:lstStyle/>
          <a:p>
            <a:pPr algn="r" defTabSz="914400"/>
            <a:r>
              <a:rPr lang="en-US" sz="9600" b="1" kern="1200" dirty="0">
                <a:solidFill>
                  <a:srgbClr val="FFFFFF"/>
                </a:solidFill>
                <a:latin typeface="Georgia"/>
              </a:rPr>
              <a:t>&lt;/END&gt;</a:t>
            </a:r>
          </a:p>
        </p:txBody>
      </p:sp>
      <p:cxnSp>
        <p:nvCxnSpPr>
          <p:cNvPr id="85" name="Straight Connector 68">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61" y="27589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6" name="Freeform: Shape 7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8522" y="1"/>
            <a:ext cx="3419613" cy="1901678"/>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87" name="Freeform: Shape 7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13042" y="1"/>
            <a:ext cx="1702599" cy="71699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74">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3566" y="772347"/>
            <a:ext cx="3590026" cy="3492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9" name="Freeform: Shape 7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424610"/>
            <a:ext cx="1779676" cy="265747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0" name="Arc 78">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09525" y="6305141"/>
            <a:ext cx="6125150"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4"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8287998" cy="10287001"/>
            <a:chOff x="7467600" y="0"/>
            <a:chExt cx="4724400" cy="6858000"/>
          </a:xfrm>
        </p:grpSpPr>
        <p:sp>
          <p:nvSpPr>
            <p:cNvPr id="25"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6"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3" cy="10287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7"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1485900"/>
            <a:ext cx="14858998" cy="73152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5BCDFC3-95A8-DF02-D3EE-3276D2A1A48E}"/>
              </a:ext>
            </a:extLst>
          </p:cNvPr>
          <p:cNvSpPr>
            <a:spLocks noGrp="1"/>
          </p:cNvSpPr>
          <p:nvPr>
            <p:ph type="title"/>
          </p:nvPr>
        </p:nvSpPr>
        <p:spPr>
          <a:xfrm>
            <a:off x="6535880" y="4197927"/>
            <a:ext cx="7294420" cy="1496293"/>
          </a:xfrm>
        </p:spPr>
        <p:txBody>
          <a:bodyPr vert="horz" lIns="91440" tIns="45720" rIns="91440" bIns="45720" rtlCol="0" anchor="t">
            <a:normAutofit fontScale="90000"/>
          </a:bodyPr>
          <a:lstStyle/>
          <a:p>
            <a:pPr defTabSz="914400"/>
            <a:r>
              <a:rPr lang="en-US" sz="9600" b="1" dirty="0">
                <a:latin typeface="Times New Roman"/>
                <a:cs typeface="Calibri Light"/>
              </a:rPr>
              <a:t>THANK YOU</a:t>
            </a:r>
            <a:endParaRPr lang="en-US" sz="9600" b="1" kern="1200" dirty="0">
              <a:solidFill>
                <a:schemeClr val="tx1"/>
              </a:solidFill>
              <a:latin typeface="Times New Roman"/>
              <a:cs typeface="+mj-cs"/>
            </a:endParaRPr>
          </a:p>
        </p:txBody>
      </p:sp>
    </p:spTree>
    <p:extLst>
      <p:ext uri="{BB962C8B-B14F-4D97-AF65-F5344CB8AC3E}">
        <p14:creationId xmlns:p14="http://schemas.microsoft.com/office/powerpoint/2010/main" val="876492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49938" y="5076363"/>
            <a:ext cx="5038061" cy="4571999"/>
          </a:xfrm>
          <a:prstGeom prst="rect">
            <a:avLst/>
          </a:prstGeom>
        </p:spPr>
      </p:pic>
      <p:grpSp>
        <p:nvGrpSpPr>
          <p:cNvPr id="3" name="object 3"/>
          <p:cNvGrpSpPr/>
          <p:nvPr/>
        </p:nvGrpSpPr>
        <p:grpSpPr>
          <a:xfrm>
            <a:off x="0" y="4933950"/>
            <a:ext cx="13834110" cy="4781550"/>
            <a:chOff x="0" y="4933950"/>
            <a:chExt cx="13834110" cy="4781550"/>
          </a:xfrm>
        </p:grpSpPr>
        <p:pic>
          <p:nvPicPr>
            <p:cNvPr id="4" name="object 4"/>
            <p:cNvPicPr/>
            <p:nvPr/>
          </p:nvPicPr>
          <p:blipFill>
            <a:blip r:embed="rId3" cstate="print"/>
            <a:stretch>
              <a:fillRect/>
            </a:stretch>
          </p:blipFill>
          <p:spPr>
            <a:xfrm>
              <a:off x="0" y="5143500"/>
              <a:ext cx="3731727" cy="4571999"/>
            </a:xfrm>
            <a:prstGeom prst="rect">
              <a:avLst/>
            </a:prstGeom>
          </p:spPr>
        </p:pic>
        <p:pic>
          <p:nvPicPr>
            <p:cNvPr id="5" name="object 5"/>
            <p:cNvPicPr/>
            <p:nvPr/>
          </p:nvPicPr>
          <p:blipFill>
            <a:blip r:embed="rId4" cstate="print"/>
            <a:stretch>
              <a:fillRect/>
            </a:stretch>
          </p:blipFill>
          <p:spPr>
            <a:xfrm>
              <a:off x="3480432" y="4933950"/>
              <a:ext cx="5438774" cy="4724399"/>
            </a:xfrm>
            <a:prstGeom prst="rect">
              <a:avLst/>
            </a:prstGeom>
          </p:spPr>
        </p:pic>
        <p:pic>
          <p:nvPicPr>
            <p:cNvPr id="6" name="object 6"/>
            <p:cNvPicPr/>
            <p:nvPr/>
          </p:nvPicPr>
          <p:blipFill>
            <a:blip r:embed="rId5" cstate="print"/>
            <a:stretch>
              <a:fillRect/>
            </a:stretch>
          </p:blipFill>
          <p:spPr>
            <a:xfrm>
              <a:off x="8795013" y="5340961"/>
              <a:ext cx="5038724" cy="4314824"/>
            </a:xfrm>
            <a:prstGeom prst="rect">
              <a:avLst/>
            </a:prstGeom>
          </p:spPr>
        </p:pic>
      </p:grpSp>
      <p:sp>
        <p:nvSpPr>
          <p:cNvPr id="7" name="object 7"/>
          <p:cNvSpPr txBox="1">
            <a:spLocks noGrp="1"/>
          </p:cNvSpPr>
          <p:nvPr>
            <p:ph type="ctrTitle"/>
          </p:nvPr>
        </p:nvSpPr>
        <p:spPr>
          <a:xfrm>
            <a:off x="1818724" y="898093"/>
            <a:ext cx="15433427" cy="1240083"/>
          </a:xfrm>
          <a:prstGeom prst="rect">
            <a:avLst/>
          </a:prstGeom>
        </p:spPr>
        <p:txBody>
          <a:bodyPr vert="horz" wrap="square" lIns="0" tIns="16510" rIns="0" bIns="0" rtlCol="0">
            <a:spAutoFit/>
          </a:bodyPr>
          <a:lstStyle/>
          <a:p>
            <a:pPr marL="12700">
              <a:lnSpc>
                <a:spcPct val="100000"/>
              </a:lnSpc>
              <a:spcBef>
                <a:spcPts val="130"/>
              </a:spcBef>
            </a:pPr>
            <a:r>
              <a:rPr lang="en-US" spc="-105" dirty="0">
                <a:solidFill>
                  <a:schemeClr val="tx1"/>
                </a:solidFill>
              </a:rPr>
              <a:t>Attendance Management System</a:t>
            </a:r>
            <a:endParaRPr lang="en-US" spc="-480" dirty="0">
              <a:solidFill>
                <a:schemeClr val="tx1"/>
              </a:solidFill>
              <a:ea typeface="Cambria"/>
            </a:endParaRPr>
          </a:p>
        </p:txBody>
      </p:sp>
      <p:sp>
        <p:nvSpPr>
          <p:cNvPr id="8" name="object 8"/>
          <p:cNvSpPr txBox="1"/>
          <p:nvPr/>
        </p:nvSpPr>
        <p:spPr>
          <a:xfrm>
            <a:off x="1038354" y="2566232"/>
            <a:ext cx="15914093" cy="1821909"/>
          </a:xfrm>
          <a:prstGeom prst="rect">
            <a:avLst/>
          </a:prstGeom>
        </p:spPr>
        <p:txBody>
          <a:bodyPr vert="horz" wrap="square" lIns="0" tIns="12700" rIns="0" bIns="0" rtlCol="0" anchor="t">
            <a:spAutoFit/>
          </a:bodyPr>
          <a:lstStyle/>
          <a:p>
            <a:pPr marL="12700" marR="5080" indent="49530">
              <a:lnSpc>
                <a:spcPct val="106600"/>
              </a:lnSpc>
              <a:spcBef>
                <a:spcPts val="100"/>
              </a:spcBef>
            </a:pPr>
            <a:r>
              <a:rPr lang="en-US" sz="2800" spc="70" dirty="0">
                <a:latin typeface="Bahnschrift"/>
                <a:ea typeface="+mn-lt"/>
                <a:cs typeface="+mn-lt"/>
              </a:rPr>
              <a:t>T</a:t>
            </a:r>
            <a:r>
              <a:rPr lang="en-US" sz="2800" spc="70" dirty="0">
                <a:latin typeface="Cambria"/>
                <a:ea typeface="+mn-lt"/>
                <a:cs typeface="+mn-lt"/>
              </a:rPr>
              <a:t>his Project describes a method for Student’s Attendance System which will integrate with the face recognition technology using Python. The system will record the attendance of the students in class room environment automatically and it will provide the facilities to the faculty to access the information of the students easily by maintaining a log for clock-in and clock-out time.</a:t>
            </a:r>
            <a:r>
              <a:rPr lang="en-US" sz="2800" spc="70" dirty="0">
                <a:latin typeface="Bahnschrift"/>
                <a:ea typeface="+mn-lt"/>
                <a:cs typeface="+mn-lt"/>
              </a:rPr>
              <a:t> </a:t>
            </a:r>
            <a:endParaRPr lang="en-US" sz="2800" dirty="0">
              <a:latin typeface="Bahnschrif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80" y="236550"/>
            <a:ext cx="10689128" cy="1249701"/>
          </a:xfrm>
          <a:prstGeom prst="rect">
            <a:avLst/>
          </a:prstGeom>
        </p:spPr>
        <p:txBody>
          <a:bodyPr vert="horz" wrap="square" lIns="0" tIns="69215" rIns="0" bIns="0" rtlCol="0">
            <a:spAutoFit/>
          </a:bodyPr>
          <a:lstStyle/>
          <a:p>
            <a:pPr marL="12700" marR="5080">
              <a:lnSpc>
                <a:spcPts val="9230"/>
              </a:lnSpc>
              <a:spcBef>
                <a:spcPts val="545"/>
              </a:spcBef>
            </a:pPr>
            <a:r>
              <a:rPr lang="en-US" sz="8000" b="1" spc="95" dirty="0">
                <a:solidFill>
                  <a:srgbClr val="4595FF"/>
                </a:solidFill>
                <a:latin typeface="Cambria"/>
                <a:ea typeface="Cambria"/>
                <a:cs typeface="Calibri Light"/>
              </a:rPr>
              <a:t>Motivation</a:t>
            </a:r>
          </a:p>
        </p:txBody>
      </p:sp>
      <p:sp>
        <p:nvSpPr>
          <p:cNvPr id="5" name="TextBox 4">
            <a:extLst>
              <a:ext uri="{FF2B5EF4-FFF2-40B4-BE49-F238E27FC236}">
                <a16:creationId xmlns:a16="http://schemas.microsoft.com/office/drawing/2014/main" id="{2496ADED-8D43-CA8D-2B15-9F188530228F}"/>
              </a:ext>
            </a:extLst>
          </p:cNvPr>
          <p:cNvSpPr txBox="1"/>
          <p:nvPr/>
        </p:nvSpPr>
        <p:spPr>
          <a:xfrm>
            <a:off x="196147" y="1498426"/>
            <a:ext cx="124195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chemeClr val="accent4"/>
                </a:solidFill>
                <a:latin typeface="Cambria"/>
                <a:ea typeface="Cambria"/>
                <a:cs typeface="Calibri"/>
              </a:rPr>
              <a:t>The Main motivation for this project was:</a:t>
            </a:r>
            <a:endParaRPr lang="en-US" sz="5400" dirty="0">
              <a:solidFill>
                <a:schemeClr val="accent4"/>
              </a:solidFill>
              <a:latin typeface="Cambria"/>
              <a:ea typeface="Cambria"/>
            </a:endParaRPr>
          </a:p>
        </p:txBody>
      </p:sp>
      <p:sp>
        <p:nvSpPr>
          <p:cNvPr id="6" name="TextBox 5">
            <a:extLst>
              <a:ext uri="{FF2B5EF4-FFF2-40B4-BE49-F238E27FC236}">
                <a16:creationId xmlns:a16="http://schemas.microsoft.com/office/drawing/2014/main" id="{87C140CF-1279-D4AC-5D4E-57FFBDDD878B}"/>
              </a:ext>
            </a:extLst>
          </p:cNvPr>
          <p:cNvSpPr txBox="1"/>
          <p:nvPr/>
        </p:nvSpPr>
        <p:spPr>
          <a:xfrm>
            <a:off x="191449" y="2568618"/>
            <a:ext cx="16215084" cy="11603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latin typeface="Cambria"/>
                <a:ea typeface="Cambria"/>
              </a:rPr>
              <a:t>Slow and Inefficient Traditional Manual Attendance System</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More of Paperwork</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Accurate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Secure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Wastage of actual Lecture time</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No Proper Data Management</a:t>
            </a:r>
          </a:p>
          <a:p>
            <a:pPr marL="457200" indent="-457200">
              <a:buFont typeface="Arial"/>
              <a:buChar char="•"/>
            </a:pPr>
            <a:endParaRPr lang="en-US" sz="3600" dirty="0">
              <a:latin typeface="Cambria"/>
              <a:ea typeface="Cambria"/>
            </a:endParaRPr>
          </a:p>
          <a:p>
            <a:pPr marL="457200" indent="-457200">
              <a:buFont typeface="Arial"/>
              <a:buChar char="•"/>
            </a:pPr>
            <a:r>
              <a:rPr lang="en-US" sz="3600" dirty="0">
                <a:latin typeface="Cambria"/>
                <a:ea typeface="Cambria"/>
              </a:rPr>
              <a:t>Less Reliable</a:t>
            </a: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a:p>
            <a:pPr marL="457200" indent="-457200">
              <a:buFont typeface="Arial"/>
              <a:buChar char="•"/>
            </a:pPr>
            <a:endParaRPr lang="en-US" sz="2800" dirty="0">
              <a:latin typeface="Cambria"/>
              <a:ea typeface="Cambria"/>
            </a:endParaRPr>
          </a:p>
        </p:txBody>
      </p:sp>
      <p:pic>
        <p:nvPicPr>
          <p:cNvPr id="4" name="object 9" descr="A picture containing text&#10;&#10;Description automatically generated">
            <a:extLst>
              <a:ext uri="{FF2B5EF4-FFF2-40B4-BE49-F238E27FC236}">
                <a16:creationId xmlns:a16="http://schemas.microsoft.com/office/drawing/2014/main" id="{03DECDD0-F7E4-50F7-3468-F5540C7D896E}"/>
              </a:ext>
            </a:extLst>
          </p:cNvPr>
          <p:cNvPicPr/>
          <p:nvPr/>
        </p:nvPicPr>
        <p:blipFill>
          <a:blip r:embed="rId2" cstate="print"/>
          <a:stretch>
            <a:fillRect/>
          </a:stretch>
        </p:blipFill>
        <p:spPr>
          <a:xfrm>
            <a:off x="11153144" y="3285386"/>
            <a:ext cx="5298248" cy="478233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DDABBE8-7360-452B-B856-38FEBE0D7B6C}"/>
              </a:ext>
            </a:extLst>
          </p:cNvPr>
          <p:cNvSpPr/>
          <p:nvPr/>
        </p:nvSpPr>
        <p:spPr>
          <a:xfrm flipV="1">
            <a:off x="6997767" y="7963508"/>
            <a:ext cx="4109745" cy="45113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endParaRPr lang="en-US" sz="2700">
              <a:solidFill>
                <a:srgbClr val="FFFFFF"/>
              </a:solidFill>
              <a:latin typeface="Calibri" panose="020F0502020204030204"/>
            </a:endParaRPr>
          </a:p>
        </p:txBody>
      </p:sp>
      <p:sp>
        <p:nvSpPr>
          <p:cNvPr id="5" name="Freeform 5"/>
          <p:cNvSpPr>
            <a:spLocks/>
          </p:cNvSpPr>
          <p:nvPr/>
        </p:nvSpPr>
        <p:spPr bwMode="auto">
          <a:xfrm>
            <a:off x="6700537" y="5998997"/>
            <a:ext cx="5224464" cy="186824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pPr defTabSz="1371600">
              <a:defRPr/>
            </a:pPr>
            <a:endParaRPr lang="en-US" sz="2700">
              <a:solidFill>
                <a:srgbClr val="282F39"/>
              </a:solidFill>
              <a:latin typeface="Calibri" panose="020F0502020204030204"/>
            </a:endParaRPr>
          </a:p>
        </p:txBody>
      </p:sp>
      <p:sp>
        <p:nvSpPr>
          <p:cNvPr id="10" name="TextBox 9">
            <a:extLst>
              <a:ext uri="{FF2B5EF4-FFF2-40B4-BE49-F238E27FC236}">
                <a16:creationId xmlns:a16="http://schemas.microsoft.com/office/drawing/2014/main" id="{DB0A9C50-B290-4C30-A65A-9D7AB111D154}"/>
              </a:ext>
            </a:extLst>
          </p:cNvPr>
          <p:cNvSpPr txBox="1"/>
          <p:nvPr/>
        </p:nvSpPr>
        <p:spPr>
          <a:xfrm>
            <a:off x="6185935" y="557644"/>
            <a:ext cx="6505264" cy="1323439"/>
          </a:xfrm>
          <a:prstGeom prst="rect">
            <a:avLst/>
          </a:prstGeom>
          <a:noFill/>
        </p:spPr>
        <p:txBody>
          <a:bodyPr wrap="square" lIns="91440" tIns="45720" rIns="91440" bIns="45720" rtlCol="0" anchor="t">
            <a:spAutoFit/>
          </a:bodyPr>
          <a:lstStyle/>
          <a:p>
            <a:pPr defTabSz="1371600">
              <a:defRPr/>
            </a:pPr>
            <a:r>
              <a:rPr lang="en-US" sz="8000" b="1" dirty="0">
                <a:solidFill>
                  <a:srgbClr val="4595FF"/>
                </a:solidFill>
                <a:latin typeface="Cambria"/>
                <a:ea typeface="Cambria"/>
                <a:cs typeface="Noto Sans"/>
              </a:rPr>
              <a:t>Idea Concept</a:t>
            </a:r>
          </a:p>
        </p:txBody>
      </p:sp>
      <p:grpSp>
        <p:nvGrpSpPr>
          <p:cNvPr id="36" name="Group 35">
            <a:extLst>
              <a:ext uri="{FF2B5EF4-FFF2-40B4-BE49-F238E27FC236}">
                <a16:creationId xmlns:a16="http://schemas.microsoft.com/office/drawing/2014/main" id="{2D5FAAC8-4DCE-4294-BF1E-FDD9D9F30F9B}"/>
              </a:ext>
            </a:extLst>
          </p:cNvPr>
          <p:cNvGrpSpPr/>
          <p:nvPr/>
        </p:nvGrpSpPr>
        <p:grpSpPr>
          <a:xfrm>
            <a:off x="8563498" y="2782891"/>
            <a:ext cx="2597244" cy="3167972"/>
            <a:chOff x="7549436" y="-3035119"/>
            <a:chExt cx="1474296" cy="1798263"/>
          </a:xfrm>
          <a:solidFill>
            <a:schemeClr val="accent2"/>
          </a:solidFill>
        </p:grpSpPr>
        <p:sp>
          <p:nvSpPr>
            <p:cNvPr id="37" name="Freeform 5">
              <a:extLst>
                <a:ext uri="{FF2B5EF4-FFF2-40B4-BE49-F238E27FC236}">
                  <a16:creationId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solidFill>
                  <a:schemeClr val="accent6">
                    <a:lumMod val="60000"/>
                    <a:lumOff val="40000"/>
                  </a:schemeClr>
                </a:solidFill>
              </a:endParaRPr>
            </a:p>
          </p:txBody>
        </p:sp>
        <p:sp>
          <p:nvSpPr>
            <p:cNvPr id="38" name="Freeform 6">
              <a:extLst>
                <a:ext uri="{FF2B5EF4-FFF2-40B4-BE49-F238E27FC236}">
                  <a16:creationId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0" name="Freeform 7">
              <a:extLst>
                <a:ext uri="{FF2B5EF4-FFF2-40B4-BE49-F238E27FC236}">
                  <a16:creationId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1" name="Freeform 8">
              <a:extLst>
                <a:ext uri="{FF2B5EF4-FFF2-40B4-BE49-F238E27FC236}">
                  <a16:creationId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2" name="Freeform 9">
              <a:extLst>
                <a:ext uri="{FF2B5EF4-FFF2-40B4-BE49-F238E27FC236}">
                  <a16:creationId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43" name="Freeform 10">
              <a:extLst>
                <a:ext uri="{FF2B5EF4-FFF2-40B4-BE49-F238E27FC236}">
                  <a16:creationId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4" name="Freeform 11">
              <a:extLst>
                <a:ext uri="{FF2B5EF4-FFF2-40B4-BE49-F238E27FC236}">
                  <a16:creationId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5" name="Freeform 12">
              <a:extLst>
                <a:ext uri="{FF2B5EF4-FFF2-40B4-BE49-F238E27FC236}">
                  <a16:creationId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59" name="Freeform 13">
              <a:extLst>
                <a:ext uri="{FF2B5EF4-FFF2-40B4-BE49-F238E27FC236}">
                  <a16:creationId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0" name="Freeform 14">
              <a:extLst>
                <a:ext uri="{FF2B5EF4-FFF2-40B4-BE49-F238E27FC236}">
                  <a16:creationId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1" name="Freeform 15">
              <a:extLst>
                <a:ext uri="{FF2B5EF4-FFF2-40B4-BE49-F238E27FC236}">
                  <a16:creationId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2" name="Freeform 16">
              <a:extLst>
                <a:ext uri="{FF2B5EF4-FFF2-40B4-BE49-F238E27FC236}">
                  <a16:creationId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3" name="Freeform 17">
              <a:extLst>
                <a:ext uri="{FF2B5EF4-FFF2-40B4-BE49-F238E27FC236}">
                  <a16:creationId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sp>
          <p:nvSpPr>
            <p:cNvPr id="64" name="Freeform 18">
              <a:extLst>
                <a:ext uri="{FF2B5EF4-FFF2-40B4-BE49-F238E27FC236}">
                  <a16:creationId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137160" tIns="68580" rIns="137160" bIns="68580" numCol="1" anchor="t" anchorCtr="0" compatLnSpc="1">
              <a:prstTxWarp prst="textNoShape">
                <a:avLst/>
              </a:prstTxWarp>
            </a:bodyPr>
            <a:lstStyle/>
            <a:p>
              <a:endParaRPr lang="en-GB" sz="2700"/>
            </a:p>
          </p:txBody>
        </p:sp>
      </p:grpSp>
      <p:sp>
        <p:nvSpPr>
          <p:cNvPr id="66" name="Oval 65">
            <a:extLst>
              <a:ext uri="{FF2B5EF4-FFF2-40B4-BE49-F238E27FC236}">
                <a16:creationId xmlns:a16="http://schemas.microsoft.com/office/drawing/2014/main" id="{B327ECD0-E1B0-4737-8A11-DA4355BE380C}"/>
              </a:ext>
            </a:extLst>
          </p:cNvPr>
          <p:cNvSpPr/>
          <p:nvPr/>
        </p:nvSpPr>
        <p:spPr>
          <a:xfrm>
            <a:off x="3386578" y="1806858"/>
            <a:ext cx="759549" cy="759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1</a:t>
            </a:r>
          </a:p>
        </p:txBody>
      </p:sp>
      <p:sp>
        <p:nvSpPr>
          <p:cNvPr id="67" name="TextBox 66">
            <a:extLst>
              <a:ext uri="{FF2B5EF4-FFF2-40B4-BE49-F238E27FC236}">
                <a16:creationId xmlns:a16="http://schemas.microsoft.com/office/drawing/2014/main" id="{43E9AA7E-9A40-4378-BA1F-D2DC2684ED35}"/>
              </a:ext>
            </a:extLst>
          </p:cNvPr>
          <p:cNvSpPr txBox="1"/>
          <p:nvPr/>
        </p:nvSpPr>
        <p:spPr>
          <a:xfrm>
            <a:off x="1549051" y="5372084"/>
            <a:ext cx="4478892" cy="1815882"/>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latin typeface="Cambria"/>
                <a:ea typeface="+mn-lt"/>
                <a:cs typeface="+mn-lt"/>
              </a:rPr>
              <a:t>Integrating software applications with hardware devices such as cameras and biometric scanners</a:t>
            </a:r>
            <a:endParaRPr lang="en-US" sz="2800" dirty="0">
              <a:solidFill>
                <a:schemeClr val="tx1">
                  <a:lumMod val="95000"/>
                  <a:lumOff val="5000"/>
                </a:schemeClr>
              </a:solidFill>
              <a:latin typeface="Cambria"/>
              <a:ea typeface="Cambria"/>
            </a:endParaRPr>
          </a:p>
        </p:txBody>
      </p:sp>
      <p:sp>
        <p:nvSpPr>
          <p:cNvPr id="68" name="Oval 67">
            <a:extLst>
              <a:ext uri="{FF2B5EF4-FFF2-40B4-BE49-F238E27FC236}">
                <a16:creationId xmlns:a16="http://schemas.microsoft.com/office/drawing/2014/main" id="{A445E318-5EBB-456A-AB1D-82C950818623}"/>
              </a:ext>
            </a:extLst>
          </p:cNvPr>
          <p:cNvSpPr/>
          <p:nvPr/>
        </p:nvSpPr>
        <p:spPr>
          <a:xfrm>
            <a:off x="3386578" y="4532337"/>
            <a:ext cx="759549" cy="7595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2</a:t>
            </a:r>
          </a:p>
        </p:txBody>
      </p:sp>
      <p:sp>
        <p:nvSpPr>
          <p:cNvPr id="73" name="Oval 72">
            <a:extLst>
              <a:ext uri="{FF2B5EF4-FFF2-40B4-BE49-F238E27FC236}">
                <a16:creationId xmlns:a16="http://schemas.microsoft.com/office/drawing/2014/main" id="{6C67BB8D-4F08-4687-95FD-F1D81ABCF35D}"/>
              </a:ext>
            </a:extLst>
          </p:cNvPr>
          <p:cNvSpPr/>
          <p:nvPr/>
        </p:nvSpPr>
        <p:spPr>
          <a:xfrm>
            <a:off x="14383806" y="1802774"/>
            <a:ext cx="759549" cy="7595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a:t>3</a:t>
            </a:r>
          </a:p>
        </p:txBody>
      </p:sp>
      <p:sp>
        <p:nvSpPr>
          <p:cNvPr id="76" name="TextBox 75">
            <a:extLst>
              <a:ext uri="{FF2B5EF4-FFF2-40B4-BE49-F238E27FC236}">
                <a16:creationId xmlns:a16="http://schemas.microsoft.com/office/drawing/2014/main" id="{A98F7418-2E84-4D83-AB5C-A6C8FD62F902}"/>
              </a:ext>
            </a:extLst>
          </p:cNvPr>
          <p:cNvSpPr txBox="1"/>
          <p:nvPr/>
        </p:nvSpPr>
        <p:spPr>
          <a:xfrm>
            <a:off x="12484992" y="2580867"/>
            <a:ext cx="4557179" cy="1384995"/>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latin typeface="Cambria"/>
                <a:ea typeface="+mn-lt"/>
                <a:cs typeface="+mn-lt"/>
              </a:rPr>
              <a:t>Capturing the face of the employee or student entering the designated area</a:t>
            </a:r>
            <a:endParaRPr lang="en-US" sz="2800" dirty="0">
              <a:solidFill>
                <a:schemeClr val="tx1">
                  <a:lumMod val="95000"/>
                  <a:lumOff val="5000"/>
                </a:schemeClr>
              </a:solidFill>
              <a:latin typeface="Cambria"/>
              <a:ea typeface="Cambria"/>
              <a:cs typeface="Calibri"/>
            </a:endParaRPr>
          </a:p>
        </p:txBody>
      </p:sp>
      <p:sp>
        <p:nvSpPr>
          <p:cNvPr id="77" name="Oval 76">
            <a:extLst>
              <a:ext uri="{FF2B5EF4-FFF2-40B4-BE49-F238E27FC236}">
                <a16:creationId xmlns:a16="http://schemas.microsoft.com/office/drawing/2014/main" id="{30944E66-AC4C-4425-AB68-2D7ACD83CD9A}"/>
              </a:ext>
            </a:extLst>
          </p:cNvPr>
          <p:cNvSpPr/>
          <p:nvPr/>
        </p:nvSpPr>
        <p:spPr>
          <a:xfrm>
            <a:off x="14383806" y="4524706"/>
            <a:ext cx="759549" cy="7595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700" b="1"/>
              <a:t>4</a:t>
            </a:r>
            <a:endParaRPr lang="en-US" sz="2700" b="1"/>
          </a:p>
        </p:txBody>
      </p:sp>
      <p:sp>
        <p:nvSpPr>
          <p:cNvPr id="78" name="TextBox 77">
            <a:extLst>
              <a:ext uri="{FF2B5EF4-FFF2-40B4-BE49-F238E27FC236}">
                <a16:creationId xmlns:a16="http://schemas.microsoft.com/office/drawing/2014/main" id="{91FE69F6-9293-4343-B952-0660EA60F5D7}"/>
              </a:ext>
            </a:extLst>
          </p:cNvPr>
          <p:cNvSpPr txBox="1"/>
          <p:nvPr/>
        </p:nvSpPr>
        <p:spPr>
          <a:xfrm>
            <a:off x="12484993" y="5365429"/>
            <a:ext cx="4557177" cy="1384995"/>
          </a:xfrm>
          <a:prstGeom prst="rect">
            <a:avLst/>
          </a:prstGeom>
          <a:noFill/>
        </p:spPr>
        <p:txBody>
          <a:bodyPr wrap="square" lIns="91440" tIns="45720" rIns="91440" bIns="45720" rtlCol="0" anchor="t">
            <a:spAutoFit/>
          </a:bodyPr>
          <a:lstStyle/>
          <a:p>
            <a:pPr algn="ctr">
              <a:defRPr/>
            </a:pPr>
            <a:r>
              <a:rPr lang="en-US" sz="2800" dirty="0">
                <a:solidFill>
                  <a:schemeClr val="tx1">
                    <a:lumMod val="95000"/>
                    <a:lumOff val="5000"/>
                  </a:schemeClr>
                </a:solidFill>
                <a:ea typeface="+mn-lt"/>
                <a:cs typeface="+mn-lt"/>
              </a:rPr>
              <a:t>Matching the captured face against a pre-registered database</a:t>
            </a:r>
            <a:endParaRPr lang="en-US" sz="2800" dirty="0">
              <a:solidFill>
                <a:schemeClr val="tx1">
                  <a:lumMod val="95000"/>
                  <a:lumOff val="5000"/>
                </a:schemeClr>
              </a:solidFill>
              <a:cs typeface="Calibri"/>
            </a:endParaRPr>
          </a:p>
        </p:txBody>
      </p:sp>
      <p:sp>
        <p:nvSpPr>
          <p:cNvPr id="2" name="TextBox 1">
            <a:extLst>
              <a:ext uri="{FF2B5EF4-FFF2-40B4-BE49-F238E27FC236}">
                <a16:creationId xmlns:a16="http://schemas.microsoft.com/office/drawing/2014/main" id="{660FB059-7512-93DB-9282-54DFED81D946}"/>
              </a:ext>
            </a:extLst>
          </p:cNvPr>
          <p:cNvSpPr txBox="1"/>
          <p:nvPr/>
        </p:nvSpPr>
        <p:spPr>
          <a:xfrm>
            <a:off x="1549050" y="2585043"/>
            <a:ext cx="4478892" cy="1384995"/>
          </a:xfrm>
          <a:prstGeom prst="rect">
            <a:avLst/>
          </a:prstGeom>
          <a:noFill/>
        </p:spPr>
        <p:txBody>
          <a:bodyPr wrap="square" lIns="91440" tIns="45720" rIns="91440" bIns="45720" rtlCol="0" anchor="t">
            <a:spAutoFit/>
          </a:bodyPr>
          <a:lstStyle/>
          <a:p>
            <a:pPr algn="ctr">
              <a:defRPr/>
            </a:pPr>
            <a:r>
              <a:rPr lang="en-US" sz="2800" dirty="0">
                <a:latin typeface="Cambria"/>
                <a:ea typeface="Open Sans"/>
                <a:cs typeface="Open Sans"/>
              </a:rPr>
              <a:t>Uses face recognition technology to track attendance</a:t>
            </a:r>
            <a:endParaRPr lang="en-US" dirty="0">
              <a:cs typeface="Calibri" panose="020F0502020204030204"/>
            </a:endParaRPr>
          </a:p>
        </p:txBody>
      </p:sp>
      <p:sp>
        <p:nvSpPr>
          <p:cNvPr id="12" name="TextBox 11">
            <a:extLst>
              <a:ext uri="{FF2B5EF4-FFF2-40B4-BE49-F238E27FC236}">
                <a16:creationId xmlns:a16="http://schemas.microsoft.com/office/drawing/2014/main" id="{15CE9DFA-8EE6-C1B7-2A57-E8FC35C94D9F}"/>
              </a:ext>
            </a:extLst>
          </p:cNvPr>
          <p:cNvSpPr txBox="1"/>
          <p:nvPr/>
        </p:nvSpPr>
        <p:spPr>
          <a:xfrm>
            <a:off x="1439447" y="8409645"/>
            <a:ext cx="4478892" cy="523220"/>
          </a:xfrm>
          <a:prstGeom prst="rect">
            <a:avLst/>
          </a:prstGeom>
          <a:noFill/>
        </p:spPr>
        <p:txBody>
          <a:bodyPr wrap="square" lIns="91440" tIns="45720" rIns="91440" bIns="45720" rtlCol="0" anchor="t">
            <a:spAutoFit/>
          </a:bodyPr>
          <a:lstStyle/>
          <a:p>
            <a:pPr algn="just">
              <a:defRPr/>
            </a:pPr>
            <a:endParaRPr lang="en-US" sz="2800">
              <a:solidFill>
                <a:schemeClr val="tx1">
                  <a:lumMod val="95000"/>
                  <a:lumOff val="5000"/>
                </a:schemeClr>
              </a:solidFill>
              <a:latin typeface="Calibri"/>
              <a:ea typeface="Cambria"/>
              <a:cs typeface="Calibri"/>
            </a:endParaRPr>
          </a:p>
        </p:txBody>
      </p:sp>
      <p:sp>
        <p:nvSpPr>
          <p:cNvPr id="13" name="TextBox 12">
            <a:extLst>
              <a:ext uri="{FF2B5EF4-FFF2-40B4-BE49-F238E27FC236}">
                <a16:creationId xmlns:a16="http://schemas.microsoft.com/office/drawing/2014/main" id="{BCED5033-B8D5-5E1F-BA33-50D45C8ABF36}"/>
              </a:ext>
            </a:extLst>
          </p:cNvPr>
          <p:cNvSpPr txBox="1"/>
          <p:nvPr/>
        </p:nvSpPr>
        <p:spPr>
          <a:xfrm>
            <a:off x="1533392" y="8190440"/>
            <a:ext cx="4478892" cy="954107"/>
          </a:xfrm>
          <a:prstGeom prst="rect">
            <a:avLst/>
          </a:prstGeom>
          <a:noFill/>
        </p:spPr>
        <p:txBody>
          <a:bodyPr wrap="square" lIns="91440" tIns="45720" rIns="91440" bIns="45720" rtlCol="0" anchor="t">
            <a:spAutoFit/>
          </a:bodyPr>
          <a:lstStyle/>
          <a:p>
            <a:pPr algn="ctr">
              <a:defRPr/>
            </a:pPr>
            <a:r>
              <a:rPr lang="en-US" sz="2800" dirty="0">
                <a:latin typeface="Cambria"/>
                <a:ea typeface="+mn-lt"/>
                <a:cs typeface="+mn-lt"/>
              </a:rPr>
              <a:t>Eliminating the need for manual attendance tracking</a:t>
            </a:r>
            <a:endParaRPr lang="en-US" sz="2800" dirty="0">
              <a:latin typeface="Cambria"/>
              <a:ea typeface="Cambria"/>
              <a:cs typeface="Calibri"/>
            </a:endParaRPr>
          </a:p>
        </p:txBody>
      </p:sp>
      <p:sp>
        <p:nvSpPr>
          <p:cNvPr id="14" name="TextBox 13">
            <a:extLst>
              <a:ext uri="{FF2B5EF4-FFF2-40B4-BE49-F238E27FC236}">
                <a16:creationId xmlns:a16="http://schemas.microsoft.com/office/drawing/2014/main" id="{51BD3E02-B417-6FEA-B168-879FEE360AFD}"/>
              </a:ext>
            </a:extLst>
          </p:cNvPr>
          <p:cNvSpPr txBox="1"/>
          <p:nvPr/>
        </p:nvSpPr>
        <p:spPr>
          <a:xfrm>
            <a:off x="12634585" y="8534905"/>
            <a:ext cx="4478892" cy="954107"/>
          </a:xfrm>
          <a:prstGeom prst="rect">
            <a:avLst/>
          </a:prstGeom>
          <a:noFill/>
        </p:spPr>
        <p:txBody>
          <a:bodyPr wrap="square" lIns="91440" tIns="45720" rIns="91440" bIns="45720" rtlCol="0" anchor="t">
            <a:spAutoFit/>
          </a:bodyPr>
          <a:lstStyle/>
          <a:p>
            <a:pPr algn="ctr">
              <a:defRPr/>
            </a:pPr>
            <a:r>
              <a:rPr lang="en-US" sz="2800" dirty="0">
                <a:latin typeface="Cambria"/>
                <a:ea typeface="+mn-lt"/>
                <a:cs typeface="+mn-lt"/>
              </a:rPr>
              <a:t>Providing real-time monitoring of attendance</a:t>
            </a:r>
            <a:endParaRPr lang="en-US" sz="2800" dirty="0">
              <a:latin typeface="Cambria"/>
              <a:ea typeface="Cambria"/>
              <a:cs typeface="Calibri"/>
            </a:endParaRPr>
          </a:p>
        </p:txBody>
      </p:sp>
      <p:sp>
        <p:nvSpPr>
          <p:cNvPr id="16" name="Oval 15">
            <a:extLst>
              <a:ext uri="{FF2B5EF4-FFF2-40B4-BE49-F238E27FC236}">
                <a16:creationId xmlns:a16="http://schemas.microsoft.com/office/drawing/2014/main" id="{92F7C3E9-1280-8F46-6DF6-578821B549E4}"/>
              </a:ext>
            </a:extLst>
          </p:cNvPr>
          <p:cNvSpPr/>
          <p:nvPr/>
        </p:nvSpPr>
        <p:spPr>
          <a:xfrm>
            <a:off x="3402235" y="7413322"/>
            <a:ext cx="759549" cy="7595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700" b="1">
                <a:cs typeface="Calibri"/>
              </a:rPr>
              <a:t>5</a:t>
            </a:r>
          </a:p>
        </p:txBody>
      </p:sp>
      <p:sp>
        <p:nvSpPr>
          <p:cNvPr id="17" name="Oval 16">
            <a:extLst>
              <a:ext uri="{FF2B5EF4-FFF2-40B4-BE49-F238E27FC236}">
                <a16:creationId xmlns:a16="http://schemas.microsoft.com/office/drawing/2014/main" id="{854E8760-CE43-5E40-B0AA-8E2425160088}"/>
              </a:ext>
            </a:extLst>
          </p:cNvPr>
          <p:cNvSpPr/>
          <p:nvPr/>
        </p:nvSpPr>
        <p:spPr>
          <a:xfrm>
            <a:off x="14378166" y="7413323"/>
            <a:ext cx="759549" cy="759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700" b="1">
                <a:cs typeface="Calibri"/>
              </a:rPr>
              <a:t>6</a:t>
            </a:r>
          </a:p>
        </p:txBody>
      </p:sp>
    </p:spTree>
    <p:extLst>
      <p:ext uri="{BB962C8B-B14F-4D97-AF65-F5344CB8AC3E}">
        <p14:creationId xmlns:p14="http://schemas.microsoft.com/office/powerpoint/2010/main" val="1662463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mph" presetSubtype="0" fill="hold" nodeType="afterEffect">
                                  <p:stCondLst>
                                    <p:cond delay="0"/>
                                  </p:st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cTn>
                              </p:par>
                              <p:par>
                                <p:cTn id="20" presetID="42"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anim calcmode="lin" valueType="num">
                                      <p:cBhvr>
                                        <p:cTn id="23" dur="1000" fill="hold"/>
                                        <p:tgtEl>
                                          <p:spTgt spid="66"/>
                                        </p:tgtEl>
                                        <p:attrNameLst>
                                          <p:attrName>ppt_x</p:attrName>
                                        </p:attrNameLst>
                                      </p:cBhvr>
                                      <p:tavLst>
                                        <p:tav tm="0">
                                          <p:val>
                                            <p:strVal val="#ppt_x"/>
                                          </p:val>
                                        </p:tav>
                                        <p:tav tm="100000">
                                          <p:val>
                                            <p:strVal val="#ppt_x"/>
                                          </p:val>
                                        </p:tav>
                                      </p:tavLst>
                                    </p:anim>
                                    <p:anim calcmode="lin" valueType="num">
                                      <p:cBhvr>
                                        <p:cTn id="24" dur="10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nodePh="1">
                                  <p:stCondLst>
                                    <p:cond delay="0"/>
                                  </p:stCondLst>
                                  <p:endCondLst>
                                    <p:cond evt="begin" delay="0">
                                      <p:tn val="40"/>
                                    </p:cond>
                                  </p:end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1000"/>
                                        <p:tgtEl>
                                          <p:spTgt spid="73"/>
                                        </p:tgtEl>
                                      </p:cBhvr>
                                    </p:animEffect>
                                    <p:anim calcmode="lin" valueType="num">
                                      <p:cBhvr>
                                        <p:cTn id="58" dur="1000" fill="hold"/>
                                        <p:tgtEl>
                                          <p:spTgt spid="73"/>
                                        </p:tgtEl>
                                        <p:attrNameLst>
                                          <p:attrName>ppt_x</p:attrName>
                                        </p:attrNameLst>
                                      </p:cBhvr>
                                      <p:tavLst>
                                        <p:tav tm="0">
                                          <p:val>
                                            <p:strVal val="#ppt_x"/>
                                          </p:val>
                                        </p:tav>
                                        <p:tav tm="100000">
                                          <p:val>
                                            <p:strVal val="#ppt_x"/>
                                          </p:val>
                                        </p:tav>
                                      </p:tavLst>
                                    </p:anim>
                                    <p:anim calcmode="lin" valueType="num">
                                      <p:cBhvr>
                                        <p:cTn id="59" dur="1000" fill="hold"/>
                                        <p:tgtEl>
                                          <p:spTgt spid="7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1000"/>
                                        <p:tgtEl>
                                          <p:spTgt spid="76"/>
                                        </p:tgtEl>
                                      </p:cBhvr>
                                    </p:animEffect>
                                    <p:anim calcmode="lin" valueType="num">
                                      <p:cBhvr>
                                        <p:cTn id="63" dur="1000" fill="hold"/>
                                        <p:tgtEl>
                                          <p:spTgt spid="76"/>
                                        </p:tgtEl>
                                        <p:attrNameLst>
                                          <p:attrName>ppt_x</p:attrName>
                                        </p:attrNameLst>
                                      </p:cBhvr>
                                      <p:tavLst>
                                        <p:tav tm="0">
                                          <p:val>
                                            <p:strVal val="#ppt_x"/>
                                          </p:val>
                                        </p:tav>
                                        <p:tav tm="100000">
                                          <p:val>
                                            <p:strVal val="#ppt_x"/>
                                          </p:val>
                                        </p:tav>
                                      </p:tavLst>
                                    </p:anim>
                                    <p:anim calcmode="lin" valueType="num">
                                      <p:cBhvr>
                                        <p:cTn id="64" dur="1000" fill="hold"/>
                                        <p:tgtEl>
                                          <p:spTgt spid="7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1000"/>
                                        <p:tgtEl>
                                          <p:spTgt spid="77"/>
                                        </p:tgtEl>
                                      </p:cBhvr>
                                    </p:animEffect>
                                    <p:anim calcmode="lin" valueType="num">
                                      <p:cBhvr>
                                        <p:cTn id="68" dur="1000" fill="hold"/>
                                        <p:tgtEl>
                                          <p:spTgt spid="77"/>
                                        </p:tgtEl>
                                        <p:attrNameLst>
                                          <p:attrName>ppt_x</p:attrName>
                                        </p:attrNameLst>
                                      </p:cBhvr>
                                      <p:tavLst>
                                        <p:tav tm="0">
                                          <p:val>
                                            <p:strVal val="#ppt_x"/>
                                          </p:val>
                                        </p:tav>
                                        <p:tav tm="100000">
                                          <p:val>
                                            <p:strVal val="#ppt_x"/>
                                          </p:val>
                                        </p:tav>
                                      </p:tavLst>
                                    </p:anim>
                                    <p:anim calcmode="lin" valueType="num">
                                      <p:cBhvr>
                                        <p:cTn id="69" dur="1000" fill="hold"/>
                                        <p:tgtEl>
                                          <p:spTgt spid="7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1000"/>
                                        <p:tgtEl>
                                          <p:spTgt spid="78"/>
                                        </p:tgtEl>
                                      </p:cBhvr>
                                    </p:animEffect>
                                    <p:anim calcmode="lin" valueType="num">
                                      <p:cBhvr>
                                        <p:cTn id="73" dur="1000" fill="hold"/>
                                        <p:tgtEl>
                                          <p:spTgt spid="78"/>
                                        </p:tgtEl>
                                        <p:attrNameLst>
                                          <p:attrName>ppt_x</p:attrName>
                                        </p:attrNameLst>
                                      </p:cBhvr>
                                      <p:tavLst>
                                        <p:tav tm="0">
                                          <p:val>
                                            <p:strVal val="#ppt_x"/>
                                          </p:val>
                                        </p:tav>
                                        <p:tav tm="100000">
                                          <p:val>
                                            <p:strVal val="#ppt_x"/>
                                          </p:val>
                                        </p:tav>
                                      </p:tavLst>
                                    </p:anim>
                                    <p:anim calcmode="lin" valueType="num">
                                      <p:cBhvr>
                                        <p:cTn id="74" dur="1000" fill="hold"/>
                                        <p:tgtEl>
                                          <p:spTgt spid="7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6" grpId="0" animBg="1"/>
      <p:bldP spid="67" grpId="0"/>
      <p:bldP spid="68" grpId="0" animBg="1"/>
      <p:bldP spid="73" grpId="0" animBg="1"/>
      <p:bldP spid="76" grpId="0"/>
      <p:bldP spid="77" grpId="0" animBg="1"/>
      <p:bldP spid="78" grpId="0"/>
      <p:bldP spid="2" grpId="0"/>
      <p:bldP spid="12" grpId="0"/>
      <p:bldP spid="13" grpId="0"/>
      <p:bldP spid="14"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5DD3BF2F-3B76-4191-A218-13831021AF80}"/>
              </a:ext>
            </a:extLst>
          </p:cNvPr>
          <p:cNvSpPr txBox="1"/>
          <p:nvPr/>
        </p:nvSpPr>
        <p:spPr>
          <a:xfrm>
            <a:off x="969890" y="543157"/>
            <a:ext cx="8946090" cy="1323439"/>
          </a:xfrm>
          <a:prstGeom prst="rect">
            <a:avLst/>
          </a:prstGeom>
          <a:noFill/>
        </p:spPr>
        <p:txBody>
          <a:bodyPr wrap="square" lIns="91440" tIns="45720" rIns="91440" bIns="45720" rtlCol="0" anchor="t">
            <a:spAutoFit/>
          </a:bodyPr>
          <a:lstStyle/>
          <a:p>
            <a:pPr defTabSz="1371600">
              <a:defRPr/>
            </a:pPr>
            <a:r>
              <a:rPr lang="en-US" sz="8000" b="1" dirty="0">
                <a:solidFill>
                  <a:srgbClr val="4595FF"/>
                </a:solidFill>
                <a:latin typeface="Cambria"/>
                <a:ea typeface="Cambria"/>
              </a:rPr>
              <a:t>Project Objectives</a:t>
            </a:r>
          </a:p>
        </p:txBody>
      </p:sp>
      <p:sp>
        <p:nvSpPr>
          <p:cNvPr id="76" name="TextBox 75">
            <a:extLst>
              <a:ext uri="{FF2B5EF4-FFF2-40B4-BE49-F238E27FC236}">
                <a16:creationId xmlns:a16="http://schemas.microsoft.com/office/drawing/2014/main" id="{850AD23B-90BD-4EDB-AC73-80696B8CBB6D}"/>
              </a:ext>
            </a:extLst>
          </p:cNvPr>
          <p:cNvSpPr txBox="1"/>
          <p:nvPr/>
        </p:nvSpPr>
        <p:spPr>
          <a:xfrm>
            <a:off x="2432771" y="2879975"/>
            <a:ext cx="4038799" cy="3108543"/>
          </a:xfrm>
          <a:prstGeom prst="rect">
            <a:avLst/>
          </a:prstGeom>
          <a:noFill/>
        </p:spPr>
        <p:txBody>
          <a:bodyPr wrap="square" lIns="91440" tIns="45720" rIns="91440" bIns="45720" rtlCol="0" anchor="t">
            <a:spAutoFit/>
          </a:bodyPr>
          <a:lstStyle/>
          <a:p>
            <a:pPr algn="just" defTabSz="1371600">
              <a:defRPr/>
            </a:pPr>
            <a:r>
              <a:rPr lang="en-US" sz="2800" dirty="0">
                <a:ea typeface="+mn-lt"/>
                <a:cs typeface="+mn-lt"/>
              </a:rPr>
              <a:t>Accurate and efficient tracking of attendance: The system aims to accurately and efficiently track attendance by using advanced facial recognition technology.</a:t>
            </a:r>
          </a:p>
        </p:txBody>
      </p:sp>
      <p:sp>
        <p:nvSpPr>
          <p:cNvPr id="77" name="TextBox 76">
            <a:extLst>
              <a:ext uri="{FF2B5EF4-FFF2-40B4-BE49-F238E27FC236}">
                <a16:creationId xmlns:a16="http://schemas.microsoft.com/office/drawing/2014/main" id="{33935651-F8C7-4782-99FE-345CAD35EB30}"/>
              </a:ext>
            </a:extLst>
          </p:cNvPr>
          <p:cNvSpPr txBox="1"/>
          <p:nvPr/>
        </p:nvSpPr>
        <p:spPr>
          <a:xfrm>
            <a:off x="675332" y="2890745"/>
            <a:ext cx="2148150" cy="1477328"/>
          </a:xfrm>
          <a:prstGeom prst="rect">
            <a:avLst/>
          </a:prstGeom>
          <a:noFill/>
        </p:spPr>
        <p:txBody>
          <a:bodyPr wrap="square" rtlCol="0">
            <a:spAutoFit/>
          </a:bodyPr>
          <a:lstStyle/>
          <a:p>
            <a:pPr algn="just" defTabSz="1371600">
              <a:defRPr/>
            </a:pPr>
            <a:r>
              <a:rPr lang="en-US" sz="9000" b="1" dirty="0">
                <a:solidFill>
                  <a:srgbClr val="CB1B4A"/>
                </a:solidFill>
                <a:latin typeface="Open Sans" panose="020B0606030504020204" pitchFamily="34" charset="0"/>
              </a:rPr>
              <a:t>01</a:t>
            </a:r>
            <a:endParaRPr lang="en-GB" sz="90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78" name="TextBox 77">
            <a:extLst>
              <a:ext uri="{FF2B5EF4-FFF2-40B4-BE49-F238E27FC236}">
                <a16:creationId xmlns:a16="http://schemas.microsoft.com/office/drawing/2014/main" id="{AD3A5476-F07F-4B93-AEA3-35F240EC5308}"/>
              </a:ext>
            </a:extLst>
          </p:cNvPr>
          <p:cNvSpPr txBox="1"/>
          <p:nvPr/>
        </p:nvSpPr>
        <p:spPr>
          <a:xfrm>
            <a:off x="11345944" y="7710629"/>
            <a:ext cx="6013070" cy="1815882"/>
          </a:xfrm>
          <a:prstGeom prst="rect">
            <a:avLst/>
          </a:prstGeom>
          <a:noFill/>
        </p:spPr>
        <p:txBody>
          <a:bodyPr wrap="square" lIns="91440" tIns="45720" rIns="91440" bIns="45720" rtlCol="0" anchor="t">
            <a:spAutoFit/>
          </a:bodyPr>
          <a:lstStyle/>
          <a:p>
            <a:pPr algn="just" defTabSz="1371600">
              <a:defRPr/>
            </a:pPr>
            <a:r>
              <a:rPr lang="en-US" sz="2800" dirty="0">
                <a:ea typeface="+mn-lt"/>
                <a:cs typeface="+mn-lt"/>
              </a:rPr>
              <a:t>Reduction in attendance fraud: Face recognition technology can help to reduce attendance fraud such as proxy attendance.</a:t>
            </a:r>
          </a:p>
        </p:txBody>
      </p:sp>
      <p:sp>
        <p:nvSpPr>
          <p:cNvPr id="84" name="TextBox 83">
            <a:extLst>
              <a:ext uri="{FF2B5EF4-FFF2-40B4-BE49-F238E27FC236}">
                <a16:creationId xmlns:a16="http://schemas.microsoft.com/office/drawing/2014/main" id="{85C54AB9-A410-40AB-800C-C14F8B8562AF}"/>
              </a:ext>
            </a:extLst>
          </p:cNvPr>
          <p:cNvSpPr txBox="1"/>
          <p:nvPr/>
        </p:nvSpPr>
        <p:spPr>
          <a:xfrm>
            <a:off x="553873" y="7477778"/>
            <a:ext cx="2148150" cy="1477328"/>
          </a:xfrm>
          <a:prstGeom prst="rect">
            <a:avLst/>
          </a:prstGeom>
          <a:noFill/>
        </p:spPr>
        <p:txBody>
          <a:bodyPr wrap="square" rtlCol="0">
            <a:spAutoFit/>
          </a:bodyPr>
          <a:lstStyle/>
          <a:p>
            <a:pPr algn="just" defTabSz="1371600">
              <a:defRPr/>
            </a:pPr>
            <a:r>
              <a:rPr lang="en-US" sz="9000" b="1" dirty="0">
                <a:solidFill>
                  <a:srgbClr val="FCB414"/>
                </a:solidFill>
                <a:latin typeface="Open Sans" panose="020B0606030504020204" pitchFamily="34" charset="0"/>
              </a:rPr>
              <a:t>02</a:t>
            </a:r>
            <a:endParaRPr lang="en-GB" sz="9000" b="1" dirty="0">
              <a:solidFill>
                <a:srgbClr val="FCB414"/>
              </a:solidFill>
              <a:latin typeface="Noto Sans" panose="020B0502040504020204" pitchFamily="34"/>
              <a:ea typeface="Noto Sans" panose="020B0502040504020204" pitchFamily="34"/>
              <a:cs typeface="Noto Sans" panose="020B0502040504020204" pitchFamily="34"/>
            </a:endParaRPr>
          </a:p>
        </p:txBody>
      </p:sp>
      <p:sp>
        <p:nvSpPr>
          <p:cNvPr id="87" name="TextBox 86">
            <a:extLst>
              <a:ext uri="{FF2B5EF4-FFF2-40B4-BE49-F238E27FC236}">
                <a16:creationId xmlns:a16="http://schemas.microsoft.com/office/drawing/2014/main" id="{6DEFE966-6884-48DC-93F3-ACD8E74411B8}"/>
              </a:ext>
            </a:extLst>
          </p:cNvPr>
          <p:cNvSpPr txBox="1"/>
          <p:nvPr/>
        </p:nvSpPr>
        <p:spPr>
          <a:xfrm>
            <a:off x="11659125" y="2887588"/>
            <a:ext cx="6013070" cy="3539430"/>
          </a:xfrm>
          <a:prstGeom prst="rect">
            <a:avLst/>
          </a:prstGeom>
          <a:noFill/>
        </p:spPr>
        <p:txBody>
          <a:bodyPr wrap="square" lIns="91440" tIns="45720" rIns="91440" bIns="45720" rtlCol="0" anchor="t">
            <a:spAutoFit/>
          </a:bodyPr>
          <a:lstStyle/>
          <a:p>
            <a:pPr algn="just" defTabSz="1371600">
              <a:defRPr/>
            </a:pPr>
            <a:r>
              <a:rPr lang="en-US" sz="2800" dirty="0">
                <a:solidFill>
                  <a:schemeClr val="tx1">
                    <a:lumMod val="95000"/>
                    <a:lumOff val="5000"/>
                  </a:schemeClr>
                </a:solidFill>
                <a:latin typeface="Cambria"/>
                <a:ea typeface="+mn-lt"/>
                <a:cs typeface="+mn-lt"/>
              </a:rPr>
              <a:t>Cost savings: The attendance management system using face recognition technology can reduce costs associated with manual attendance tracking, such as paper-based systems, and improve overall operational efficiency.</a:t>
            </a:r>
          </a:p>
          <a:p>
            <a:pPr algn="just" defTabSz="1371600">
              <a:defRPr/>
            </a:pPr>
            <a:endParaRPr lang="en-US" sz="2800" dirty="0">
              <a:solidFill>
                <a:schemeClr val="tx1">
                  <a:lumMod val="95000"/>
                  <a:lumOff val="5000"/>
                </a:schemeClr>
              </a:solidFill>
              <a:latin typeface="Cambria"/>
              <a:ea typeface="Open Sans"/>
              <a:cs typeface="Calibri"/>
            </a:endParaRPr>
          </a:p>
        </p:txBody>
      </p:sp>
      <p:sp>
        <p:nvSpPr>
          <p:cNvPr id="88" name="TextBox 87">
            <a:extLst>
              <a:ext uri="{FF2B5EF4-FFF2-40B4-BE49-F238E27FC236}">
                <a16:creationId xmlns:a16="http://schemas.microsoft.com/office/drawing/2014/main" id="{AB81F640-56D3-44C7-A5FF-0D18290B6B43}"/>
              </a:ext>
            </a:extLst>
          </p:cNvPr>
          <p:cNvSpPr txBox="1"/>
          <p:nvPr/>
        </p:nvSpPr>
        <p:spPr>
          <a:xfrm>
            <a:off x="10121503" y="2708573"/>
            <a:ext cx="2148150" cy="1477328"/>
          </a:xfrm>
          <a:prstGeom prst="rect">
            <a:avLst/>
          </a:prstGeom>
          <a:noFill/>
        </p:spPr>
        <p:txBody>
          <a:bodyPr wrap="square" rtlCol="0">
            <a:spAutoFit/>
          </a:bodyPr>
          <a:lstStyle/>
          <a:p>
            <a:pPr algn="just" defTabSz="1371600">
              <a:defRPr/>
            </a:pPr>
            <a:r>
              <a:rPr lang="en-US" sz="9000" b="1" dirty="0">
                <a:solidFill>
                  <a:srgbClr val="42AFB6"/>
                </a:solidFill>
                <a:latin typeface="Open Sans" panose="020B0606030504020204" pitchFamily="34" charset="0"/>
              </a:rPr>
              <a:t>0</a:t>
            </a:r>
            <a:r>
              <a:rPr lang="ru-RU" sz="9000" b="1" dirty="0">
                <a:solidFill>
                  <a:srgbClr val="42AFB6"/>
                </a:solidFill>
                <a:latin typeface="Open Sans" panose="020B0606030504020204" pitchFamily="34" charset="0"/>
              </a:rPr>
              <a:t>3</a:t>
            </a:r>
            <a:endParaRPr lang="en-GB" sz="9000" b="1" dirty="0">
              <a:solidFill>
                <a:srgbClr val="42AFB6"/>
              </a:solidFill>
              <a:latin typeface="Noto Sans" panose="020B0502040504020204" pitchFamily="34"/>
              <a:ea typeface="Noto Sans" panose="020B0502040504020204" pitchFamily="34"/>
              <a:cs typeface="Noto Sans" panose="020B0502040504020204" pitchFamily="34"/>
            </a:endParaRPr>
          </a:p>
        </p:txBody>
      </p:sp>
      <p:sp>
        <p:nvSpPr>
          <p:cNvPr id="89" name="TextBox 88">
            <a:extLst>
              <a:ext uri="{FF2B5EF4-FFF2-40B4-BE49-F238E27FC236}">
                <a16:creationId xmlns:a16="http://schemas.microsoft.com/office/drawing/2014/main" id="{531C2CAE-EBB9-46FA-8806-E7EC05D59439}"/>
              </a:ext>
            </a:extLst>
          </p:cNvPr>
          <p:cNvSpPr txBox="1"/>
          <p:nvPr/>
        </p:nvSpPr>
        <p:spPr>
          <a:xfrm>
            <a:off x="2304408" y="7718241"/>
            <a:ext cx="3373780" cy="1815882"/>
          </a:xfrm>
          <a:prstGeom prst="rect">
            <a:avLst/>
          </a:prstGeom>
          <a:noFill/>
        </p:spPr>
        <p:txBody>
          <a:bodyPr wrap="square" lIns="91440" tIns="45720" rIns="91440" bIns="45720" rtlCol="0" anchor="t">
            <a:spAutoFit/>
          </a:bodyPr>
          <a:lstStyle/>
          <a:p>
            <a:pPr algn="just" defTabSz="1371600">
              <a:defRPr/>
            </a:pPr>
            <a:r>
              <a:rPr lang="en-US" sz="2800" dirty="0">
                <a:latin typeface="Cambria"/>
                <a:ea typeface="+mn-lt"/>
                <a:cs typeface="+mn-lt"/>
              </a:rPr>
              <a:t>Decreasing the workload of teachers by saving time  of lecture hours </a:t>
            </a:r>
            <a:endParaRPr lang="en-US" sz="2800" dirty="0">
              <a:latin typeface="Cambria"/>
              <a:ea typeface="Cambria"/>
            </a:endParaRPr>
          </a:p>
        </p:txBody>
      </p:sp>
      <p:sp>
        <p:nvSpPr>
          <p:cNvPr id="90" name="TextBox 89">
            <a:extLst>
              <a:ext uri="{FF2B5EF4-FFF2-40B4-BE49-F238E27FC236}">
                <a16:creationId xmlns:a16="http://schemas.microsoft.com/office/drawing/2014/main" id="{F9A11214-6BCE-4DE2-BEE3-59CF8C64C617}"/>
              </a:ext>
            </a:extLst>
          </p:cNvPr>
          <p:cNvSpPr txBox="1"/>
          <p:nvPr/>
        </p:nvSpPr>
        <p:spPr>
          <a:xfrm>
            <a:off x="9518831" y="7469732"/>
            <a:ext cx="2148150" cy="1477328"/>
          </a:xfrm>
          <a:prstGeom prst="rect">
            <a:avLst/>
          </a:prstGeom>
          <a:noFill/>
        </p:spPr>
        <p:txBody>
          <a:bodyPr wrap="square" rtlCol="0">
            <a:spAutoFit/>
          </a:bodyPr>
          <a:lstStyle/>
          <a:p>
            <a:pPr algn="just" defTabSz="1371600">
              <a:defRPr/>
            </a:pPr>
            <a:r>
              <a:rPr lang="en-US" sz="9000" b="1" dirty="0">
                <a:solidFill>
                  <a:srgbClr val="C2C923"/>
                </a:solidFill>
                <a:latin typeface="Open Sans" panose="020B0606030504020204" pitchFamily="34" charset="0"/>
              </a:rPr>
              <a:t>0</a:t>
            </a:r>
            <a:r>
              <a:rPr lang="ru-RU" sz="9000" b="1" dirty="0">
                <a:solidFill>
                  <a:srgbClr val="C2C923"/>
                </a:solidFill>
                <a:latin typeface="Open Sans" panose="020B0606030504020204" pitchFamily="34" charset="0"/>
              </a:rPr>
              <a:t>4</a:t>
            </a:r>
            <a:endParaRPr lang="en-GB" sz="9000" b="1" dirty="0">
              <a:solidFill>
                <a:srgbClr val="C2C923"/>
              </a:solidFill>
              <a:latin typeface="Noto Sans" panose="020B0502040504020204" pitchFamily="34"/>
              <a:ea typeface="Noto Sans" panose="020B0502040504020204" pitchFamily="34"/>
              <a:cs typeface="Noto Sans" panose="020B0502040504020204" pitchFamily="34"/>
            </a:endParaRPr>
          </a:p>
        </p:txBody>
      </p:sp>
      <p:pic>
        <p:nvPicPr>
          <p:cNvPr id="2" name="Picture 2" descr="Shape&#10;&#10;Description automatically generated">
            <a:extLst>
              <a:ext uri="{FF2B5EF4-FFF2-40B4-BE49-F238E27FC236}">
                <a16:creationId xmlns:a16="http://schemas.microsoft.com/office/drawing/2014/main" id="{ECCB0C93-8BCF-A3DF-6B56-71550679CED4}"/>
              </a:ext>
            </a:extLst>
          </p:cNvPr>
          <p:cNvPicPr>
            <a:picLocks noChangeAspect="1"/>
          </p:cNvPicPr>
          <p:nvPr/>
        </p:nvPicPr>
        <p:blipFill>
          <a:blip r:embed="rId3"/>
          <a:stretch>
            <a:fillRect/>
          </a:stretch>
        </p:blipFill>
        <p:spPr>
          <a:xfrm>
            <a:off x="6754091" y="3719945"/>
            <a:ext cx="3491345" cy="3408218"/>
          </a:xfrm>
          <a:prstGeom prst="rect">
            <a:avLst/>
          </a:prstGeom>
        </p:spPr>
      </p:pic>
      <p:pic>
        <p:nvPicPr>
          <p:cNvPr id="3" name="Picture 3" descr="Icon&#10;&#10;Description automatically generated">
            <a:extLst>
              <a:ext uri="{FF2B5EF4-FFF2-40B4-BE49-F238E27FC236}">
                <a16:creationId xmlns:a16="http://schemas.microsoft.com/office/drawing/2014/main" id="{92375475-5C99-1914-3DA3-8463F5745CE8}"/>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Effect>
                      <a14:saturation sat="200000"/>
                    </a14:imgEffect>
                  </a14:imgLayer>
                </a14:imgProps>
              </a:ext>
            </a:extLst>
          </a:blip>
          <a:stretch>
            <a:fillRect/>
          </a:stretch>
        </p:blipFill>
        <p:spPr>
          <a:xfrm>
            <a:off x="7661564" y="4456834"/>
            <a:ext cx="1676400" cy="1934441"/>
          </a:xfrm>
          <a:prstGeom prst="rect">
            <a:avLst/>
          </a:prstGeom>
        </p:spPr>
      </p:pic>
    </p:spTree>
    <p:extLst>
      <p:ext uri="{BB962C8B-B14F-4D97-AF65-F5344CB8AC3E}">
        <p14:creationId xmlns:p14="http://schemas.microsoft.com/office/powerpoint/2010/main" val="1863604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1000"/>
                                        <p:tgtEl>
                                          <p:spTgt spid="76"/>
                                        </p:tgtEl>
                                      </p:cBhvr>
                                    </p:animEffect>
                                    <p:anim calcmode="lin" valueType="num">
                                      <p:cBhvr>
                                        <p:cTn id="14" dur="1000" fill="hold"/>
                                        <p:tgtEl>
                                          <p:spTgt spid="76"/>
                                        </p:tgtEl>
                                        <p:attrNameLst>
                                          <p:attrName>ppt_x</p:attrName>
                                        </p:attrNameLst>
                                      </p:cBhvr>
                                      <p:tavLst>
                                        <p:tav tm="0">
                                          <p:val>
                                            <p:strVal val="#ppt_x"/>
                                          </p:val>
                                        </p:tav>
                                        <p:tav tm="100000">
                                          <p:val>
                                            <p:strVal val="#ppt_x"/>
                                          </p:val>
                                        </p:tav>
                                      </p:tavLst>
                                    </p:anim>
                                    <p:anim calcmode="lin" valueType="num">
                                      <p:cBhvr>
                                        <p:cTn id="15" dur="1000" fill="hold"/>
                                        <p:tgtEl>
                                          <p:spTgt spid="7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1000"/>
                                        <p:tgtEl>
                                          <p:spTgt spid="77"/>
                                        </p:tgtEl>
                                      </p:cBhvr>
                                    </p:animEffect>
                                    <p:anim calcmode="lin" valueType="num">
                                      <p:cBhvr>
                                        <p:cTn id="19" dur="1000" fill="hold"/>
                                        <p:tgtEl>
                                          <p:spTgt spid="77"/>
                                        </p:tgtEl>
                                        <p:attrNameLst>
                                          <p:attrName>ppt_x</p:attrName>
                                        </p:attrNameLst>
                                      </p:cBhvr>
                                      <p:tavLst>
                                        <p:tav tm="0">
                                          <p:val>
                                            <p:strVal val="#ppt_x"/>
                                          </p:val>
                                        </p:tav>
                                        <p:tav tm="100000">
                                          <p:val>
                                            <p:strVal val="#ppt_x"/>
                                          </p:val>
                                        </p:tav>
                                      </p:tavLst>
                                    </p:anim>
                                    <p:anim calcmode="lin" valueType="num">
                                      <p:cBhvr>
                                        <p:cTn id="20" dur="1000" fill="hold"/>
                                        <p:tgtEl>
                                          <p:spTgt spid="7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1000"/>
                                        <p:tgtEl>
                                          <p:spTgt spid="84"/>
                                        </p:tgtEl>
                                      </p:cBhvr>
                                    </p:animEffect>
                                    <p:anim calcmode="lin" valueType="num">
                                      <p:cBhvr>
                                        <p:cTn id="25" dur="1000" fill="hold"/>
                                        <p:tgtEl>
                                          <p:spTgt spid="84"/>
                                        </p:tgtEl>
                                        <p:attrNameLst>
                                          <p:attrName>ppt_x</p:attrName>
                                        </p:attrNameLst>
                                      </p:cBhvr>
                                      <p:tavLst>
                                        <p:tav tm="0">
                                          <p:val>
                                            <p:strVal val="#ppt_x"/>
                                          </p:val>
                                        </p:tav>
                                        <p:tav tm="100000">
                                          <p:val>
                                            <p:strVal val="#ppt_x"/>
                                          </p:val>
                                        </p:tav>
                                      </p:tavLst>
                                    </p:anim>
                                    <p:anim calcmode="lin" valueType="num">
                                      <p:cBhvr>
                                        <p:cTn id="26" dur="1000" fill="hold"/>
                                        <p:tgtEl>
                                          <p:spTgt spid="8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1000"/>
                                        <p:tgtEl>
                                          <p:spTgt spid="89"/>
                                        </p:tgtEl>
                                      </p:cBhvr>
                                    </p:animEffect>
                                    <p:anim calcmode="lin" valueType="num">
                                      <p:cBhvr>
                                        <p:cTn id="30" dur="1000" fill="hold"/>
                                        <p:tgtEl>
                                          <p:spTgt spid="89"/>
                                        </p:tgtEl>
                                        <p:attrNameLst>
                                          <p:attrName>ppt_x</p:attrName>
                                        </p:attrNameLst>
                                      </p:cBhvr>
                                      <p:tavLst>
                                        <p:tav tm="0">
                                          <p:val>
                                            <p:strVal val="#ppt_x"/>
                                          </p:val>
                                        </p:tav>
                                        <p:tav tm="100000">
                                          <p:val>
                                            <p:strVal val="#ppt_x"/>
                                          </p:val>
                                        </p:tav>
                                      </p:tavLst>
                                    </p:anim>
                                    <p:anim calcmode="lin" valueType="num">
                                      <p:cBhvr>
                                        <p:cTn id="31" dur="1000" fill="hold"/>
                                        <p:tgtEl>
                                          <p:spTgt spid="89"/>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1000"/>
                                        <p:tgtEl>
                                          <p:spTgt spid="87"/>
                                        </p:tgtEl>
                                      </p:cBhvr>
                                    </p:animEffect>
                                    <p:anim calcmode="lin" valueType="num">
                                      <p:cBhvr>
                                        <p:cTn id="36" dur="1000" fill="hold"/>
                                        <p:tgtEl>
                                          <p:spTgt spid="87"/>
                                        </p:tgtEl>
                                        <p:attrNameLst>
                                          <p:attrName>ppt_x</p:attrName>
                                        </p:attrNameLst>
                                      </p:cBhvr>
                                      <p:tavLst>
                                        <p:tav tm="0">
                                          <p:val>
                                            <p:strVal val="#ppt_x"/>
                                          </p:val>
                                        </p:tav>
                                        <p:tav tm="100000">
                                          <p:val>
                                            <p:strVal val="#ppt_x"/>
                                          </p:val>
                                        </p:tav>
                                      </p:tavLst>
                                    </p:anim>
                                    <p:anim calcmode="lin" valueType="num">
                                      <p:cBhvr>
                                        <p:cTn id="37" dur="1000" fill="hold"/>
                                        <p:tgtEl>
                                          <p:spTgt spid="8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anim calcmode="lin" valueType="num">
                                      <p:cBhvr>
                                        <p:cTn id="41" dur="1000" fill="hold"/>
                                        <p:tgtEl>
                                          <p:spTgt spid="88"/>
                                        </p:tgtEl>
                                        <p:attrNameLst>
                                          <p:attrName>ppt_x</p:attrName>
                                        </p:attrNameLst>
                                      </p:cBhvr>
                                      <p:tavLst>
                                        <p:tav tm="0">
                                          <p:val>
                                            <p:strVal val="#ppt_x"/>
                                          </p:val>
                                        </p:tav>
                                        <p:tav tm="100000">
                                          <p:val>
                                            <p:strVal val="#ppt_x"/>
                                          </p:val>
                                        </p:tav>
                                      </p:tavLst>
                                    </p:anim>
                                    <p:anim calcmode="lin" valueType="num">
                                      <p:cBhvr>
                                        <p:cTn id="42" dur="1000" fill="hold"/>
                                        <p:tgtEl>
                                          <p:spTgt spid="8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1000"/>
                                        <p:tgtEl>
                                          <p:spTgt spid="78"/>
                                        </p:tgtEl>
                                      </p:cBhvr>
                                    </p:animEffec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fade">
                                      <p:cBhvr>
                                        <p:cTn id="50" dur="1000"/>
                                        <p:tgtEl>
                                          <p:spTgt spid="90"/>
                                        </p:tgtEl>
                                      </p:cBhvr>
                                    </p:animEffect>
                                    <p:anim calcmode="lin" valueType="num">
                                      <p:cBhvr>
                                        <p:cTn id="51" dur="1000" fill="hold"/>
                                        <p:tgtEl>
                                          <p:spTgt spid="90"/>
                                        </p:tgtEl>
                                        <p:attrNameLst>
                                          <p:attrName>ppt_x</p:attrName>
                                        </p:attrNameLst>
                                      </p:cBhvr>
                                      <p:tavLst>
                                        <p:tav tm="0">
                                          <p:val>
                                            <p:strVal val="#ppt_x"/>
                                          </p:val>
                                        </p:tav>
                                        <p:tav tm="100000">
                                          <p:val>
                                            <p:strVal val="#ppt_x"/>
                                          </p:val>
                                        </p:tav>
                                      </p:tavLst>
                                    </p:anim>
                                    <p:anim calcmode="lin" valueType="num">
                                      <p:cBhvr>
                                        <p:cTn id="52" dur="1000" fill="hold"/>
                                        <p:tgtEl>
                                          <p:spTgt spid="90"/>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2" presetClass="entr" presetSubtype="4"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6" grpId="0"/>
      <p:bldP spid="77" grpId="0"/>
      <p:bldP spid="78" grpId="0"/>
      <p:bldP spid="84" grpId="0"/>
      <p:bldP spid="87" grpId="0"/>
      <p:bldP spid="88" grpId="0"/>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80157" cy="10287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8B78D4-7C7F-1EE6-FF92-BCE12091A78B}"/>
              </a:ext>
            </a:extLst>
          </p:cNvPr>
          <p:cNvSpPr>
            <a:spLocks noGrp="1"/>
          </p:cNvSpPr>
          <p:nvPr>
            <p:ph type="title"/>
          </p:nvPr>
        </p:nvSpPr>
        <p:spPr>
          <a:xfrm>
            <a:off x="1257300" y="914400"/>
            <a:ext cx="5609011" cy="1996258"/>
          </a:xfrm>
        </p:spPr>
        <p:txBody>
          <a:bodyPr>
            <a:normAutofit/>
          </a:bodyPr>
          <a:lstStyle/>
          <a:p>
            <a:r>
              <a:rPr lang="en-US" b="1" dirty="0">
                <a:solidFill>
                  <a:schemeClr val="accent1"/>
                </a:solidFill>
                <a:latin typeface="Cambria"/>
                <a:ea typeface="Cambria"/>
                <a:cs typeface="Calibri Light"/>
              </a:rPr>
              <a:t>Methodology</a:t>
            </a:r>
          </a:p>
        </p:txBody>
      </p:sp>
      <p:sp>
        <p:nvSpPr>
          <p:cNvPr id="3" name="Content Placeholder 2">
            <a:extLst>
              <a:ext uri="{FF2B5EF4-FFF2-40B4-BE49-F238E27FC236}">
                <a16:creationId xmlns:a16="http://schemas.microsoft.com/office/drawing/2014/main" id="{D1C45C79-5486-29D1-1E2D-BC4E1906022C}"/>
              </a:ext>
            </a:extLst>
          </p:cNvPr>
          <p:cNvSpPr>
            <a:spLocks noGrp="1"/>
          </p:cNvSpPr>
          <p:nvPr>
            <p:ph idx="1"/>
          </p:nvPr>
        </p:nvSpPr>
        <p:spPr>
          <a:xfrm>
            <a:off x="524622" y="3208026"/>
            <a:ext cx="6325064" cy="5925224"/>
          </a:xfrm>
        </p:spPr>
        <p:txBody>
          <a:bodyPr vert="horz" lIns="91440" tIns="45720" rIns="91440" bIns="45720" rtlCol="0" anchor="t">
            <a:noAutofit/>
          </a:bodyPr>
          <a:lstStyle/>
          <a:p>
            <a:r>
              <a:rPr lang="en-US" sz="3600" dirty="0">
                <a:ea typeface="Calibri"/>
                <a:cs typeface="Calibri"/>
              </a:rPr>
              <a:t>Waterfall model is a sequential approach, where each fundamental activity of a process represented as a separate phase, arranged in linear order.</a:t>
            </a:r>
            <a:endParaRPr lang="en-US" sz="3600" dirty="0">
              <a:cs typeface="Calibri" panose="020F0502020204030204"/>
            </a:endParaRPr>
          </a:p>
          <a:p>
            <a:r>
              <a:rPr lang="en-US" sz="3600" dirty="0">
                <a:ea typeface="Calibri"/>
                <a:cs typeface="Calibri"/>
              </a:rPr>
              <a:t>In the waterfall model, you must plan and schedule all the activities before starting. working on them(plan-driven process).</a:t>
            </a:r>
          </a:p>
          <a:p>
            <a:endParaRPr lang="en-US" sz="3000" dirty="0">
              <a:ea typeface="Calibri"/>
              <a:cs typeface="Calibri"/>
            </a:endParaRPr>
          </a:p>
        </p:txBody>
      </p:sp>
      <p:pic>
        <p:nvPicPr>
          <p:cNvPr id="4" name="Picture 4" descr="Diagram&#10;&#10;Description automatically generated">
            <a:extLst>
              <a:ext uri="{FF2B5EF4-FFF2-40B4-BE49-F238E27FC236}">
                <a16:creationId xmlns:a16="http://schemas.microsoft.com/office/drawing/2014/main" id="{A9D1AB4A-F5BE-9850-FE77-E8D8E03E8E02}"/>
              </a:ext>
            </a:extLst>
          </p:cNvPr>
          <p:cNvPicPr>
            <a:picLocks noChangeAspect="1"/>
          </p:cNvPicPr>
          <p:nvPr/>
        </p:nvPicPr>
        <p:blipFill>
          <a:blip r:embed="rId2"/>
          <a:stretch>
            <a:fillRect/>
          </a:stretch>
        </p:blipFill>
        <p:spPr>
          <a:xfrm>
            <a:off x="8168185" y="1468221"/>
            <a:ext cx="9793821" cy="7843368"/>
          </a:xfrm>
          <a:prstGeom prst="rect">
            <a:avLst/>
          </a:prstGeom>
        </p:spPr>
      </p:pic>
    </p:spTree>
    <p:extLst>
      <p:ext uri="{BB962C8B-B14F-4D97-AF65-F5344CB8AC3E}">
        <p14:creationId xmlns:p14="http://schemas.microsoft.com/office/powerpoint/2010/main" val="740503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FD2D98B-0D46-BDE0-ABA8-FB9A89DEF5F8}"/>
              </a:ext>
            </a:extLst>
          </p:cNvPr>
          <p:cNvPicPr>
            <a:picLocks noChangeAspect="1"/>
          </p:cNvPicPr>
          <p:nvPr/>
        </p:nvPicPr>
        <p:blipFill rotWithShape="1">
          <a:blip r:embed="rId2"/>
          <a:srcRect b="24434"/>
          <a:stretch/>
        </p:blipFill>
        <p:spPr>
          <a:xfrm>
            <a:off x="13124053" y="5859526"/>
            <a:ext cx="4031888" cy="308015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6" name="Picture 6" descr="A picture containing logo&#10;&#10;Description automatically generated">
            <a:extLst>
              <a:ext uri="{FF2B5EF4-FFF2-40B4-BE49-F238E27FC236}">
                <a16:creationId xmlns:a16="http://schemas.microsoft.com/office/drawing/2014/main" id="{77860E1C-B280-F7A9-3811-013499ECA723}"/>
              </a:ext>
            </a:extLst>
          </p:cNvPr>
          <p:cNvPicPr>
            <a:picLocks noChangeAspect="1"/>
          </p:cNvPicPr>
          <p:nvPr/>
        </p:nvPicPr>
        <p:blipFill rotWithShape="1">
          <a:blip r:embed="rId3"/>
          <a:srcRect r="-1" b="13749"/>
          <a:stretch/>
        </p:blipFill>
        <p:spPr>
          <a:xfrm>
            <a:off x="9292887" y="1620755"/>
            <a:ext cx="3523193" cy="3523192"/>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3" name="Picture 3" descr="Icon&#10;&#10;Description automatically generated">
            <a:extLst>
              <a:ext uri="{FF2B5EF4-FFF2-40B4-BE49-F238E27FC236}">
                <a16:creationId xmlns:a16="http://schemas.microsoft.com/office/drawing/2014/main" id="{A2ABF31D-CA2A-C847-DE02-46810751A1DA}"/>
              </a:ext>
            </a:extLst>
          </p:cNvPr>
          <p:cNvPicPr>
            <a:picLocks noChangeAspect="1"/>
          </p:cNvPicPr>
          <p:nvPr/>
        </p:nvPicPr>
        <p:blipFill rotWithShape="1">
          <a:blip r:embed="rId4"/>
          <a:srcRect t="7143"/>
          <a:stretch/>
        </p:blipFill>
        <p:spPr>
          <a:xfrm>
            <a:off x="3879477" y="5478254"/>
            <a:ext cx="3843544" cy="3843544"/>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2" name="Picture 2">
            <a:extLst>
              <a:ext uri="{FF2B5EF4-FFF2-40B4-BE49-F238E27FC236}">
                <a16:creationId xmlns:a16="http://schemas.microsoft.com/office/drawing/2014/main" id="{1D923A83-3B3E-0B86-BD9E-8F8F22FB36DE}"/>
              </a:ext>
            </a:extLst>
          </p:cNvPr>
          <p:cNvPicPr>
            <a:picLocks noChangeAspect="1"/>
          </p:cNvPicPr>
          <p:nvPr/>
        </p:nvPicPr>
        <p:blipFill rotWithShape="1">
          <a:blip r:embed="rId5"/>
          <a:srcRect r="-3" b="-3"/>
          <a:stretch/>
        </p:blipFill>
        <p:spPr>
          <a:xfrm>
            <a:off x="799548" y="591127"/>
            <a:ext cx="3278219" cy="3278219"/>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p:spPr>
      </p:pic>
      <p:pic>
        <p:nvPicPr>
          <p:cNvPr id="5" name="Picture 6" descr="A picture containing text, ax, vector graphics&#10;&#10;Description automatically generated">
            <a:extLst>
              <a:ext uri="{FF2B5EF4-FFF2-40B4-BE49-F238E27FC236}">
                <a16:creationId xmlns:a16="http://schemas.microsoft.com/office/drawing/2014/main" id="{629369E9-96F7-57CE-746A-1281AD697266}"/>
              </a:ext>
            </a:extLst>
          </p:cNvPr>
          <p:cNvPicPr>
            <a:picLocks noChangeAspect="1"/>
          </p:cNvPicPr>
          <p:nvPr/>
        </p:nvPicPr>
        <p:blipFill rotWithShape="1">
          <a:blip r:embed="rId6"/>
          <a:srcRect b="12676"/>
          <a:stretch/>
        </p:blipFill>
        <p:spPr>
          <a:xfrm rot="4860000">
            <a:off x="2098644" y="4159738"/>
            <a:ext cx="2487433" cy="2345896"/>
          </a:xfrm>
          <a:prstGeom prst="rect">
            <a:avLst/>
          </a:prstGeom>
        </p:spPr>
      </p:pic>
      <p:pic>
        <p:nvPicPr>
          <p:cNvPr id="7" name="Picture 6" descr="A picture containing text, ax, vector graphics&#10;&#10;Description automatically generated">
            <a:extLst>
              <a:ext uri="{FF2B5EF4-FFF2-40B4-BE49-F238E27FC236}">
                <a16:creationId xmlns:a16="http://schemas.microsoft.com/office/drawing/2014/main" id="{4004EA81-2A0C-B721-B26B-D3283B737EE8}"/>
              </a:ext>
            </a:extLst>
          </p:cNvPr>
          <p:cNvPicPr>
            <a:picLocks noChangeAspect="1"/>
          </p:cNvPicPr>
          <p:nvPr/>
        </p:nvPicPr>
        <p:blipFill rotWithShape="1">
          <a:blip r:embed="rId6"/>
          <a:srcRect b="12676"/>
          <a:stretch/>
        </p:blipFill>
        <p:spPr>
          <a:xfrm rot="21420000">
            <a:off x="6570139" y="4304037"/>
            <a:ext cx="2487433" cy="2345896"/>
          </a:xfrm>
          <a:prstGeom prst="rect">
            <a:avLst/>
          </a:prstGeom>
        </p:spPr>
      </p:pic>
      <p:pic>
        <p:nvPicPr>
          <p:cNvPr id="8" name="Picture 7" descr="A picture containing text, ax, vector graphics&#10;&#10;Description automatically generated">
            <a:extLst>
              <a:ext uri="{FF2B5EF4-FFF2-40B4-BE49-F238E27FC236}">
                <a16:creationId xmlns:a16="http://schemas.microsoft.com/office/drawing/2014/main" id="{4D58E51F-8E86-C87F-C04E-E37A23803607}"/>
              </a:ext>
            </a:extLst>
          </p:cNvPr>
          <p:cNvPicPr>
            <a:picLocks noChangeAspect="1"/>
          </p:cNvPicPr>
          <p:nvPr/>
        </p:nvPicPr>
        <p:blipFill rotWithShape="1">
          <a:blip r:embed="rId6"/>
          <a:srcRect b="12676"/>
          <a:stretch/>
        </p:blipFill>
        <p:spPr>
          <a:xfrm flipV="1">
            <a:off x="12546204" y="3428997"/>
            <a:ext cx="2317835" cy="2798566"/>
          </a:xfrm>
          <a:prstGeom prst="rect">
            <a:avLst/>
          </a:prstGeom>
        </p:spPr>
      </p:pic>
      <p:sp>
        <p:nvSpPr>
          <p:cNvPr id="9" name="TextBox 8">
            <a:extLst>
              <a:ext uri="{FF2B5EF4-FFF2-40B4-BE49-F238E27FC236}">
                <a16:creationId xmlns:a16="http://schemas.microsoft.com/office/drawing/2014/main" id="{ADB552E7-ED01-5010-0A7E-AABE70ACEBEC}"/>
              </a:ext>
            </a:extLst>
          </p:cNvPr>
          <p:cNvSpPr txBox="1"/>
          <p:nvPr/>
        </p:nvSpPr>
        <p:spPr>
          <a:xfrm>
            <a:off x="4343399" y="8362043"/>
            <a:ext cx="2743200" cy="132343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0" b="1">
              <a:solidFill>
                <a:srgbClr val="4595FF"/>
              </a:solidFill>
              <a:latin typeface="Cambria"/>
              <a:ea typeface="Cambria"/>
            </a:endParaRPr>
          </a:p>
        </p:txBody>
      </p:sp>
      <p:sp>
        <p:nvSpPr>
          <p:cNvPr id="21" name="TextBox 20">
            <a:extLst>
              <a:ext uri="{FF2B5EF4-FFF2-40B4-BE49-F238E27FC236}">
                <a16:creationId xmlns:a16="http://schemas.microsoft.com/office/drawing/2014/main" id="{7F93F32C-5A7C-5113-E355-51C43B6567B8}"/>
              </a:ext>
            </a:extLst>
          </p:cNvPr>
          <p:cNvSpPr txBox="1"/>
          <p:nvPr/>
        </p:nvSpPr>
        <p:spPr>
          <a:xfrm>
            <a:off x="13134108" y="93518"/>
            <a:ext cx="482138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Times New Roman"/>
                <a:cs typeface="Calibri Light"/>
              </a:rPr>
              <a:t>Project Flow</a:t>
            </a:r>
          </a:p>
        </p:txBody>
      </p:sp>
      <p:sp>
        <p:nvSpPr>
          <p:cNvPr id="23" name="TextBox 22">
            <a:extLst>
              <a:ext uri="{FF2B5EF4-FFF2-40B4-BE49-F238E27FC236}">
                <a16:creationId xmlns:a16="http://schemas.microsoft.com/office/drawing/2014/main" id="{4E174EC8-F766-4D8A-CA1B-2F38B8F543EA}"/>
              </a:ext>
            </a:extLst>
          </p:cNvPr>
          <p:cNvSpPr txBox="1"/>
          <p:nvPr/>
        </p:nvSpPr>
        <p:spPr>
          <a:xfrm>
            <a:off x="1246908" y="3314699"/>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C0A8B"/>
                </a:solidFill>
                <a:latin typeface="Times New Roman"/>
                <a:cs typeface="Times New Roman"/>
              </a:rPr>
              <a:t>Student</a:t>
            </a:r>
          </a:p>
        </p:txBody>
      </p:sp>
      <p:sp>
        <p:nvSpPr>
          <p:cNvPr id="24" name="TextBox 23">
            <a:extLst>
              <a:ext uri="{FF2B5EF4-FFF2-40B4-BE49-F238E27FC236}">
                <a16:creationId xmlns:a16="http://schemas.microsoft.com/office/drawing/2014/main" id="{984D1463-0EBC-6922-F26D-8856F4C34717}"/>
              </a:ext>
            </a:extLst>
          </p:cNvPr>
          <p:cNvSpPr txBox="1"/>
          <p:nvPr/>
        </p:nvSpPr>
        <p:spPr>
          <a:xfrm>
            <a:off x="4509654" y="8219208"/>
            <a:ext cx="330430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00B050"/>
                </a:solidFill>
                <a:latin typeface="Times New Roman"/>
                <a:cs typeface="Times New Roman"/>
              </a:rPr>
              <a:t>Camera/Webcam</a:t>
            </a:r>
          </a:p>
        </p:txBody>
      </p:sp>
      <p:sp>
        <p:nvSpPr>
          <p:cNvPr id="25" name="TextBox 24">
            <a:extLst>
              <a:ext uri="{FF2B5EF4-FFF2-40B4-BE49-F238E27FC236}">
                <a16:creationId xmlns:a16="http://schemas.microsoft.com/office/drawing/2014/main" id="{BF4E93BA-D155-96A5-A349-9176F2F84835}"/>
              </a:ext>
            </a:extLst>
          </p:cNvPr>
          <p:cNvSpPr txBox="1"/>
          <p:nvPr/>
        </p:nvSpPr>
        <p:spPr>
          <a:xfrm>
            <a:off x="9538853" y="4436919"/>
            <a:ext cx="44888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7030A0"/>
                </a:solidFill>
                <a:latin typeface="Times New Roman"/>
                <a:cs typeface="Times New Roman"/>
              </a:rPr>
              <a:t>Face Recognition </a:t>
            </a:r>
          </a:p>
        </p:txBody>
      </p:sp>
      <p:sp>
        <p:nvSpPr>
          <p:cNvPr id="27" name="TextBox 26">
            <a:extLst>
              <a:ext uri="{FF2B5EF4-FFF2-40B4-BE49-F238E27FC236}">
                <a16:creationId xmlns:a16="http://schemas.microsoft.com/office/drawing/2014/main" id="{774D23B9-7D58-A8AA-9C41-66AABB190991}"/>
              </a:ext>
            </a:extLst>
          </p:cNvPr>
          <p:cNvSpPr txBox="1"/>
          <p:nvPr/>
        </p:nvSpPr>
        <p:spPr>
          <a:xfrm>
            <a:off x="13528963" y="8468591"/>
            <a:ext cx="4468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FC000"/>
                </a:solidFill>
                <a:latin typeface="Times New Roman"/>
                <a:cs typeface="Times New Roman"/>
              </a:rPr>
              <a:t>Attendance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31" presetClass="entr" presetSubtype="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1000" fill="hold"/>
                                        <p:tgtEl>
                                          <p:spTgt spid="8"/>
                                        </p:tgtEl>
                                        <p:attrNameLst>
                                          <p:attrName>ppt_w</p:attrName>
                                        </p:attrNameLst>
                                      </p:cBhvr>
                                      <p:tavLst>
                                        <p:tav tm="0">
                                          <p:val>
                                            <p:fltVal val="0"/>
                                          </p:val>
                                        </p:tav>
                                        <p:tav tm="100000">
                                          <p:val>
                                            <p:strVal val="#ppt_w"/>
                                          </p:val>
                                        </p:tav>
                                      </p:tavLst>
                                    </p:anim>
                                    <p:anim calcmode="lin" valueType="num">
                                      <p:cBhvr>
                                        <p:cTn id="55" dur="1000" fill="hold"/>
                                        <p:tgtEl>
                                          <p:spTgt spid="8"/>
                                        </p:tgtEl>
                                        <p:attrNameLst>
                                          <p:attrName>ppt_h</p:attrName>
                                        </p:attrNameLst>
                                      </p:cBhvr>
                                      <p:tavLst>
                                        <p:tav tm="0">
                                          <p:val>
                                            <p:fltVal val="0"/>
                                          </p:val>
                                        </p:tav>
                                        <p:tav tm="100000">
                                          <p:val>
                                            <p:strVal val="#ppt_h"/>
                                          </p:val>
                                        </p:tav>
                                      </p:tavLst>
                                    </p:anim>
                                    <p:anim calcmode="lin" valueType="num">
                                      <p:cBhvr>
                                        <p:cTn id="56" dur="1000" fill="hold"/>
                                        <p:tgtEl>
                                          <p:spTgt spid="8"/>
                                        </p:tgtEl>
                                        <p:attrNameLst>
                                          <p:attrName>style.rotation</p:attrName>
                                        </p:attrNameLst>
                                      </p:cBhvr>
                                      <p:tavLst>
                                        <p:tav tm="0">
                                          <p:val>
                                            <p:fltVal val="90"/>
                                          </p:val>
                                        </p:tav>
                                        <p:tav tm="100000">
                                          <p:val>
                                            <p:fltVal val="0"/>
                                          </p:val>
                                        </p:tav>
                                      </p:tavLst>
                                    </p:anim>
                                    <p:animEffect transition="in" filter="fade">
                                      <p:cBhvr>
                                        <p:cTn id="57" dur="1000"/>
                                        <p:tgtEl>
                                          <p:spTgt spid="8"/>
                                        </p:tgtEl>
                                      </p:cBhvr>
                                    </p:animEffect>
                                  </p:childTnLst>
                                </p:cTn>
                              </p:par>
                            </p:childTnLst>
                          </p:cTn>
                        </p:par>
                        <p:par>
                          <p:cTn id="58" fill="hold">
                            <p:stCondLst>
                              <p:cond delay="6000"/>
                            </p:stCondLst>
                            <p:childTnLst>
                              <p:par>
                                <p:cTn id="59" presetID="42"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7000"/>
                            </p:stCondLst>
                            <p:childTnLst>
                              <p:par>
                                <p:cTn id="70" presetID="42"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3929718" y="350737"/>
            <a:ext cx="9995427" cy="1246495"/>
          </a:xfrm>
          <a:prstGeom prst="rect">
            <a:avLst/>
          </a:prstGeom>
          <a:noFill/>
        </p:spPr>
        <p:txBody>
          <a:bodyPr wrap="square" lIns="91440" tIns="45720" rIns="91440" bIns="45720" rtlCol="0" anchor="t">
            <a:spAutoFit/>
          </a:bodyPr>
          <a:lstStyle/>
          <a:p>
            <a:pPr algn="ctr">
              <a:defRPr/>
            </a:pPr>
            <a:r>
              <a:rPr lang="en-GB" sz="7500" b="1" dirty="0">
                <a:latin typeface="Times New Roman"/>
                <a:ea typeface="Noto Sans"/>
                <a:cs typeface="Noto Sans"/>
              </a:rPr>
              <a:t>Use case diagram</a:t>
            </a:r>
            <a:endParaRPr lang="en-GB" sz="7500" b="1" dirty="0">
              <a:latin typeface="Times New Roman"/>
              <a:ea typeface="Noto Sans" panose="020B0502040504020204" pitchFamily="34"/>
              <a:cs typeface="Noto Sans" panose="020B0502040504020204" pitchFamily="34"/>
            </a:endParaRPr>
          </a:p>
        </p:txBody>
      </p:sp>
      <p:pic>
        <p:nvPicPr>
          <p:cNvPr id="4" name="Picture 5" descr="Graphical user interface, text, chat or text message&#10;&#10;Description automatically generated">
            <a:extLst>
              <a:ext uri="{FF2B5EF4-FFF2-40B4-BE49-F238E27FC236}">
                <a16:creationId xmlns:a16="http://schemas.microsoft.com/office/drawing/2014/main" id="{4CAF40F6-DB49-8F08-4EE2-19EA88A85538}"/>
              </a:ext>
            </a:extLst>
          </p:cNvPr>
          <p:cNvPicPr>
            <a:picLocks noChangeAspect="1"/>
          </p:cNvPicPr>
          <p:nvPr/>
        </p:nvPicPr>
        <p:blipFill>
          <a:blip r:embed="rId2"/>
          <a:stretch>
            <a:fillRect/>
          </a:stretch>
        </p:blipFill>
        <p:spPr>
          <a:xfrm>
            <a:off x="8597168" y="1770868"/>
            <a:ext cx="4835817" cy="8060498"/>
          </a:xfrm>
          <a:prstGeom prst="rect">
            <a:avLst/>
          </a:prstGeom>
          <a:ln>
            <a:solidFill>
              <a:schemeClr val="tx1">
                <a:lumMod val="95000"/>
                <a:lumOff val="5000"/>
              </a:schemeClr>
            </a:solidFill>
          </a:ln>
        </p:spPr>
      </p:pic>
      <p:pic>
        <p:nvPicPr>
          <p:cNvPr id="7" name="Picture 2" descr="Icon&#10;&#10;Description automatically generated">
            <a:extLst>
              <a:ext uri="{FF2B5EF4-FFF2-40B4-BE49-F238E27FC236}">
                <a16:creationId xmlns:a16="http://schemas.microsoft.com/office/drawing/2014/main" id="{944FECC8-D709-FB39-C9AB-2BB397B9D085}"/>
              </a:ext>
            </a:extLst>
          </p:cNvPr>
          <p:cNvPicPr>
            <a:picLocks noChangeAspect="1"/>
          </p:cNvPicPr>
          <p:nvPr/>
        </p:nvPicPr>
        <p:blipFill rotWithShape="1">
          <a:blip r:embed="rId3"/>
          <a:srcRect t="-112" b="12381"/>
          <a:stretch/>
        </p:blipFill>
        <p:spPr>
          <a:xfrm>
            <a:off x="1222302" y="2215826"/>
            <a:ext cx="2714450" cy="2390551"/>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Connector: Elbow 8">
            <a:extLst>
              <a:ext uri="{FF2B5EF4-FFF2-40B4-BE49-F238E27FC236}">
                <a16:creationId xmlns:a16="http://schemas.microsoft.com/office/drawing/2014/main" id="{2ECBC07A-5123-26CF-321F-193720312FD2}"/>
              </a:ext>
            </a:extLst>
          </p:cNvPr>
          <p:cNvCxnSpPr/>
          <p:nvPr/>
        </p:nvCxnSpPr>
        <p:spPr>
          <a:xfrm flipV="1">
            <a:off x="4007155" y="2267603"/>
            <a:ext cx="6410194" cy="7452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9E08F1D7-7465-9190-06E0-20FB21440CD3}"/>
              </a:ext>
            </a:extLst>
          </p:cNvPr>
          <p:cNvCxnSpPr/>
          <p:nvPr/>
        </p:nvCxnSpPr>
        <p:spPr>
          <a:xfrm>
            <a:off x="3930825" y="3406298"/>
            <a:ext cx="5799549" cy="845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1" name="Connector: Elbow 10">
            <a:extLst>
              <a:ext uri="{FF2B5EF4-FFF2-40B4-BE49-F238E27FC236}">
                <a16:creationId xmlns:a16="http://schemas.microsoft.com/office/drawing/2014/main" id="{1D3F9CC7-2E0C-F0ED-5661-621E14050507}"/>
              </a:ext>
            </a:extLst>
          </p:cNvPr>
          <p:cNvCxnSpPr/>
          <p:nvPr/>
        </p:nvCxnSpPr>
        <p:spPr>
          <a:xfrm>
            <a:off x="3917123" y="3893638"/>
            <a:ext cx="5877838" cy="37170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12" name="Picture 12" descr="A picture containing text&#10;&#10;Description automatically generated">
            <a:extLst>
              <a:ext uri="{FF2B5EF4-FFF2-40B4-BE49-F238E27FC236}">
                <a16:creationId xmlns:a16="http://schemas.microsoft.com/office/drawing/2014/main" id="{7CF279B1-76A3-97D5-29E2-9CF153E5F34C}"/>
              </a:ext>
            </a:extLst>
          </p:cNvPr>
          <p:cNvPicPr>
            <a:picLocks noChangeAspect="1"/>
          </p:cNvPicPr>
          <p:nvPr/>
        </p:nvPicPr>
        <p:blipFill rotWithShape="1">
          <a:blip r:embed="rId4"/>
          <a:srcRect r="-438" b="21023"/>
          <a:stretch/>
        </p:blipFill>
        <p:spPr>
          <a:xfrm>
            <a:off x="1180578" y="6511968"/>
            <a:ext cx="2755217" cy="2166506"/>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 name="Connector: Elbow 13">
            <a:extLst>
              <a:ext uri="{FF2B5EF4-FFF2-40B4-BE49-F238E27FC236}">
                <a16:creationId xmlns:a16="http://schemas.microsoft.com/office/drawing/2014/main" id="{0C2173F8-BFC4-89D6-7B27-9EBA59A3F505}"/>
              </a:ext>
            </a:extLst>
          </p:cNvPr>
          <p:cNvCxnSpPr/>
          <p:nvPr/>
        </p:nvCxnSpPr>
        <p:spPr>
          <a:xfrm flipV="1">
            <a:off x="3934738" y="6219174"/>
            <a:ext cx="6222303" cy="13715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4">
            <a:extLst>
              <a:ext uri="{FF2B5EF4-FFF2-40B4-BE49-F238E27FC236}">
                <a16:creationId xmlns:a16="http://schemas.microsoft.com/office/drawing/2014/main" id="{DC2E81FC-F6CE-333E-DD7E-14C17D65FAE5}"/>
              </a:ext>
            </a:extLst>
          </p:cNvPr>
          <p:cNvCxnSpPr/>
          <p:nvPr/>
        </p:nvCxnSpPr>
        <p:spPr>
          <a:xfrm flipV="1">
            <a:off x="3936696" y="4905899"/>
            <a:ext cx="5877837" cy="218578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FA3955E9-7FB5-20C8-2055-286CFA25494B}"/>
              </a:ext>
            </a:extLst>
          </p:cNvPr>
          <p:cNvCxnSpPr/>
          <p:nvPr/>
        </p:nvCxnSpPr>
        <p:spPr>
          <a:xfrm flipV="1">
            <a:off x="4001284" y="2637514"/>
            <a:ext cx="6410193" cy="550518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8">
            <a:extLst>
              <a:ext uri="{FF2B5EF4-FFF2-40B4-BE49-F238E27FC236}">
                <a16:creationId xmlns:a16="http://schemas.microsoft.com/office/drawing/2014/main" id="{A7F35668-8806-080B-DEA4-DE9B39441EB0}"/>
              </a:ext>
            </a:extLst>
          </p:cNvPr>
          <p:cNvCxnSpPr/>
          <p:nvPr/>
        </p:nvCxnSpPr>
        <p:spPr>
          <a:xfrm>
            <a:off x="3850579" y="8555668"/>
            <a:ext cx="6331906" cy="30375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84A78356-6B40-0556-2557-CC1BD86205AE}"/>
              </a:ext>
            </a:extLst>
          </p:cNvPr>
          <p:cNvCxnSpPr/>
          <p:nvPr/>
        </p:nvCxnSpPr>
        <p:spPr>
          <a:xfrm>
            <a:off x="3962140" y="4001283"/>
            <a:ext cx="6222304" cy="467220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pic>
        <p:nvPicPr>
          <p:cNvPr id="21" name="Picture 21" descr="Graphical user interface, application, icon&#10;&#10;Description automatically generated">
            <a:extLst>
              <a:ext uri="{FF2B5EF4-FFF2-40B4-BE49-F238E27FC236}">
                <a16:creationId xmlns:a16="http://schemas.microsoft.com/office/drawing/2014/main" id="{5574383C-016C-F846-FC9A-D7B6D24DF5DF}"/>
              </a:ext>
            </a:extLst>
          </p:cNvPr>
          <p:cNvPicPr>
            <a:picLocks noChangeAspect="1"/>
          </p:cNvPicPr>
          <p:nvPr/>
        </p:nvPicPr>
        <p:blipFill>
          <a:blip r:embed="rId5"/>
          <a:stretch>
            <a:fillRect/>
          </a:stretch>
        </p:blipFill>
        <p:spPr>
          <a:xfrm>
            <a:off x="14677373" y="4163338"/>
            <a:ext cx="2743200" cy="2743200"/>
          </a:xfrm>
          <a:prstGeom prst="rect">
            <a:avLst/>
          </a:prstGeom>
        </p:spPr>
      </p:pic>
      <p:sp>
        <p:nvSpPr>
          <p:cNvPr id="22" name="Right Brace 21">
            <a:extLst>
              <a:ext uri="{FF2B5EF4-FFF2-40B4-BE49-F238E27FC236}">
                <a16:creationId xmlns:a16="http://schemas.microsoft.com/office/drawing/2014/main" id="{C770F149-FCDF-DABA-59A2-77086362EBDF}"/>
              </a:ext>
            </a:extLst>
          </p:cNvPr>
          <p:cNvSpPr/>
          <p:nvPr/>
        </p:nvSpPr>
        <p:spPr>
          <a:xfrm>
            <a:off x="13504622" y="2301657"/>
            <a:ext cx="1174315" cy="6560506"/>
          </a:xfrm>
          <a:prstGeom prst="rightBr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546129C2-0096-F749-1E94-56CF46F7B445}"/>
              </a:ext>
            </a:extLst>
          </p:cNvPr>
          <p:cNvSpPr txBox="1"/>
          <p:nvPr/>
        </p:nvSpPr>
        <p:spPr>
          <a:xfrm>
            <a:off x="824155" y="4880453"/>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FC0A8B"/>
                </a:solidFill>
                <a:latin typeface="Times New Roman"/>
                <a:cs typeface="Times New Roman"/>
              </a:rPr>
              <a:t>STUDENT</a:t>
            </a:r>
          </a:p>
        </p:txBody>
      </p:sp>
      <p:sp>
        <p:nvSpPr>
          <p:cNvPr id="26" name="TextBox 25">
            <a:extLst>
              <a:ext uri="{FF2B5EF4-FFF2-40B4-BE49-F238E27FC236}">
                <a16:creationId xmlns:a16="http://schemas.microsoft.com/office/drawing/2014/main" id="{00018D39-5ED0-498E-169B-2C8790A2A897}"/>
              </a:ext>
            </a:extLst>
          </p:cNvPr>
          <p:cNvSpPr txBox="1"/>
          <p:nvPr/>
        </p:nvSpPr>
        <p:spPr>
          <a:xfrm>
            <a:off x="604949" y="9061014"/>
            <a:ext cx="3903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00B050"/>
                </a:solidFill>
                <a:latin typeface="Times New Roman"/>
                <a:cs typeface="Times New Roman"/>
              </a:rPr>
              <a:t>TEACHER</a:t>
            </a:r>
          </a:p>
        </p:txBody>
      </p:sp>
      <p:sp>
        <p:nvSpPr>
          <p:cNvPr id="28" name="TextBox 27">
            <a:extLst>
              <a:ext uri="{FF2B5EF4-FFF2-40B4-BE49-F238E27FC236}">
                <a16:creationId xmlns:a16="http://schemas.microsoft.com/office/drawing/2014/main" id="{FAB28F14-8D82-52C2-5A87-631C7D99C748}"/>
              </a:ext>
            </a:extLst>
          </p:cNvPr>
          <p:cNvSpPr txBox="1"/>
          <p:nvPr/>
        </p:nvSpPr>
        <p:spPr>
          <a:xfrm>
            <a:off x="14743703" y="7025534"/>
            <a:ext cx="3449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7030A0"/>
                </a:solidFill>
                <a:latin typeface="Times New Roman"/>
                <a:cs typeface="Times New Roman"/>
              </a:rPr>
              <a:t>ADMIN</a:t>
            </a:r>
          </a:p>
        </p:txBody>
      </p:sp>
    </p:spTree>
    <p:extLst>
      <p:ext uri="{BB962C8B-B14F-4D97-AF65-F5344CB8AC3E}">
        <p14:creationId xmlns:p14="http://schemas.microsoft.com/office/powerpoint/2010/main" val="3570869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16" presetClass="entr" presetSubtype="21"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par>
                          <p:cTn id="53" fill="hold">
                            <p:stCondLst>
                              <p:cond delay="5500"/>
                            </p:stCondLst>
                            <p:childTnLst>
                              <p:par>
                                <p:cTn id="54" presetID="22" presetClass="entr" presetSubtype="4"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par>
                          <p:cTn id="61" fill="hold">
                            <p:stCondLst>
                              <p:cond delay="6500"/>
                            </p:stCondLst>
                            <p:childTnLst>
                              <p:par>
                                <p:cTn id="62" presetID="22" presetClass="entr" presetSubtype="4" fill="hold"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par>
                          <p:cTn id="65" fill="hold">
                            <p:stCondLst>
                              <p:cond delay="7000"/>
                            </p:stCondLst>
                            <p:childTnLst>
                              <p:par>
                                <p:cTn id="66" presetID="22" presetClass="entr" presetSubtype="4"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childTnLst>
                          </p:cTn>
                        </p:par>
                        <p:par>
                          <p:cTn id="69" fill="hold">
                            <p:stCondLst>
                              <p:cond delay="7500"/>
                            </p:stCondLst>
                            <p:childTnLst>
                              <p:par>
                                <p:cTn id="70" presetID="22" presetClass="entr" presetSubtype="4"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par>
                          <p:cTn id="73" fill="hold">
                            <p:stCondLst>
                              <p:cond delay="8000"/>
                            </p:stCondLst>
                            <p:childTnLst>
                              <p:par>
                                <p:cTn id="74" presetID="22" presetClass="entr" presetSubtype="4" fill="hold"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childTnLst>
                          </p:cTn>
                        </p:par>
                        <p:par>
                          <p:cTn id="77" fill="hold">
                            <p:stCondLst>
                              <p:cond delay="8500"/>
                            </p:stCondLst>
                            <p:childTnLst>
                              <p:par>
                                <p:cTn id="78" presetID="22" presetClass="entr" presetSubtype="4"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par>
                          <p:cTn id="81" fill="hold">
                            <p:stCondLst>
                              <p:cond delay="9000"/>
                            </p:stCondLst>
                            <p:childTnLst>
                              <p:par>
                                <p:cTn id="82" presetID="22" presetClass="entr" presetSubtype="4" fill="hold"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4" grpId="0"/>
      <p:bldP spid="26" grpId="0"/>
      <p:bldP spid="2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9AA4CFEC42B245B6D0826638FB19B5" ma:contentTypeVersion="2" ma:contentTypeDescription="Create a new document." ma:contentTypeScope="" ma:versionID="f8884ea3edf4578fc002ab4b59fb84c0">
  <xsd:schema xmlns:xsd="http://www.w3.org/2001/XMLSchema" xmlns:xs="http://www.w3.org/2001/XMLSchema" xmlns:p="http://schemas.microsoft.com/office/2006/metadata/properties" xmlns:ns2="42e0b743-fe59-46e9-be03-e31a57f4de96" targetNamespace="http://schemas.microsoft.com/office/2006/metadata/properties" ma:root="true" ma:fieldsID="d671e976afa96fd024eb7850cd8105f1" ns2:_="">
    <xsd:import namespace="42e0b743-fe59-46e9-be03-e31a57f4de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0b743-fe59-46e9-be03-e31a57f4de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480221-E278-4F38-BBD1-ED4D8BDFA1C0}">
  <ds:schemaRefs>
    <ds:schemaRef ds:uri="42e0b743-fe59-46e9-be03-e31a57f4de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C109531-9B03-4F6F-B933-749021EF0CC1}">
  <ds:schemaRefs>
    <ds:schemaRef ds:uri="http://schemas.microsoft.com/sharepoint/v3/contenttype/forms"/>
  </ds:schemaRefs>
</ds:datastoreItem>
</file>

<file path=customXml/itemProps3.xml><?xml version="1.0" encoding="utf-8"?>
<ds:datastoreItem xmlns:ds="http://schemas.openxmlformats.org/officeDocument/2006/customXml" ds:itemID="{C57E7A19-EF25-4F6A-8EF4-DB70183CE35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9</TotalTime>
  <Words>1231</Words>
  <Application>Microsoft Office PowerPoint</Application>
  <PresentationFormat>Custom</PresentationFormat>
  <Paragraphs>174</Paragraphs>
  <Slides>23</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SimSun</vt:lpstr>
      <vt:lpstr>Arial</vt:lpstr>
      <vt:lpstr>Arial,Sans-Serif</vt:lpstr>
      <vt:lpstr>Bahnschrift</vt:lpstr>
      <vt:lpstr>Calibri</vt:lpstr>
      <vt:lpstr>Calibri Light</vt:lpstr>
      <vt:lpstr>Cambria</vt:lpstr>
      <vt:lpstr>Georgia</vt:lpstr>
      <vt:lpstr>Helvetica Neue Medium</vt:lpstr>
      <vt:lpstr>Noto Sans</vt:lpstr>
      <vt:lpstr>Noto Sans Disp ExtBd</vt:lpstr>
      <vt:lpstr>Open Sans</vt:lpstr>
      <vt:lpstr>Times New Roman</vt:lpstr>
      <vt:lpstr>Verdana</vt:lpstr>
      <vt:lpstr>Office Theme</vt:lpstr>
      <vt:lpstr>PowerPoint Presentation</vt:lpstr>
      <vt:lpstr>OUR TEAM</vt:lpstr>
      <vt:lpstr>Attendance Management System</vt:lpstr>
      <vt:lpstr>Motivation</vt:lpstr>
      <vt:lpstr>PowerPoint Presentation</vt:lpstr>
      <vt:lpstr>PowerPoint Presentation</vt:lpstr>
      <vt:lpstr>Methodology</vt:lpstr>
      <vt:lpstr>PowerPoint Presentation</vt:lpstr>
      <vt:lpstr>PowerPoint Presentation</vt:lpstr>
      <vt:lpstr>PowerPoint Presentation</vt:lpstr>
      <vt:lpstr>SOFTWARE REQUIREMENTS</vt:lpstr>
      <vt:lpstr>IMPLEMENTATION​</vt:lpstr>
      <vt:lpstr>1.Tools and Technologies</vt:lpstr>
      <vt:lpstr>2.Face Detection and Recognition</vt:lpstr>
      <vt:lpstr>GUI Design</vt:lpstr>
      <vt:lpstr>Data Integration</vt:lpstr>
      <vt:lpstr>Testing </vt:lpstr>
      <vt:lpstr>Debugging</vt:lpstr>
      <vt:lpstr>PowerPoint Presentation</vt:lpstr>
      <vt:lpstr>As the range of application is expanding day by day, the complexity of the system is increasing as well. This in fact affects the efficiency of the system.    1. Intrinsic factors: It is due to the physical nature of the face and not dependent on the observer. Intrinsic factors are further divided into intrapersonal and interpersonal. Intrapersonal is caused due to variation in face appearance of an individual, for example ageing, facial expression and facial paraphernalia (facial hair, cosmetics, glasses etc.)   2. Extrinsic factors: This is caused due to the variation in face appearance due to the interaction of light with the face and the observer. This will include illumination, pose, scale and imaging parameters (resolution, focus, imaging, noise etc.). Following are the common challenges seen in face recognition system can have while detecting a face</vt:lpstr>
      <vt:lpstr>PowerPoint Presentation</vt:lpstr>
      <vt:lpstr>&lt;/END&gt;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Animated Meeting Plan Blue and White Illustrative Minimal Business Presentation</dc:title>
  <dc:creator>Yash Jadhav</dc:creator>
  <cp:keywords>DAFgwEpBOJ8,BAFRGKe1JyI</cp:keywords>
  <cp:lastModifiedBy>yash jadhav</cp:lastModifiedBy>
  <cp:revision>461</cp:revision>
  <dcterms:created xsi:type="dcterms:W3CDTF">2023-04-21T17:06:41Z</dcterms:created>
  <dcterms:modified xsi:type="dcterms:W3CDTF">2023-04-23T08:46:45Z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2023-04-21T00:00:00Z</vt:filetime>
  </property>
  <property fmtid="{D5CDD505-2E9C-101B-9397-08002B2CF9AE}" pid="3" name="Creator">
    <vt:lpwstr>Canva</vt:lpwstr>
  </property>
  <property fmtid="{D5CDD505-2E9C-101B-9397-08002B2CF9AE}" pid="4" name="LastSaved">
    <vt:filetime>2023-04-21T00:00:00Z</vt:filetime>
  </property>
  <property fmtid="{D5CDD505-2E9C-101B-9397-08002B2CF9AE}" pid="5" name="ContentTypeId">
    <vt:lpwstr>0x010100379AA4CFEC42B245B6D0826638FB19B5</vt:lpwstr>
  </property>
</Properties>
</file>