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85" r:id="rId3"/>
    <p:sldId id="288" r:id="rId4"/>
    <p:sldId id="289" r:id="rId5"/>
    <p:sldId id="286" r:id="rId6"/>
    <p:sldId id="287" r:id="rId7"/>
    <p:sldId id="290" r:id="rId8"/>
    <p:sldId id="277" r:id="rId9"/>
    <p:sldId id="302" r:id="rId10"/>
    <p:sldId id="300" r:id="rId11"/>
    <p:sldId id="301" r:id="rId12"/>
    <p:sldId id="299" r:id="rId13"/>
    <p:sldId id="293" r:id="rId14"/>
    <p:sldId id="291" r:id="rId15"/>
    <p:sldId id="292" r:id="rId16"/>
    <p:sldId id="294" r:id="rId17"/>
    <p:sldId id="295" r:id="rId18"/>
    <p:sldId id="296" r:id="rId19"/>
    <p:sldId id="297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5" autoAdjust="0"/>
    <p:restoredTop sz="95294" autoAdjust="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9/27/2018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9/27/2018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73189" y="0"/>
            <a:ext cx="681881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2543" y="2576282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2543" y="5218968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9" y="1182703"/>
            <a:ext cx="4499624" cy="44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6886" y="6174374"/>
            <a:ext cx="4846320" cy="448056"/>
          </a:xfrm>
        </p:spPr>
        <p:txBody>
          <a:bodyPr>
            <a:no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 Sharma</a:t>
            </a:r>
          </a:p>
          <a:p>
            <a:pPr algn="r"/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Ishant Malik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931" y="1574456"/>
            <a:ext cx="6774484" cy="3697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21170" y="3069224"/>
            <a:ext cx="2879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  <a:latin typeface="Action Jackson" panose="00000400000000000000" pitchFamily="2" charset="0"/>
                <a:cs typeface="Times New Roman" panose="02020603050405020304" pitchFamily="18" charset="0"/>
              </a:rPr>
              <a:t>PYTHON</a:t>
            </a:r>
            <a:endParaRPr lang="en-IN" sz="5400" dirty="0">
              <a:solidFill>
                <a:schemeClr val="bg1"/>
              </a:solidFill>
              <a:latin typeface="Action Jackson" panose="000004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Keywords (or reserved words)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90" y="1691665"/>
            <a:ext cx="6770309" cy="44182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10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is the name given to entities like class, functions, variables etc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differentiating one entity from another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to write Identifiers:</a:t>
            </a:r>
          </a:p>
          <a:p>
            <a:pPr lvl="1" algn="just"/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 combination of letters in lowercase (a to z) or uppercase (A to Z) or digits (0 to 9) or an underscore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(_).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identifier cannot start with a digit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cannot be used as identifiers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use special symbols like !, @, #, $, % etc. in our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8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named section of a program that performs a specific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task. In other words, a function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group of related statements that perform a specific task.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help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 a program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smaller and modular chunks. As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program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grows larger and larger, functions make it more organized and manageable.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it avoids repetition and makes code reusable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(DRY)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12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37716" y="4556834"/>
            <a:ext cx="9144259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smtClean="0"/>
              <a:t>greet (</a:t>
            </a:r>
            <a:r>
              <a:rPr lang="en-IN" dirty="0"/>
              <a:t>name</a:t>
            </a:r>
            <a:r>
              <a:rPr lang="en-IN" dirty="0" smtClean="0"/>
              <a:t>):</a:t>
            </a:r>
          </a:p>
          <a:p>
            <a:r>
              <a:rPr lang="en-IN" dirty="0"/>
              <a:t>	</a:t>
            </a:r>
            <a:r>
              <a:rPr lang="en-IN" dirty="0" smtClean="0"/>
              <a:t>“””</a:t>
            </a:r>
          </a:p>
          <a:p>
            <a:r>
              <a:rPr lang="en-IN" dirty="0"/>
              <a:t>	</a:t>
            </a:r>
            <a:r>
              <a:rPr lang="en-IN" dirty="0" smtClean="0"/>
              <a:t>	This </a:t>
            </a:r>
            <a:r>
              <a:rPr lang="en-IN" dirty="0"/>
              <a:t>function greets </a:t>
            </a:r>
            <a:r>
              <a:rPr lang="en-IN" dirty="0" smtClean="0"/>
              <a:t>to the person passed </a:t>
            </a:r>
            <a:r>
              <a:rPr lang="en-IN" dirty="0"/>
              <a:t>in </a:t>
            </a:r>
            <a:r>
              <a:rPr lang="en-IN" dirty="0" smtClean="0"/>
              <a:t>as parameter</a:t>
            </a:r>
          </a:p>
          <a:p>
            <a:r>
              <a:rPr lang="en-IN" dirty="0"/>
              <a:t>	</a:t>
            </a:r>
            <a:r>
              <a:rPr lang="en-IN" dirty="0" smtClean="0"/>
              <a:t>“””</a:t>
            </a:r>
          </a:p>
          <a:p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print</a:t>
            </a:r>
            <a:r>
              <a:rPr lang="en-IN" dirty="0"/>
              <a:t>("Hello, " + name + ". Good morning!")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7716" y="4238594"/>
            <a:ext cx="914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function in 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0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020" y="78264"/>
            <a:ext cx="9371949" cy="1183566"/>
          </a:xfrm>
        </p:spPr>
        <p:txBody>
          <a:bodyPr/>
          <a:lstStyle/>
          <a:p>
            <a:pPr algn="ctr"/>
            <a:r>
              <a:rPr lang="en-IN" dirty="0" smtClean="0"/>
              <a:t>Python Built-in Functions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13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478" y="1254952"/>
            <a:ext cx="5351032" cy="44049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7439" y="5806098"/>
            <a:ext cx="1037157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i="1" dirty="0" smtClean="0"/>
              <a:t>Complete List Available on:</a:t>
            </a:r>
          </a:p>
          <a:p>
            <a:pPr algn="ctr"/>
            <a:r>
              <a:rPr lang="en-IN" dirty="0" smtClean="0"/>
              <a:t>	</a:t>
            </a:r>
            <a:r>
              <a:rPr lang="en-IN" sz="2000" dirty="0" smtClean="0"/>
              <a:t>https</a:t>
            </a:r>
            <a:r>
              <a:rPr lang="en-IN" sz="2000" dirty="0"/>
              <a:t>://www.programiz.com/python-programming/methods/built-in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1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Lists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Objects.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Lists are </a:t>
            </a:r>
            <a:r>
              <a:rPr lang="en-IN" b="1" dirty="0"/>
              <a:t>M</a:t>
            </a:r>
            <a:r>
              <a:rPr lang="en-IN" b="1" dirty="0" smtClean="0"/>
              <a:t>utable</a:t>
            </a:r>
            <a:r>
              <a:rPr lang="en-IN" dirty="0"/>
              <a:t> 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Lists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are ordered.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can contain any arbitrary objects.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elements can be accessed by index.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can be nested to arbitrary depth.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are mutable.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are dynamic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can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 and shrink as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14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7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0"/>
            <a:ext cx="9371949" cy="1183566"/>
          </a:xfrm>
        </p:spPr>
        <p:txBody>
          <a:bodyPr>
            <a:normAutofit/>
          </a:bodyPr>
          <a:lstStyle/>
          <a:p>
            <a:pPr algn="ctr"/>
            <a:r>
              <a:rPr lang="en-IN" sz="3200" dirty="0" smtClean="0"/>
              <a:t>List Manipulation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15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69" y="1183566"/>
            <a:ext cx="6716062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161077"/>
            <a:ext cx="9371949" cy="1183566"/>
          </a:xfrm>
        </p:spPr>
        <p:txBody>
          <a:bodyPr/>
          <a:lstStyle/>
          <a:p>
            <a:pPr algn="ctr"/>
            <a:r>
              <a:rPr lang="en-IN" dirty="0" smtClean="0"/>
              <a:t>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Python’s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an associative array.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consists of a collection of key-value pairs.</a:t>
            </a:r>
          </a:p>
          <a:p>
            <a:pPr marL="0" indent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Dictionary:</a:t>
            </a:r>
          </a:p>
          <a:p>
            <a:pPr lvl="1"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</a:p>
          <a:p>
            <a:pPr lvl="1"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</a:p>
          <a:p>
            <a:pPr lvl="1"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</a:p>
          <a:p>
            <a:pPr lvl="1"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</a:t>
            </a:r>
          </a:p>
          <a:p>
            <a:pPr lvl="1"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accessed via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16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084" y="2480829"/>
            <a:ext cx="4585891" cy="27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42425"/>
            <a:ext cx="9371949" cy="627140"/>
          </a:xfrm>
        </p:spPr>
        <p:txBody>
          <a:bodyPr/>
          <a:lstStyle/>
          <a:p>
            <a:pPr algn="ctr"/>
            <a:r>
              <a:rPr lang="en-IN" dirty="0"/>
              <a:t>Dictionary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35" y="1669968"/>
            <a:ext cx="7266528" cy="21126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17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35" y="4336642"/>
            <a:ext cx="7266528" cy="18730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87921" y="3967310"/>
            <a:ext cx="301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86748" y="1275468"/>
            <a:ext cx="21964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IN" sz="2000" dirty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2000" b="1" dirty="0">
                <a:solidFill>
                  <a:srgbClr val="2528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76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160" y="400271"/>
            <a:ext cx="3835370" cy="519877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18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2684" y="6106180"/>
            <a:ext cx="34163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100" dirty="0" smtClean="0"/>
              <a:t>Image Source: </a:t>
            </a:r>
          </a:p>
          <a:p>
            <a:pPr algn="ctr"/>
            <a:r>
              <a:rPr lang="en-IN" sz="1100" dirty="0" smtClean="0"/>
              <a:t>https</a:t>
            </a:r>
            <a:r>
              <a:rPr lang="en-IN" sz="1100" dirty="0"/>
              <a:t>://files.realpython.com/media/t.b3e3d8f2d100.png</a:t>
            </a:r>
          </a:p>
        </p:txBody>
      </p:sp>
    </p:spTree>
    <p:extLst>
      <p:ext uri="{BB962C8B-B14F-4D97-AF65-F5344CB8AC3E}">
        <p14:creationId xmlns:p14="http://schemas.microsoft.com/office/powerpoint/2010/main" val="102101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0"/>
            <a:ext cx="9371949" cy="1183566"/>
          </a:xfrm>
        </p:spPr>
        <p:txBody>
          <a:bodyPr/>
          <a:lstStyle/>
          <a:p>
            <a:pPr algn="ctr"/>
            <a:r>
              <a:rPr lang="en-IN" dirty="0" smtClean="0"/>
              <a:t>Dictionary Methods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235" y="1183566"/>
            <a:ext cx="6279220" cy="481169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19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with a straight forward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2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20</a:t>
            </a:fld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3895" y="1955800"/>
            <a:ext cx="6311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 smtClean="0">
                <a:latin typeface="Action Jackson" panose="00000400000000000000" pitchFamily="2" charset="0"/>
              </a:rPr>
              <a:t>THANK YOU</a:t>
            </a:r>
            <a:endParaRPr lang="en-IN" sz="8000" dirty="0">
              <a:latin typeface="Action Jackson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65" y="596096"/>
            <a:ext cx="4139843" cy="25292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3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065" y="3611898"/>
            <a:ext cx="5663645" cy="2530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804" y="2408938"/>
            <a:ext cx="5086196" cy="1202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57081" y="3010418"/>
            <a:ext cx="2183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 in Python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78798" y="3138752"/>
            <a:ext cx="2290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 in C++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8798" y="6108155"/>
            <a:ext cx="2415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 in Java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with a straight forward syntax.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standard libraries to solve common tasks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like magic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Love Python.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4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can I do with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0027" y="1566001"/>
            <a:ext cx="9371948" cy="4684674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Games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Websites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Robots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GUI (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5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543" y="1838378"/>
            <a:ext cx="6017610" cy="36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</a:t>
            </a:r>
            <a:r>
              <a:rPr lang="en-IN" dirty="0" smtClean="0"/>
              <a:t>ant more?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6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08" y="1459653"/>
            <a:ext cx="6314274" cy="49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3870" y="2405138"/>
            <a:ext cx="9371949" cy="1183566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Convinced?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7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4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70" y="2214615"/>
            <a:ext cx="9371949" cy="1183566"/>
          </a:xfrm>
        </p:spPr>
        <p:txBody>
          <a:bodyPr/>
          <a:lstStyle/>
          <a:p>
            <a:pPr algn="ctr"/>
            <a:r>
              <a:rPr lang="en-US" dirty="0" smtClean="0"/>
              <a:t>Installing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026" y="2500673"/>
            <a:ext cx="9371949" cy="1183566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https://goo.gl/yrynvv</a:t>
            </a:r>
            <a:endParaRPr lang="en-IN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IN" smtClean="0"/>
              <a:t>9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456</Words>
  <Application>Microsoft Office PowerPoint</Application>
  <PresentationFormat>Widescreen</PresentationFormat>
  <Paragraphs>143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Action Jackson</vt:lpstr>
      <vt:lpstr>Arial</vt:lpstr>
      <vt:lpstr>Corbel</vt:lpstr>
      <vt:lpstr>Times New Roman</vt:lpstr>
      <vt:lpstr>Ecology 16x9</vt:lpstr>
      <vt:lpstr>PowerPoint Presentation</vt:lpstr>
      <vt:lpstr>Why Python?</vt:lpstr>
      <vt:lpstr>PowerPoint Presentation</vt:lpstr>
      <vt:lpstr>Why Python?</vt:lpstr>
      <vt:lpstr>What can I do with Python?</vt:lpstr>
      <vt:lpstr>want more?</vt:lpstr>
      <vt:lpstr>Convinced?</vt:lpstr>
      <vt:lpstr>Installing Python</vt:lpstr>
      <vt:lpstr>https://goo.gl/yrynvv</vt:lpstr>
      <vt:lpstr>Keywords (or reserved words)</vt:lpstr>
      <vt:lpstr>Identifiers</vt:lpstr>
      <vt:lpstr>Functions</vt:lpstr>
      <vt:lpstr>Python Built-in Functions</vt:lpstr>
      <vt:lpstr>Lists</vt:lpstr>
      <vt:lpstr>List Manipulation</vt:lpstr>
      <vt:lpstr>Dictionary</vt:lpstr>
      <vt:lpstr>Dictionary</vt:lpstr>
      <vt:lpstr>PowerPoint Presentation</vt:lpstr>
      <vt:lpstr>Dictionary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Getting Started</dc:title>
  <dc:creator>Ishant Malik</dc:creator>
  <cp:lastModifiedBy>Yash Sharma</cp:lastModifiedBy>
  <cp:revision>41</cp:revision>
  <dcterms:created xsi:type="dcterms:W3CDTF">2018-01-31T18:16:02Z</dcterms:created>
  <dcterms:modified xsi:type="dcterms:W3CDTF">2018-09-27T05:05:52Z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