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600F-AA64-4C3A-8D6B-0C2B33781321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B178-3895-4AD8-979C-892D43E2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1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600F-AA64-4C3A-8D6B-0C2B33781321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B178-3895-4AD8-979C-892D43E2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05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600F-AA64-4C3A-8D6B-0C2B33781321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B178-3895-4AD8-979C-892D43E2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86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600F-AA64-4C3A-8D6B-0C2B33781321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B178-3895-4AD8-979C-892D43E2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0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600F-AA64-4C3A-8D6B-0C2B33781321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B178-3895-4AD8-979C-892D43E2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96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600F-AA64-4C3A-8D6B-0C2B33781321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B178-3895-4AD8-979C-892D43E2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39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600F-AA64-4C3A-8D6B-0C2B33781321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B178-3895-4AD8-979C-892D43E2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78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600F-AA64-4C3A-8D6B-0C2B33781321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B178-3895-4AD8-979C-892D43E2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17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600F-AA64-4C3A-8D6B-0C2B33781321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B178-3895-4AD8-979C-892D43E2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6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600F-AA64-4C3A-8D6B-0C2B33781321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B178-3895-4AD8-979C-892D43E2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4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600F-AA64-4C3A-8D6B-0C2B33781321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B178-3895-4AD8-979C-892D43E2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48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B600F-AA64-4C3A-8D6B-0C2B33781321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2B178-3895-4AD8-979C-892D43E2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5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5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SONY</cp:lastModifiedBy>
  <cp:revision>3</cp:revision>
  <dcterms:created xsi:type="dcterms:W3CDTF">2020-09-15T16:44:15Z</dcterms:created>
  <dcterms:modified xsi:type="dcterms:W3CDTF">2020-09-17T16:11:50Z</dcterms:modified>
</cp:coreProperties>
</file>