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5E3-D773-BC16-E902-49805308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3CD8-EA47-9B47-5CF1-C87F75B7A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F763-966F-6304-6EB3-E51D3687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02EB6-581B-E0DA-F967-D73A10E4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F1D-B3F6-B599-1BF5-414B5D97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344E-53E4-0DA8-EE94-36815843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C9F45-2294-D410-9315-C72A590E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4CA1-9F71-9FB0-9B24-CE564367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1251-51BE-80AB-E1D7-7DC9F6E6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6091-FB16-26EF-14CF-02EE07F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B5EC2-094D-C41B-F2FF-9E13B0C97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BB84B-7AF6-D25A-8913-B966540CE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2F6E-E96C-797C-CBE3-81558CD1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145E-D988-2811-87DE-1184F172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AF89-6875-E1A9-7919-F5F6B573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DB84-BFF4-3990-361B-E17FDC74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932B-3DE7-5E65-6EAA-E3DD4BA6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501-457E-8F7A-297E-03C7D438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E2B4-2865-1AC1-4D20-33E15874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DF84-BF0F-DA2C-27F2-A5BD0321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667-61E5-E13E-433C-73ECCF77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269D-1BAC-02A8-8259-A7BE853F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85BF-A107-9BB5-1D45-11342854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CF52-A94F-6F6E-CCA9-0241F84A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840A-393A-ABF3-B647-703D8EDC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1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E24A-55F5-8225-DA2E-C90CCDDA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358D-5406-14A9-5068-71A66E13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33BC-9CEB-344F-BB3C-CE8AC5D0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9C999-D493-7723-B1BF-1CE595F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83D33-8658-829E-E251-724B414D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216-880C-DC82-6C9E-C17C974F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EE3A-BF98-604D-EE17-6D3067DE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9E46-A11F-8777-BD24-34D54D23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DFF02-5829-BA91-9A5C-94A251C7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FD7F4-FA1A-8B23-2DA2-DFEB05896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8635E-6C52-5A60-889B-57A392CFC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46B5A-EE2D-22C4-E6B9-780A12BA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30481-7913-EF74-7CFE-B50FBAB1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6BB1-DAE0-C3AD-CB25-4E612BA8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5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31BA-409C-C769-E9DE-846B4B16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F0EAE-CC5F-99B9-B6D4-E8E9FFAD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E2C7B-B549-6738-1E93-92609F44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42C62-18FE-AE76-4C22-C7C9C6E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6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F5F7E-E3E5-66F7-87EB-5408D2B0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0F447-30ED-580F-AB87-DD44DBE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F8C71-F5BD-2C3D-3D4C-26895023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249-34E9-D71A-EF24-DC7EB7A7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8583-8653-7F94-D985-6170EF3F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2675-A3A3-2CE1-DF08-E6292BC5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DBB1-56E8-FAA4-7907-7C38C1B7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2794-0D67-1394-A086-01D578C2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4E391-3446-AB01-00BE-C6D9B08C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8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BA91-C6B5-A205-8F9D-5B3C3E3C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CE06E-46FD-57DD-0152-5EDA1FF8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CE340-F7C9-6D48-A7D8-CBB31FBC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0714-63FD-3693-215A-86DAD16B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3A919-9933-79FB-D14B-AED7C87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72E0-531B-A77C-727F-52A1219C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6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217B8-C72B-CFDB-6C19-6814F229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93E9-789D-532B-B3B9-922D640E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57B5-D79F-CE7F-B3EC-32BC6D20F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8156-EF15-4691-A858-12F5193FC062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2523-1915-5AB5-3699-E079D47F6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05F8-1933-C1DF-8852-E7E6F086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8210-EE58-485E-9E0A-C396172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9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8103-1D40-3343-5475-B700790B7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87" y="394175"/>
            <a:ext cx="11207014" cy="10873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HOSTEL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C998-3BA2-32D1-925B-EACB9FC7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824" y="3932671"/>
            <a:ext cx="9144000" cy="214312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27003 Yash </a:t>
            </a:r>
            <a:r>
              <a:rPr lang="en-IN" sz="2000" dirty="0" err="1">
                <a:latin typeface="Arial Black" panose="020B0A04020102020204" pitchFamily="34" charset="0"/>
              </a:rPr>
              <a:t>Bhoge</a:t>
            </a:r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>
                <a:latin typeface="Arial Black" panose="020B0A04020102020204" pitchFamily="34" charset="0"/>
              </a:rPr>
              <a:t>27010 </a:t>
            </a:r>
            <a:r>
              <a:rPr lang="en-IN" sz="2000" dirty="0" err="1">
                <a:latin typeface="Arial Black" panose="020B0A04020102020204" pitchFamily="34" charset="0"/>
              </a:rPr>
              <a:t>Vedant</a:t>
            </a:r>
            <a:r>
              <a:rPr lang="en-IN" sz="2000" dirty="0">
                <a:latin typeface="Arial Black" panose="020B0A04020102020204" pitchFamily="34" charset="0"/>
              </a:rPr>
              <a:t> </a:t>
            </a:r>
            <a:r>
              <a:rPr lang="en-IN" sz="2000" dirty="0" err="1">
                <a:latin typeface="Arial Black" panose="020B0A04020102020204" pitchFamily="34" charset="0"/>
              </a:rPr>
              <a:t>Deokar</a:t>
            </a:r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>
                <a:latin typeface="Arial Black" panose="020B0A04020102020204" pitchFamily="34" charset="0"/>
              </a:rPr>
              <a:t>27018 Pritesh </a:t>
            </a:r>
            <a:r>
              <a:rPr lang="en-IN" sz="2000" dirty="0" err="1">
                <a:latin typeface="Arial Black" panose="020B0A04020102020204" pitchFamily="34" charset="0"/>
              </a:rPr>
              <a:t>Gadiya</a:t>
            </a:r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>
                <a:latin typeface="Arial Black" panose="020B0A04020102020204" pitchFamily="34" charset="0"/>
              </a:rPr>
              <a:t>27076 Darshan </a:t>
            </a:r>
            <a:r>
              <a:rPr lang="en-IN" sz="2000" dirty="0" err="1">
                <a:latin typeface="Arial Black" panose="020B0A04020102020204" pitchFamily="34" charset="0"/>
              </a:rPr>
              <a:t>Taskar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CAC10-FE85-369B-167B-2FC7DA9E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62" y="14815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DB09-1DFC-6CD9-C537-0BCFD593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B80F-9832-02F1-045C-2D5208B3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design the Hostel Management System for automating the activities of hostel and</a:t>
            </a:r>
            <a:r>
              <a:rPr lang="en-IN" dirty="0"/>
              <a:t> to help the user to manage the records in systematic manner and to reduce the risk of file lost and save time while searching/ inserting/ deleting or updating a record manually.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B6E-155F-DE81-95DE-A09444E3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36CD-F3D0-41F5-3381-FF69745B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automate the process of manually maintaining the records </a:t>
            </a:r>
          </a:p>
          <a:p>
            <a:r>
              <a:rPr lang="en-IN" dirty="0"/>
              <a:t>Helps to maintain day to day records in computer</a:t>
            </a:r>
          </a:p>
          <a:p>
            <a:r>
              <a:rPr lang="en-IN" dirty="0"/>
              <a:t>To make it easier to maintain the record of large number of students in hostel</a:t>
            </a:r>
          </a:p>
          <a:p>
            <a:r>
              <a:rPr lang="en-IN" dirty="0"/>
              <a:t>To save the time and increase efficiency </a:t>
            </a:r>
          </a:p>
          <a:p>
            <a:r>
              <a:rPr lang="en-IN" dirty="0"/>
              <a:t>Provide faster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328217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A156-21E9-66D9-312E-7218A786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Scope of Mini-Project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5B4B-DECE-17B4-6523-A13457F5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Helps to manage the records in systematic manner</a:t>
            </a:r>
          </a:p>
          <a:p>
            <a:r>
              <a:rPr lang="en-IN" dirty="0"/>
              <a:t>Managers can maintain a lot of data such as number of students can accommodate, hostel in and out of student, guest and visitor record.</a:t>
            </a:r>
          </a:p>
          <a:p>
            <a:r>
              <a:rPr lang="en-IN" dirty="0"/>
              <a:t>Helps to save the data for longer period of time and reduces the risk of data loss.</a:t>
            </a:r>
          </a:p>
          <a:p>
            <a:r>
              <a:rPr lang="en-IN" dirty="0"/>
              <a:t>Accuracy in calculations</a:t>
            </a:r>
          </a:p>
          <a:p>
            <a:r>
              <a:rPr lang="en-IN" dirty="0"/>
              <a:t>Easy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51722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FCB7-7857-C5E1-6BA4-BA229C2B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Modules</a:t>
            </a:r>
            <a:endParaRPr lang="en-IN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08A4C-3D79-D245-DC9C-8AF99C2E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Resident</a:t>
            </a:r>
          </a:p>
          <a:p>
            <a:r>
              <a:rPr lang="en-US" dirty="0"/>
              <a:t>Room allocation</a:t>
            </a:r>
          </a:p>
          <a:p>
            <a:r>
              <a:rPr lang="en-US" dirty="0"/>
              <a:t>Local Guardian</a:t>
            </a:r>
          </a:p>
          <a:p>
            <a:r>
              <a:rPr lang="en-US" dirty="0"/>
              <a:t>Complaints</a:t>
            </a:r>
          </a:p>
          <a:p>
            <a:r>
              <a:rPr lang="en-US" dirty="0"/>
              <a:t>Fees details</a:t>
            </a:r>
          </a:p>
          <a:p>
            <a:r>
              <a:rPr lang="en-US" dirty="0"/>
              <a:t>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70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2DBD-4A60-39F6-1CC1-703A232F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118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A9BC-D071-886E-5935-76DC3F3A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Intel core i5 10</a:t>
            </a:r>
            <a:r>
              <a:rPr lang="en-IN" baseline="30000" dirty="0"/>
              <a:t>th</a:t>
            </a:r>
            <a:r>
              <a:rPr lang="en-IN" dirty="0"/>
              <a:t> gen processor</a:t>
            </a:r>
          </a:p>
          <a:p>
            <a:endParaRPr lang="en-IN" dirty="0"/>
          </a:p>
          <a:p>
            <a:r>
              <a:rPr lang="en-IN" dirty="0"/>
              <a:t>Software Requirement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EF3349-B7AB-AA5B-6AE3-4EB0DEE6C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85359"/>
              </p:ext>
            </p:extLst>
          </p:nvPr>
        </p:nvGraphicFramePr>
        <p:xfrm>
          <a:off x="1172144" y="4001294"/>
          <a:ext cx="8128000" cy="1521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2119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6862044"/>
                    </a:ext>
                  </a:extLst>
                </a:gridCol>
              </a:tblGrid>
              <a:tr h="380497">
                <a:tc>
                  <a:txBody>
                    <a:bodyPr/>
                    <a:lstStyle/>
                    <a:p>
                      <a:r>
                        <a:rPr lang="en-IN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87145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r>
                        <a:rPr lang="en-IN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 7 or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8194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64590"/>
                  </a:ext>
                </a:extLst>
              </a:tr>
              <a:tr h="380497">
                <a:tc>
                  <a:txBody>
                    <a:bodyPr/>
                    <a:lstStyle/>
                    <a:p>
                      <a:r>
                        <a:rPr lang="en-IN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8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2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709D-D7FD-3DC7-B0FA-81F469D0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9141E-B56E-DFC8-92EF-A45B24A02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6" y="1001028"/>
            <a:ext cx="9783968" cy="57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44DB-8535-B9F6-DEE8-BC39DCA4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Schema Diagram</a:t>
            </a:r>
            <a:endParaRPr lang="en-IN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BD6-B427-E934-DE05-803ABFE9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References</a:t>
            </a:r>
            <a:endParaRPr lang="en-IN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A720-29ED-3FBF-DD20-C3DE6CB1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www.w3schools.com </a:t>
            </a:r>
          </a:p>
          <a:p>
            <a:pPr marL="0" indent="0">
              <a:buNone/>
            </a:pPr>
            <a:r>
              <a:rPr lang="en-IN" dirty="0"/>
              <a:t>2. in.php.net </a:t>
            </a:r>
          </a:p>
          <a:p>
            <a:pPr marL="0" indent="0">
              <a:buNone/>
            </a:pPr>
            <a:r>
              <a:rPr lang="en-IN" dirty="0"/>
              <a:t>3. en.wikipedia.org/wiki/PHP </a:t>
            </a:r>
          </a:p>
          <a:p>
            <a:pPr marL="0" indent="0">
              <a:buNone/>
            </a:pPr>
            <a:r>
              <a:rPr lang="en-IN" dirty="0"/>
              <a:t>4. www.hotscripts.com/category/php/ </a:t>
            </a:r>
          </a:p>
          <a:p>
            <a:pPr marL="0" indent="0">
              <a:buNone/>
            </a:pPr>
            <a:r>
              <a:rPr lang="en-IN" dirty="0"/>
              <a:t>5. www.apache.org/ 6. www.mysql.com/click.php?e=35050</a:t>
            </a:r>
          </a:p>
        </p:txBody>
      </p:sp>
    </p:spTree>
    <p:extLst>
      <p:ext uri="{BB962C8B-B14F-4D97-AF65-F5344CB8AC3E}">
        <p14:creationId xmlns:p14="http://schemas.microsoft.com/office/powerpoint/2010/main" val="152781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HOSTEL MANAGEMENT SYSTEM</vt:lpstr>
      <vt:lpstr>Problem Statement</vt:lpstr>
      <vt:lpstr>Objective</vt:lpstr>
      <vt:lpstr>Scope of Mini-Project</vt:lpstr>
      <vt:lpstr>Modules</vt:lpstr>
      <vt:lpstr>Hardware and Software Requirements</vt:lpstr>
      <vt:lpstr>ER Diagram</vt:lpstr>
      <vt:lpstr>Schema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vedantdeokar07@gmail.com</dc:creator>
  <cp:lastModifiedBy>vedantdeokar07@gmail.com</cp:lastModifiedBy>
  <cp:revision>4</cp:revision>
  <dcterms:created xsi:type="dcterms:W3CDTF">2022-05-14T02:59:56Z</dcterms:created>
  <dcterms:modified xsi:type="dcterms:W3CDTF">2022-05-16T15:33:42Z</dcterms:modified>
</cp:coreProperties>
</file>