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72" r:id="rId3"/>
    <p:sldId id="270" r:id="rId4"/>
    <p:sldId id="267" r:id="rId5"/>
    <p:sldId id="271" r:id="rId6"/>
    <p:sldId id="27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B21BB-447D-3975-91C0-16FDDDA8C258}" v="6" dt="2025-02-20T21:44:20.574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Medina Garduño" userId="S::jorge.medinagarduno@mail.mcgill.ca::734662bb-824e-4ea8-a956-d267941790e0" providerId="AD" clId="Web-{586FD74D-207C-17B4-4D38-F3B43B7E5C72}"/>
    <pc:docChg chg="addSld delSld modSld">
      <pc:chgData name="Arturo Medina Garduño" userId="S::jorge.medinagarduno@mail.mcgill.ca::734662bb-824e-4ea8-a956-d267941790e0" providerId="AD" clId="Web-{586FD74D-207C-17B4-4D38-F3B43B7E5C72}" dt="2024-10-24T18:38:35.611" v="25" actId="20577"/>
      <pc:docMkLst>
        <pc:docMk/>
      </pc:docMkLst>
      <pc:sldChg chg="add del">
        <pc:chgData name="Arturo Medina Garduño" userId="S::jorge.medinagarduno@mail.mcgill.ca::734662bb-824e-4ea8-a956-d267941790e0" providerId="AD" clId="Web-{586FD74D-207C-17B4-4D38-F3B43B7E5C72}" dt="2024-10-24T18:16:54.168" v="2"/>
        <pc:sldMkLst>
          <pc:docMk/>
          <pc:sldMk cId="4043165400" sldId="264"/>
        </pc:sldMkLst>
      </pc:sldChg>
      <pc:sldChg chg="modSp">
        <pc:chgData name="Arturo Medina Garduño" userId="S::jorge.medinagarduno@mail.mcgill.ca::734662bb-824e-4ea8-a956-d267941790e0" providerId="AD" clId="Web-{586FD74D-207C-17B4-4D38-F3B43B7E5C72}" dt="2024-10-24T18:38:35.611" v="25" actId="20577"/>
        <pc:sldMkLst>
          <pc:docMk/>
          <pc:sldMk cId="3280077971" sldId="267"/>
        </pc:sldMkLst>
        <pc:spChg chg="mod">
          <ac:chgData name="Arturo Medina Garduño" userId="S::jorge.medinagarduno@mail.mcgill.ca::734662bb-824e-4ea8-a956-d267941790e0" providerId="AD" clId="Web-{586FD74D-207C-17B4-4D38-F3B43B7E5C72}" dt="2024-10-24T18:38:35.611" v="25" actId="20577"/>
          <ac:spMkLst>
            <pc:docMk/>
            <pc:sldMk cId="3280077971" sldId="267"/>
            <ac:spMk id="7" creationId="{F768F7AA-EFBF-C312-A545-061F04BC71EB}"/>
          </ac:spMkLst>
        </pc:spChg>
      </pc:sldChg>
      <pc:sldChg chg="mod modShow">
        <pc:chgData name="Arturo Medina Garduño" userId="S::jorge.medinagarduno@mail.mcgill.ca::734662bb-824e-4ea8-a956-d267941790e0" providerId="AD" clId="Web-{586FD74D-207C-17B4-4D38-F3B43B7E5C72}" dt="2024-10-24T18:15:48.934" v="0"/>
        <pc:sldMkLst>
          <pc:docMk/>
          <pc:sldMk cId="3622546891" sldId="269"/>
        </pc:sldMkLst>
      </pc:sldChg>
    </pc:docChg>
  </pc:docChgLst>
  <pc:docChgLst>
    <pc:chgData name="Henry Tang" userId="S::heng.tang@mail.mcgill.ca::ba341a50-6cef-4a9d-a1c1-2510ab19c621" providerId="AD" clId="Web-{D39B21BB-447D-3975-91C0-16FDDDA8C258}"/>
    <pc:docChg chg="modSld">
      <pc:chgData name="Henry Tang" userId="S::heng.tang@mail.mcgill.ca::ba341a50-6cef-4a9d-a1c1-2510ab19c621" providerId="AD" clId="Web-{D39B21BB-447D-3975-91C0-16FDDDA8C258}" dt="2025-02-20T21:44:20.262" v="4" actId="20577"/>
      <pc:docMkLst>
        <pc:docMk/>
      </pc:docMkLst>
      <pc:sldChg chg="modSp">
        <pc:chgData name="Henry Tang" userId="S::heng.tang@mail.mcgill.ca::ba341a50-6cef-4a9d-a1c1-2510ab19c621" providerId="AD" clId="Web-{D39B21BB-447D-3975-91C0-16FDDDA8C258}" dt="2025-02-20T21:44:20.262" v="4" actId="20577"/>
        <pc:sldMkLst>
          <pc:docMk/>
          <pc:sldMk cId="3365007071" sldId="257"/>
        </pc:sldMkLst>
        <pc:spChg chg="mod">
          <ac:chgData name="Henry Tang" userId="S::heng.tang@mail.mcgill.ca::ba341a50-6cef-4a9d-a1c1-2510ab19c621" providerId="AD" clId="Web-{D39B21BB-447D-3975-91C0-16FDDDA8C258}" dt="2025-02-20T21:44:20.262" v="4" actId="20577"/>
          <ac:spMkLst>
            <pc:docMk/>
            <pc:sldMk cId="3365007071" sldId="257"/>
            <ac:spMk id="3" creationId="{2CA4E0C1-52D9-B8A2-BF7B-9DD8031C2055}"/>
          </ac:spMkLst>
        </pc:spChg>
      </pc:sldChg>
    </pc:docChg>
  </pc:docChgLst>
  <pc:docChgLst>
    <pc:chgData name="Rick Yabuki-Soh" userId="fc6f5919-8f4a-4642-8a4b-e226f666d308" providerId="ADAL" clId="{32F447A1-BEAE-2843-807A-9691A28CEAF6}"/>
    <pc:docChg chg="undo custSel addSld delSld modSld sldOrd">
      <pc:chgData name="Rick Yabuki-Soh" userId="fc6f5919-8f4a-4642-8a4b-e226f666d308" providerId="ADAL" clId="{32F447A1-BEAE-2843-807A-9691A28CEAF6}" dt="2024-10-24T18:41:36.810" v="3057" actId="20577"/>
      <pc:docMkLst>
        <pc:docMk/>
      </pc:docMkLst>
      <pc:sldChg chg="modSp mod">
        <pc:chgData name="Rick Yabuki-Soh" userId="fc6f5919-8f4a-4642-8a4b-e226f666d308" providerId="ADAL" clId="{32F447A1-BEAE-2843-807A-9691A28CEAF6}" dt="2024-10-24T17:37:16.327" v="1828" actId="20577"/>
        <pc:sldMkLst>
          <pc:docMk/>
          <pc:sldMk cId="3365007071" sldId="257"/>
        </pc:sldMkLst>
        <pc:spChg chg="mod">
          <ac:chgData name="Rick Yabuki-Soh" userId="fc6f5919-8f4a-4642-8a4b-e226f666d308" providerId="ADAL" clId="{32F447A1-BEAE-2843-807A-9691A28CEAF6}" dt="2024-10-24T17:37:16.327" v="1828" actId="20577"/>
          <ac:spMkLst>
            <pc:docMk/>
            <pc:sldMk cId="3365007071" sldId="257"/>
            <ac:spMk id="2" creationId="{5B6D648E-8CA5-5DA8-1D10-75581BDB21ED}"/>
          </ac:spMkLst>
        </pc:spChg>
      </pc:sldChg>
      <pc:sldChg chg="delSp modSp mod modShow modNotesTx">
        <pc:chgData name="Rick Yabuki-Soh" userId="fc6f5919-8f4a-4642-8a4b-e226f666d308" providerId="ADAL" clId="{32F447A1-BEAE-2843-807A-9691A28CEAF6}" dt="2024-10-24T15:10:04.177" v="1362" actId="729"/>
        <pc:sldMkLst>
          <pc:docMk/>
          <pc:sldMk cId="1754326454" sldId="258"/>
        </pc:sldMkLst>
        <pc:spChg chg="mod">
          <ac:chgData name="Rick Yabuki-Soh" userId="fc6f5919-8f4a-4642-8a4b-e226f666d308" providerId="ADAL" clId="{32F447A1-BEAE-2843-807A-9691A28CEAF6}" dt="2024-10-24T14:07:10.909" v="396" actId="1076"/>
          <ac:spMkLst>
            <pc:docMk/>
            <pc:sldMk cId="1754326454" sldId="258"/>
            <ac:spMk id="13" creationId="{A744E672-27D3-8C84-5D7B-21D44A7E83C5}"/>
          </ac:spMkLst>
        </pc:spChg>
        <pc:picChg chg="del">
          <ac:chgData name="Rick Yabuki-Soh" userId="fc6f5919-8f4a-4642-8a4b-e226f666d308" providerId="ADAL" clId="{32F447A1-BEAE-2843-807A-9691A28CEAF6}" dt="2024-10-24T14:07:16.952" v="397" actId="478"/>
          <ac:picMkLst>
            <pc:docMk/>
            <pc:sldMk cId="1754326454" sldId="258"/>
            <ac:picMk id="4" creationId="{B380A744-16CD-615C-95EC-FFCAA3ECE501}"/>
          </ac:picMkLst>
        </pc:picChg>
        <pc:picChg chg="mod">
          <ac:chgData name="Rick Yabuki-Soh" userId="fc6f5919-8f4a-4642-8a4b-e226f666d308" providerId="ADAL" clId="{32F447A1-BEAE-2843-807A-9691A28CEAF6}" dt="2024-10-24T14:07:21.873" v="399" actId="14100"/>
          <ac:picMkLst>
            <pc:docMk/>
            <pc:sldMk cId="1754326454" sldId="258"/>
            <ac:picMk id="5" creationId="{36147A50-6D27-075E-70FC-6EC9CF6E5C96}"/>
          </ac:picMkLst>
        </pc:picChg>
      </pc:sldChg>
      <pc:sldChg chg="del mod modShow">
        <pc:chgData name="Rick Yabuki-Soh" userId="fc6f5919-8f4a-4642-8a4b-e226f666d308" providerId="ADAL" clId="{32F447A1-BEAE-2843-807A-9691A28CEAF6}" dt="2024-10-24T18:13:47.385" v="2793" actId="2696"/>
        <pc:sldMkLst>
          <pc:docMk/>
          <pc:sldMk cId="2742291022" sldId="260"/>
        </pc:sldMkLst>
      </pc:sldChg>
      <pc:sldChg chg="modSp mod">
        <pc:chgData name="Rick Yabuki-Soh" userId="fc6f5919-8f4a-4642-8a4b-e226f666d308" providerId="ADAL" clId="{32F447A1-BEAE-2843-807A-9691A28CEAF6}" dt="2024-10-24T18:29:00.492" v="2882" actId="20577"/>
        <pc:sldMkLst>
          <pc:docMk/>
          <pc:sldMk cId="2054476442" sldId="262"/>
        </pc:sldMkLst>
        <pc:spChg chg="mod">
          <ac:chgData name="Rick Yabuki-Soh" userId="fc6f5919-8f4a-4642-8a4b-e226f666d308" providerId="ADAL" clId="{32F447A1-BEAE-2843-807A-9691A28CEAF6}" dt="2024-10-24T18:28:37.117" v="2846" actId="20577"/>
          <ac:spMkLst>
            <pc:docMk/>
            <pc:sldMk cId="2054476442" sldId="262"/>
            <ac:spMk id="7" creationId="{A82B9914-1D04-BEE0-AF7C-556072D60AD8}"/>
          </ac:spMkLst>
        </pc:spChg>
        <pc:spChg chg="mod">
          <ac:chgData name="Rick Yabuki-Soh" userId="fc6f5919-8f4a-4642-8a4b-e226f666d308" providerId="ADAL" clId="{32F447A1-BEAE-2843-807A-9691A28CEAF6}" dt="2024-10-24T18:29:00.492" v="2882" actId="20577"/>
          <ac:spMkLst>
            <pc:docMk/>
            <pc:sldMk cId="2054476442" sldId="262"/>
            <ac:spMk id="9" creationId="{C008CF84-380F-64C7-D034-887B23D4E122}"/>
          </ac:spMkLst>
        </pc:spChg>
      </pc:sldChg>
      <pc:sldChg chg="modSp mod modNotesTx">
        <pc:chgData name="Rick Yabuki-Soh" userId="fc6f5919-8f4a-4642-8a4b-e226f666d308" providerId="ADAL" clId="{32F447A1-BEAE-2843-807A-9691A28CEAF6}" dt="2024-10-24T13:46:24.599" v="329" actId="20577"/>
        <pc:sldMkLst>
          <pc:docMk/>
          <pc:sldMk cId="4043165400" sldId="264"/>
        </pc:sldMkLst>
        <pc:spChg chg="mod">
          <ac:chgData name="Rick Yabuki-Soh" userId="fc6f5919-8f4a-4642-8a4b-e226f666d308" providerId="ADAL" clId="{32F447A1-BEAE-2843-807A-9691A28CEAF6}" dt="2024-10-24T13:46:24.599" v="329" actId="20577"/>
          <ac:spMkLst>
            <pc:docMk/>
            <pc:sldMk cId="4043165400" sldId="264"/>
            <ac:spMk id="9" creationId="{6D442682-AC34-CD75-A4CD-1421DAF49256}"/>
          </ac:spMkLst>
        </pc:spChg>
      </pc:sldChg>
      <pc:sldChg chg="addSp delSp modSp del mod modClrScheme chgLayout modNotesTx">
        <pc:chgData name="Rick Yabuki-Soh" userId="fc6f5919-8f4a-4642-8a4b-e226f666d308" providerId="ADAL" clId="{32F447A1-BEAE-2843-807A-9691A28CEAF6}" dt="2024-10-24T13:57:48.528" v="356" actId="2696"/>
        <pc:sldMkLst>
          <pc:docMk/>
          <pc:sldMk cId="2935908838" sldId="266"/>
        </pc:sldMkLst>
        <pc:spChg chg="mod">
          <ac:chgData name="Rick Yabuki-Soh" userId="fc6f5919-8f4a-4642-8a4b-e226f666d308" providerId="ADAL" clId="{32F447A1-BEAE-2843-807A-9691A28CEAF6}" dt="2024-10-24T12:10:10.181" v="27" actId="20577"/>
          <ac:spMkLst>
            <pc:docMk/>
            <pc:sldMk cId="2935908838" sldId="266"/>
            <ac:spMk id="2" creationId="{B8A089A4-86F4-02F4-13BE-39ED56E94926}"/>
          </ac:spMkLst>
        </pc:spChg>
        <pc:spChg chg="add del">
          <ac:chgData name="Rick Yabuki-Soh" userId="fc6f5919-8f4a-4642-8a4b-e226f666d308" providerId="ADAL" clId="{32F447A1-BEAE-2843-807A-9691A28CEAF6}" dt="2024-10-24T12:04:02.660" v="5" actId="26606"/>
          <ac:spMkLst>
            <pc:docMk/>
            <pc:sldMk cId="2935908838" sldId="266"/>
            <ac:spMk id="3" creationId="{E6FAA094-20E4-14D4-AF81-5DD4B9CB3260}"/>
          </ac:spMkLst>
        </pc:spChg>
        <pc:spChg chg="del">
          <ac:chgData name="Rick Yabuki-Soh" userId="fc6f5919-8f4a-4642-8a4b-e226f666d308" providerId="ADAL" clId="{32F447A1-BEAE-2843-807A-9691A28CEAF6}" dt="2024-10-24T12:03:15.104" v="0"/>
          <ac:spMkLst>
            <pc:docMk/>
            <pc:sldMk cId="2935908838" sldId="266"/>
            <ac:spMk id="4" creationId="{9AEF32C1-BC3C-40B3-21DE-ED963C4A413D}"/>
          </ac:spMkLst>
        </pc:spChg>
        <pc:spChg chg="add del">
          <ac:chgData name="Rick Yabuki-Soh" userId="fc6f5919-8f4a-4642-8a4b-e226f666d308" providerId="ADAL" clId="{32F447A1-BEAE-2843-807A-9691A28CEAF6}" dt="2024-10-24T12:04:02.660" v="5" actId="26606"/>
          <ac:spMkLst>
            <pc:docMk/>
            <pc:sldMk cId="2935908838" sldId="266"/>
            <ac:spMk id="5" creationId="{FA9B0B02-1EC4-95A5-82E1-6876D2BE2784}"/>
          </ac:spMkLst>
        </pc:spChg>
        <pc:spChg chg="add del mod">
          <ac:chgData name="Rick Yabuki-Soh" userId="fc6f5919-8f4a-4642-8a4b-e226f666d308" providerId="ADAL" clId="{32F447A1-BEAE-2843-807A-9691A28CEAF6}" dt="2024-10-24T12:04:02.660" v="5" actId="26606"/>
          <ac:spMkLst>
            <pc:docMk/>
            <pc:sldMk cId="2935908838" sldId="266"/>
            <ac:spMk id="1033" creationId="{19DC9077-A717-D4FC-C8E1-0BC6A7195D57}"/>
          </ac:spMkLst>
        </pc:spChg>
        <pc:spChg chg="add del mod">
          <ac:chgData name="Rick Yabuki-Soh" userId="fc6f5919-8f4a-4642-8a4b-e226f666d308" providerId="ADAL" clId="{32F447A1-BEAE-2843-807A-9691A28CEAF6}" dt="2024-10-24T12:04:02.660" v="5" actId="26606"/>
          <ac:spMkLst>
            <pc:docMk/>
            <pc:sldMk cId="2935908838" sldId="266"/>
            <ac:spMk id="1035" creationId="{E150FF67-DBBD-056D-4EA1-6CAA46DC2629}"/>
          </ac:spMkLst>
        </pc:spChg>
        <pc:picChg chg="add mod">
          <ac:chgData name="Rick Yabuki-Soh" userId="fc6f5919-8f4a-4642-8a4b-e226f666d308" providerId="ADAL" clId="{32F447A1-BEAE-2843-807A-9691A28CEAF6}" dt="2024-10-24T13:57:28.003" v="354" actId="1076"/>
          <ac:picMkLst>
            <pc:docMk/>
            <pc:sldMk cId="2935908838" sldId="266"/>
            <ac:picMk id="1026" creationId="{FA812A1C-8D56-E1E0-4E00-0DB2EA3D82E2}"/>
          </ac:picMkLst>
        </pc:picChg>
        <pc:picChg chg="add mod">
          <ac:chgData name="Rick Yabuki-Soh" userId="fc6f5919-8f4a-4642-8a4b-e226f666d308" providerId="ADAL" clId="{32F447A1-BEAE-2843-807A-9691A28CEAF6}" dt="2024-10-24T13:57:30.019" v="355" actId="1076"/>
          <ac:picMkLst>
            <pc:docMk/>
            <pc:sldMk cId="2935908838" sldId="266"/>
            <ac:picMk id="1028" creationId="{C3E67E90-57A4-11C0-799A-F4023B9E95BA}"/>
          </ac:picMkLst>
        </pc:picChg>
      </pc:sldChg>
      <pc:sldChg chg="modSp mod">
        <pc:chgData name="Rick Yabuki-Soh" userId="fc6f5919-8f4a-4642-8a4b-e226f666d308" providerId="ADAL" clId="{32F447A1-BEAE-2843-807A-9691A28CEAF6}" dt="2024-10-24T18:24:34.688" v="2844" actId="403"/>
        <pc:sldMkLst>
          <pc:docMk/>
          <pc:sldMk cId="3280077971" sldId="267"/>
        </pc:sldMkLst>
        <pc:spChg chg="mod">
          <ac:chgData name="Rick Yabuki-Soh" userId="fc6f5919-8f4a-4642-8a4b-e226f666d308" providerId="ADAL" clId="{32F447A1-BEAE-2843-807A-9691A28CEAF6}" dt="2024-10-24T16:45:04.810" v="1738" actId="20577"/>
          <ac:spMkLst>
            <pc:docMk/>
            <pc:sldMk cId="3280077971" sldId="267"/>
            <ac:spMk id="7" creationId="{F768F7AA-EFBF-C312-A545-061F04BC71EB}"/>
          </ac:spMkLst>
        </pc:spChg>
        <pc:spChg chg="mod">
          <ac:chgData name="Rick Yabuki-Soh" userId="fc6f5919-8f4a-4642-8a4b-e226f666d308" providerId="ADAL" clId="{32F447A1-BEAE-2843-807A-9691A28CEAF6}" dt="2024-10-24T18:24:34.688" v="2844" actId="403"/>
          <ac:spMkLst>
            <pc:docMk/>
            <pc:sldMk cId="3280077971" sldId="267"/>
            <ac:spMk id="8" creationId="{BD0B7E52-5F16-A224-824B-15CF70E111B0}"/>
          </ac:spMkLst>
        </pc:spChg>
      </pc:sldChg>
      <pc:sldChg chg="modSp add mod ord">
        <pc:chgData name="Rick Yabuki-Soh" userId="fc6f5919-8f4a-4642-8a4b-e226f666d308" providerId="ADAL" clId="{32F447A1-BEAE-2843-807A-9691A28CEAF6}" dt="2024-10-24T13:40:12.774" v="145" actId="20578"/>
        <pc:sldMkLst>
          <pc:docMk/>
          <pc:sldMk cId="3622546891" sldId="269"/>
        </pc:sldMkLst>
        <pc:spChg chg="mod">
          <ac:chgData name="Rick Yabuki-Soh" userId="fc6f5919-8f4a-4642-8a4b-e226f666d308" providerId="ADAL" clId="{32F447A1-BEAE-2843-807A-9691A28CEAF6}" dt="2024-10-24T13:40:03.353" v="144" actId="12"/>
          <ac:spMkLst>
            <pc:docMk/>
            <pc:sldMk cId="3622546891" sldId="269"/>
            <ac:spMk id="9" creationId="{8DF86511-1F26-028F-C6C0-347DB2A1EC8F}"/>
          </ac:spMkLst>
        </pc:spChg>
      </pc:sldChg>
      <pc:sldChg chg="add">
        <pc:chgData name="Rick Yabuki-Soh" userId="fc6f5919-8f4a-4642-8a4b-e226f666d308" providerId="ADAL" clId="{32F447A1-BEAE-2843-807A-9691A28CEAF6}" dt="2024-10-24T13:57:17.328" v="350" actId="2890"/>
        <pc:sldMkLst>
          <pc:docMk/>
          <pc:sldMk cId="2241688822" sldId="270"/>
        </pc:sldMkLst>
      </pc:sldChg>
      <pc:sldChg chg="modSp add mod modNotesTx">
        <pc:chgData name="Rick Yabuki-Soh" userId="fc6f5919-8f4a-4642-8a4b-e226f666d308" providerId="ADAL" clId="{32F447A1-BEAE-2843-807A-9691A28CEAF6}" dt="2024-10-24T18:21:39.175" v="2840" actId="20577"/>
        <pc:sldMkLst>
          <pc:docMk/>
          <pc:sldMk cId="3398638246" sldId="271"/>
        </pc:sldMkLst>
        <pc:spChg chg="mod">
          <ac:chgData name="Rick Yabuki-Soh" userId="fc6f5919-8f4a-4642-8a4b-e226f666d308" providerId="ADAL" clId="{32F447A1-BEAE-2843-807A-9691A28CEAF6}" dt="2024-10-24T18:13:17.186" v="2792" actId="20577"/>
          <ac:spMkLst>
            <pc:docMk/>
            <pc:sldMk cId="3398638246" sldId="271"/>
            <ac:spMk id="2" creationId="{12D804A4-3D35-8149-E373-EE447B173330}"/>
          </ac:spMkLst>
        </pc:spChg>
        <pc:spChg chg="mod">
          <ac:chgData name="Rick Yabuki-Soh" userId="fc6f5919-8f4a-4642-8a4b-e226f666d308" providerId="ADAL" clId="{32F447A1-BEAE-2843-807A-9691A28CEAF6}" dt="2024-10-24T18:21:39.175" v="2840" actId="20577"/>
          <ac:spMkLst>
            <pc:docMk/>
            <pc:sldMk cId="3398638246" sldId="271"/>
            <ac:spMk id="13" creationId="{515BD512-F92D-CF88-895F-4CC1E86A36C4}"/>
          </ac:spMkLst>
        </pc:spChg>
        <pc:graphicFrameChg chg="mod modGraphic">
          <ac:chgData name="Rick Yabuki-Soh" userId="fc6f5919-8f4a-4642-8a4b-e226f666d308" providerId="ADAL" clId="{32F447A1-BEAE-2843-807A-9691A28CEAF6}" dt="2024-10-24T16:07:41.930" v="1607" actId="20577"/>
          <ac:graphicFrameMkLst>
            <pc:docMk/>
            <pc:sldMk cId="3398638246" sldId="271"/>
            <ac:graphicFrameMk id="6" creationId="{75CC859A-3845-73BF-2C75-D1B886BBCFD6}"/>
          </ac:graphicFrameMkLst>
        </pc:graphicFrameChg>
      </pc:sldChg>
      <pc:sldChg chg="delSp modSp mod">
        <pc:chgData name="Rick Yabuki-Soh" userId="fc6f5919-8f4a-4642-8a4b-e226f666d308" providerId="ADAL" clId="{32F447A1-BEAE-2843-807A-9691A28CEAF6}" dt="2024-10-24T18:09:06.075" v="2764" actId="115"/>
        <pc:sldMkLst>
          <pc:docMk/>
          <pc:sldMk cId="251535831" sldId="272"/>
        </pc:sldMkLst>
        <pc:spChg chg="del">
          <ac:chgData name="Rick Yabuki-Soh" userId="fc6f5919-8f4a-4642-8a4b-e226f666d308" providerId="ADAL" clId="{32F447A1-BEAE-2843-807A-9691A28CEAF6}" dt="2024-10-24T17:38:24.685" v="1829" actId="478"/>
          <ac:spMkLst>
            <pc:docMk/>
            <pc:sldMk cId="251535831" sldId="272"/>
            <ac:spMk id="3" creationId="{2DAE57CF-C307-5FA0-42F2-F9EEB9FEB1E6}"/>
          </ac:spMkLst>
        </pc:spChg>
        <pc:spChg chg="mod">
          <ac:chgData name="Rick Yabuki-Soh" userId="fc6f5919-8f4a-4642-8a4b-e226f666d308" providerId="ADAL" clId="{32F447A1-BEAE-2843-807A-9691A28CEAF6}" dt="2024-10-24T18:00:03.102" v="2532" actId="14100"/>
          <ac:spMkLst>
            <pc:docMk/>
            <pc:sldMk cId="251535831" sldId="272"/>
            <ac:spMk id="4" creationId="{82D8C391-3FBD-7859-6E72-648C6AF78D23}"/>
          </ac:spMkLst>
        </pc:spChg>
        <pc:spChg chg="mod">
          <ac:chgData name="Rick Yabuki-Soh" userId="fc6f5919-8f4a-4642-8a4b-e226f666d308" providerId="ADAL" clId="{32F447A1-BEAE-2843-807A-9691A28CEAF6}" dt="2024-10-24T18:09:06.075" v="2764" actId="115"/>
          <ac:spMkLst>
            <pc:docMk/>
            <pc:sldMk cId="251535831" sldId="272"/>
            <ac:spMk id="5" creationId="{DA8278ED-C749-7C71-7DBB-BA8AEB738C77}"/>
          </ac:spMkLst>
        </pc:spChg>
        <pc:spChg chg="mod">
          <ac:chgData name="Rick Yabuki-Soh" userId="fc6f5919-8f4a-4642-8a4b-e226f666d308" providerId="ADAL" clId="{32F447A1-BEAE-2843-807A-9691A28CEAF6}" dt="2024-10-24T17:53:32.336" v="2309" actId="20577"/>
          <ac:spMkLst>
            <pc:docMk/>
            <pc:sldMk cId="251535831" sldId="272"/>
            <ac:spMk id="8" creationId="{C1DEC6EA-75C6-861D-D018-B8AA49647994}"/>
          </ac:spMkLst>
        </pc:spChg>
        <pc:spChg chg="mod">
          <ac:chgData name="Rick Yabuki-Soh" userId="fc6f5919-8f4a-4642-8a4b-e226f666d308" providerId="ADAL" clId="{32F447A1-BEAE-2843-807A-9691A28CEAF6}" dt="2024-10-24T18:02:02.895" v="2594" actId="20577"/>
          <ac:spMkLst>
            <pc:docMk/>
            <pc:sldMk cId="251535831" sldId="272"/>
            <ac:spMk id="9" creationId="{6D442682-AC34-CD75-A4CD-1421DAF49256}"/>
          </ac:spMkLst>
        </pc:spChg>
        <pc:spChg chg="mod">
          <ac:chgData name="Rick Yabuki-Soh" userId="fc6f5919-8f4a-4642-8a4b-e226f666d308" providerId="ADAL" clId="{32F447A1-BEAE-2843-807A-9691A28CEAF6}" dt="2024-10-24T17:57:04.101" v="2453" actId="1035"/>
          <ac:spMkLst>
            <pc:docMk/>
            <pc:sldMk cId="251535831" sldId="272"/>
            <ac:spMk id="10" creationId="{4A8E3EB7-9D11-2CCC-358F-3CD88B2426B6}"/>
          </ac:spMkLst>
        </pc:spChg>
        <pc:spChg chg="mod">
          <ac:chgData name="Rick Yabuki-Soh" userId="fc6f5919-8f4a-4642-8a4b-e226f666d308" providerId="ADAL" clId="{32F447A1-BEAE-2843-807A-9691A28CEAF6}" dt="2024-10-24T17:56:32.360" v="2412" actId="1036"/>
          <ac:spMkLst>
            <pc:docMk/>
            <pc:sldMk cId="251535831" sldId="272"/>
            <ac:spMk id="13" creationId="{1BE05B37-607A-B3EA-5D07-C1165332AD08}"/>
          </ac:spMkLst>
        </pc:spChg>
      </pc:sldChg>
      <pc:sldChg chg="delSp modSp add mod modNotesTx">
        <pc:chgData name="Rick Yabuki-Soh" userId="fc6f5919-8f4a-4642-8a4b-e226f666d308" providerId="ADAL" clId="{32F447A1-BEAE-2843-807A-9691A28CEAF6}" dt="2024-10-24T18:41:36.810" v="3057" actId="20577"/>
        <pc:sldMkLst>
          <pc:docMk/>
          <pc:sldMk cId="3381114138" sldId="273"/>
        </pc:sldMkLst>
        <pc:spChg chg="mod">
          <ac:chgData name="Rick Yabuki-Soh" userId="fc6f5919-8f4a-4642-8a4b-e226f666d308" providerId="ADAL" clId="{32F447A1-BEAE-2843-807A-9691A28CEAF6}" dt="2024-10-24T14:32:47.981" v="688" actId="20577"/>
          <ac:spMkLst>
            <pc:docMk/>
            <pc:sldMk cId="3381114138" sldId="273"/>
            <ac:spMk id="2" creationId="{D44D27B6-59DE-7CEB-45F3-E6E95487C713}"/>
          </ac:spMkLst>
        </pc:spChg>
        <pc:spChg chg="del">
          <ac:chgData name="Rick Yabuki-Soh" userId="fc6f5919-8f4a-4642-8a4b-e226f666d308" providerId="ADAL" clId="{32F447A1-BEAE-2843-807A-9691A28CEAF6}" dt="2024-10-24T18:13:50.851" v="2794" actId="478"/>
          <ac:spMkLst>
            <pc:docMk/>
            <pc:sldMk cId="3381114138" sldId="273"/>
            <ac:spMk id="7" creationId="{01F29DF0-575C-FDB6-DA38-BA10283F6616}"/>
          </ac:spMkLst>
        </pc:spChg>
        <pc:graphicFrameChg chg="mod modGraphic">
          <ac:chgData name="Rick Yabuki-Soh" userId="fc6f5919-8f4a-4642-8a4b-e226f666d308" providerId="ADAL" clId="{32F447A1-BEAE-2843-807A-9691A28CEAF6}" dt="2024-10-24T18:41:36.810" v="3057" actId="20577"/>
          <ac:graphicFrameMkLst>
            <pc:docMk/>
            <pc:sldMk cId="3381114138" sldId="273"/>
            <ac:graphicFrameMk id="6" creationId="{FFB2F3AF-2A9D-200D-EE35-3E66494E0507}"/>
          </ac:graphicFrameMkLst>
        </pc:graphicFrameChg>
      </pc:sldChg>
      <pc:sldChg chg="modSp add mod modShow">
        <pc:chgData name="Rick Yabuki-Soh" userId="fc6f5919-8f4a-4642-8a4b-e226f666d308" providerId="ADAL" clId="{32F447A1-BEAE-2843-807A-9691A28CEAF6}" dt="2024-10-24T18:29:10.608" v="2883" actId="729"/>
        <pc:sldMkLst>
          <pc:docMk/>
          <pc:sldMk cId="3457225697" sldId="274"/>
        </pc:sldMkLst>
        <pc:spChg chg="mod">
          <ac:chgData name="Rick Yabuki-Soh" userId="fc6f5919-8f4a-4642-8a4b-e226f666d308" providerId="ADAL" clId="{32F447A1-BEAE-2843-807A-9691A28CEAF6}" dt="2024-10-24T16:35:38.691" v="1737" actId="20577"/>
          <ac:spMkLst>
            <pc:docMk/>
            <pc:sldMk cId="3457225697" sldId="274"/>
            <ac:spMk id="7" creationId="{F9FEAA11-8E97-2EB6-EBE1-99A8A7F27A10}"/>
          </ac:spMkLst>
        </pc:spChg>
        <pc:spChg chg="mod">
          <ac:chgData name="Rick Yabuki-Soh" userId="fc6f5919-8f4a-4642-8a4b-e226f666d308" providerId="ADAL" clId="{32F447A1-BEAE-2843-807A-9691A28CEAF6}" dt="2024-10-24T15:52:03.579" v="1531" actId="400"/>
          <ac:spMkLst>
            <pc:docMk/>
            <pc:sldMk cId="3457225697" sldId="274"/>
            <ac:spMk id="9" creationId="{4869C69C-395E-779E-EB81-86783B575BF2}"/>
          </ac:spMkLst>
        </pc:spChg>
      </pc:sldChg>
    </pc:docChg>
  </pc:docChgLst>
  <pc:docChgLst>
    <pc:chgData name="Yash Sethi" userId="S::yash.sethi@mail.mcgill.ca::52889ac1-d362-4b42-a6ca-27b47c34261a" providerId="AD" clId="Web-{916EB583-3B78-1BB0-B0BE-BFB839F7F85F}"/>
    <pc:docChg chg="addSld delSld modSld">
      <pc:chgData name="Yash Sethi" userId="S::yash.sethi@mail.mcgill.ca::52889ac1-d362-4b42-a6ca-27b47c34261a" providerId="AD" clId="Web-{916EB583-3B78-1BB0-B0BE-BFB839F7F85F}" dt="2024-10-24T18:45:43.181" v="294" actId="20577"/>
      <pc:docMkLst>
        <pc:docMk/>
      </pc:docMkLst>
      <pc:sldChg chg="delSp modSp">
        <pc:chgData name="Yash Sethi" userId="S::yash.sethi@mail.mcgill.ca::52889ac1-d362-4b42-a6ca-27b47c34261a" providerId="AD" clId="Web-{916EB583-3B78-1BB0-B0BE-BFB839F7F85F}" dt="2024-10-24T17:40:21.603" v="22" actId="14100"/>
        <pc:sldMkLst>
          <pc:docMk/>
          <pc:sldMk cId="3365007071" sldId="257"/>
        </pc:sldMkLst>
        <pc:spChg chg="mod">
          <ac:chgData name="Yash Sethi" userId="S::yash.sethi@mail.mcgill.ca::52889ac1-d362-4b42-a6ca-27b47c34261a" providerId="AD" clId="Web-{916EB583-3B78-1BB0-B0BE-BFB839F7F85F}" dt="2024-10-24T17:40:21.603" v="22" actId="14100"/>
          <ac:spMkLst>
            <pc:docMk/>
            <pc:sldMk cId="3365007071" sldId="257"/>
            <ac:spMk id="2" creationId="{5B6D648E-8CA5-5DA8-1D10-75581BDB21ED}"/>
          </ac:spMkLst>
        </pc:spChg>
        <pc:spChg chg="mod">
          <ac:chgData name="Yash Sethi" userId="S::yash.sethi@mail.mcgill.ca::52889ac1-d362-4b42-a6ca-27b47c34261a" providerId="AD" clId="Web-{916EB583-3B78-1BB0-B0BE-BFB839F7F85F}" dt="2024-10-24T17:39:56.712" v="20" actId="1076"/>
          <ac:spMkLst>
            <pc:docMk/>
            <pc:sldMk cId="3365007071" sldId="257"/>
            <ac:spMk id="3" creationId="{2CA4E0C1-52D9-B8A2-BF7B-9DD8031C2055}"/>
          </ac:spMkLst>
        </pc:spChg>
        <pc:spChg chg="del mod">
          <ac:chgData name="Yash Sethi" userId="S::yash.sethi@mail.mcgill.ca::52889ac1-d362-4b42-a6ca-27b47c34261a" providerId="AD" clId="Web-{916EB583-3B78-1BB0-B0BE-BFB839F7F85F}" dt="2024-10-24T17:39:04.633" v="7"/>
          <ac:spMkLst>
            <pc:docMk/>
            <pc:sldMk cId="3365007071" sldId="257"/>
            <ac:spMk id="8" creationId="{533DAC0F-EC4D-0672-55B1-DD6FEB110E29}"/>
          </ac:spMkLst>
        </pc:spChg>
      </pc:sldChg>
      <pc:sldChg chg="delSp">
        <pc:chgData name="Yash Sethi" userId="S::yash.sethi@mail.mcgill.ca::52889ac1-d362-4b42-a6ca-27b47c34261a" providerId="AD" clId="Web-{916EB583-3B78-1BB0-B0BE-BFB839F7F85F}" dt="2024-10-24T18:26:46.900" v="114"/>
        <pc:sldMkLst>
          <pc:docMk/>
          <pc:sldMk cId="1754326454" sldId="258"/>
        </pc:sldMkLst>
        <pc:spChg chg="del">
          <ac:chgData name="Yash Sethi" userId="S::yash.sethi@mail.mcgill.ca::52889ac1-d362-4b42-a6ca-27b47c34261a" providerId="AD" clId="Web-{916EB583-3B78-1BB0-B0BE-BFB839F7F85F}" dt="2024-10-24T18:26:46.900" v="114"/>
          <ac:spMkLst>
            <pc:docMk/>
            <pc:sldMk cId="1754326454" sldId="258"/>
            <ac:spMk id="3" creationId="{F4A30BB6-BFEF-B107-A85D-96AB6C0BC93A}"/>
          </ac:spMkLst>
        </pc:spChg>
      </pc:sldChg>
      <pc:sldChg chg="delSp">
        <pc:chgData name="Yash Sethi" userId="S::yash.sethi@mail.mcgill.ca::52889ac1-d362-4b42-a6ca-27b47c34261a" providerId="AD" clId="Web-{916EB583-3B78-1BB0-B0BE-BFB839F7F85F}" dt="2024-10-24T18:26:31.931" v="111"/>
        <pc:sldMkLst>
          <pc:docMk/>
          <pc:sldMk cId="3625880056" sldId="259"/>
        </pc:sldMkLst>
        <pc:spChg chg="del">
          <ac:chgData name="Yash Sethi" userId="S::yash.sethi@mail.mcgill.ca::52889ac1-d362-4b42-a6ca-27b47c34261a" providerId="AD" clId="Web-{916EB583-3B78-1BB0-B0BE-BFB839F7F85F}" dt="2024-10-24T18:26:31.931" v="111"/>
          <ac:spMkLst>
            <pc:docMk/>
            <pc:sldMk cId="3625880056" sldId="259"/>
            <ac:spMk id="3" creationId="{5E0E42DD-DE2A-A16A-8596-9A541039790D}"/>
          </ac:spMkLst>
        </pc:spChg>
      </pc:sldChg>
      <pc:sldChg chg="delSp modSp">
        <pc:chgData name="Yash Sethi" userId="S::yash.sethi@mail.mcgill.ca::52889ac1-d362-4b42-a6ca-27b47c34261a" providerId="AD" clId="Web-{916EB583-3B78-1BB0-B0BE-BFB839F7F85F}" dt="2024-10-24T18:41:28.068" v="215" actId="20577"/>
        <pc:sldMkLst>
          <pc:docMk/>
          <pc:sldMk cId="2054476442" sldId="262"/>
        </pc:sldMkLst>
        <pc:spChg chg="del">
          <ac:chgData name="Yash Sethi" userId="S::yash.sethi@mail.mcgill.ca::52889ac1-d362-4b42-a6ca-27b47c34261a" providerId="AD" clId="Web-{916EB583-3B78-1BB0-B0BE-BFB839F7F85F}" dt="2024-10-24T18:26:25.399" v="110"/>
          <ac:spMkLst>
            <pc:docMk/>
            <pc:sldMk cId="2054476442" sldId="262"/>
            <ac:spMk id="3" creationId="{DABB819E-DD67-94D5-25F4-DE9B81B0E984}"/>
          </ac:spMkLst>
        </pc:spChg>
        <pc:spChg chg="mod">
          <ac:chgData name="Yash Sethi" userId="S::yash.sethi@mail.mcgill.ca::52889ac1-d362-4b42-a6ca-27b47c34261a" providerId="AD" clId="Web-{916EB583-3B78-1BB0-B0BE-BFB839F7F85F}" dt="2024-10-24T18:41:28.068" v="215" actId="20577"/>
          <ac:spMkLst>
            <pc:docMk/>
            <pc:sldMk cId="2054476442" sldId="262"/>
            <ac:spMk id="7" creationId="{A82B9914-1D04-BEE0-AF7C-556072D60AD8}"/>
          </ac:spMkLst>
        </pc:spChg>
        <pc:spChg chg="mod">
          <ac:chgData name="Yash Sethi" userId="S::yash.sethi@mail.mcgill.ca::52889ac1-d362-4b42-a6ca-27b47c34261a" providerId="AD" clId="Web-{916EB583-3B78-1BB0-B0BE-BFB839F7F85F}" dt="2024-10-24T18:41:04.505" v="176" actId="20577"/>
          <ac:spMkLst>
            <pc:docMk/>
            <pc:sldMk cId="2054476442" sldId="262"/>
            <ac:spMk id="9" creationId="{C008CF84-380F-64C7-D034-887B23D4E122}"/>
          </ac:spMkLst>
        </pc:spChg>
      </pc:sldChg>
      <pc:sldChg chg="addSp delSp modSp">
        <pc:chgData name="Yash Sethi" userId="S::yash.sethi@mail.mcgill.ca::52889ac1-d362-4b42-a6ca-27b47c34261a" providerId="AD" clId="Web-{916EB583-3B78-1BB0-B0BE-BFB839F7F85F}" dt="2024-10-24T18:18:44.464" v="98"/>
        <pc:sldMkLst>
          <pc:docMk/>
          <pc:sldMk cId="4043165400" sldId="264"/>
        </pc:sldMkLst>
        <pc:spChg chg="del">
          <ac:chgData name="Yash Sethi" userId="S::yash.sethi@mail.mcgill.ca::52889ac1-d362-4b42-a6ca-27b47c34261a" providerId="AD" clId="Web-{916EB583-3B78-1BB0-B0BE-BFB839F7F85F}" dt="2024-10-24T18:17:50.401" v="93"/>
          <ac:spMkLst>
            <pc:docMk/>
            <pc:sldMk cId="4043165400" sldId="264"/>
            <ac:spMk id="3" creationId="{2DAE57CF-C307-5FA0-42F2-F9EEB9FEB1E6}"/>
          </ac:spMkLst>
        </pc:spChg>
        <pc:spChg chg="del">
          <ac:chgData name="Yash Sethi" userId="S::yash.sethi@mail.mcgill.ca::52889ac1-d362-4b42-a6ca-27b47c34261a" providerId="AD" clId="Web-{916EB583-3B78-1BB0-B0BE-BFB839F7F85F}" dt="2024-10-24T18:17:55.010" v="94"/>
          <ac:spMkLst>
            <pc:docMk/>
            <pc:sldMk cId="4043165400" sldId="264"/>
            <ac:spMk id="4" creationId="{82D8C391-3FBD-7859-6E72-648C6AF78D23}"/>
          </ac:spMkLst>
        </pc:spChg>
        <pc:spChg chg="del">
          <ac:chgData name="Yash Sethi" userId="S::yash.sethi@mail.mcgill.ca::52889ac1-d362-4b42-a6ca-27b47c34261a" providerId="AD" clId="Web-{916EB583-3B78-1BB0-B0BE-BFB839F7F85F}" dt="2024-10-24T18:18:11.338" v="95"/>
          <ac:spMkLst>
            <pc:docMk/>
            <pc:sldMk cId="4043165400" sldId="264"/>
            <ac:spMk id="5" creationId="{DA8278ED-C749-7C71-7DBB-BA8AEB738C77}"/>
          </ac:spMkLst>
        </pc:spChg>
        <pc:spChg chg="add del mod">
          <ac:chgData name="Yash Sethi" userId="S::yash.sethi@mail.mcgill.ca::52889ac1-d362-4b42-a6ca-27b47c34261a" providerId="AD" clId="Web-{916EB583-3B78-1BB0-B0BE-BFB839F7F85F}" dt="2024-10-24T18:18:31.417" v="96"/>
          <ac:spMkLst>
            <pc:docMk/>
            <pc:sldMk cId="4043165400" sldId="264"/>
            <ac:spMk id="12" creationId="{533AA5C8-F754-244F-7F9B-817904EBA4E9}"/>
          </ac:spMkLst>
        </pc:spChg>
        <pc:spChg chg="del">
          <ac:chgData name="Yash Sethi" userId="S::yash.sethi@mail.mcgill.ca::52889ac1-d362-4b42-a6ca-27b47c34261a" providerId="AD" clId="Web-{916EB583-3B78-1BB0-B0BE-BFB839F7F85F}" dt="2024-10-24T18:18:44.464" v="98"/>
          <ac:spMkLst>
            <pc:docMk/>
            <pc:sldMk cId="4043165400" sldId="264"/>
            <ac:spMk id="13" creationId="{1BE05B37-607A-B3EA-5D07-C1165332AD08}"/>
          </ac:spMkLst>
        </pc:spChg>
        <pc:spChg chg="add del mod">
          <ac:chgData name="Yash Sethi" userId="S::yash.sethi@mail.mcgill.ca::52889ac1-d362-4b42-a6ca-27b47c34261a" providerId="AD" clId="Web-{916EB583-3B78-1BB0-B0BE-BFB839F7F85F}" dt="2024-10-24T18:18:38.729" v="97"/>
          <ac:spMkLst>
            <pc:docMk/>
            <pc:sldMk cId="4043165400" sldId="264"/>
            <ac:spMk id="17" creationId="{47568117-4BBA-3E49-6B5B-F344E8813CB4}"/>
          </ac:spMkLst>
        </pc:spChg>
      </pc:sldChg>
      <pc:sldChg chg="delSp">
        <pc:chgData name="Yash Sethi" userId="S::yash.sethi@mail.mcgill.ca::52889ac1-d362-4b42-a6ca-27b47c34261a" providerId="AD" clId="Web-{916EB583-3B78-1BB0-B0BE-BFB839F7F85F}" dt="2024-10-24T18:26:14.508" v="108"/>
        <pc:sldMkLst>
          <pc:docMk/>
          <pc:sldMk cId="1552011015" sldId="265"/>
        </pc:sldMkLst>
        <pc:spChg chg="del">
          <ac:chgData name="Yash Sethi" userId="S::yash.sethi@mail.mcgill.ca::52889ac1-d362-4b42-a6ca-27b47c34261a" providerId="AD" clId="Web-{916EB583-3B78-1BB0-B0BE-BFB839F7F85F}" dt="2024-10-24T18:26:14.508" v="108"/>
          <ac:spMkLst>
            <pc:docMk/>
            <pc:sldMk cId="1552011015" sldId="265"/>
            <ac:spMk id="3" creationId="{DABB819E-DD67-94D5-25F4-DE9B81B0E984}"/>
          </ac:spMkLst>
        </pc:spChg>
      </pc:sldChg>
      <pc:sldChg chg="addSp delSp modSp">
        <pc:chgData name="Yash Sethi" userId="S::yash.sethi@mail.mcgill.ca::52889ac1-d362-4b42-a6ca-27b47c34261a" providerId="AD" clId="Web-{916EB583-3B78-1BB0-B0BE-BFB839F7F85F}" dt="2024-10-24T18:45:43.181" v="294" actId="20577"/>
        <pc:sldMkLst>
          <pc:docMk/>
          <pc:sldMk cId="3280077971" sldId="267"/>
        </pc:sldMkLst>
        <pc:spChg chg="mod">
          <ac:chgData name="Yash Sethi" userId="S::yash.sethi@mail.mcgill.ca::52889ac1-d362-4b42-a6ca-27b47c34261a" providerId="AD" clId="Web-{916EB583-3B78-1BB0-B0BE-BFB839F7F85F}" dt="2024-10-24T18:15:39.102" v="92" actId="1076"/>
          <ac:spMkLst>
            <pc:docMk/>
            <pc:sldMk cId="3280077971" sldId="267"/>
            <ac:spMk id="2" creationId="{2732E9AE-50BC-7EBC-E181-AB3B3483A7C7}"/>
          </ac:spMkLst>
        </pc:spChg>
        <pc:spChg chg="add mod">
          <ac:chgData name="Yash Sethi" userId="S::yash.sethi@mail.mcgill.ca::52889ac1-d362-4b42-a6ca-27b47c34261a" providerId="AD" clId="Web-{916EB583-3B78-1BB0-B0BE-BFB839F7F85F}" dt="2024-10-24T18:40:08.973" v="172" actId="1076"/>
          <ac:spMkLst>
            <pc:docMk/>
            <pc:sldMk cId="3280077971" sldId="267"/>
            <ac:spMk id="3" creationId="{35B2AAA5-1C43-E611-60E5-96E079132570}"/>
          </ac:spMkLst>
        </pc:spChg>
        <pc:spChg chg="mod">
          <ac:chgData name="Yash Sethi" userId="S::yash.sethi@mail.mcgill.ca::52889ac1-d362-4b42-a6ca-27b47c34261a" providerId="AD" clId="Web-{916EB583-3B78-1BB0-B0BE-BFB839F7F85F}" dt="2024-10-24T18:45:43.181" v="294" actId="20577"/>
          <ac:spMkLst>
            <pc:docMk/>
            <pc:sldMk cId="3280077971" sldId="267"/>
            <ac:spMk id="8" creationId="{BD0B7E52-5F16-A224-824B-15CF70E111B0}"/>
          </ac:spMkLst>
        </pc:spChg>
        <pc:spChg chg="del">
          <ac:chgData name="Yash Sethi" userId="S::yash.sethi@mail.mcgill.ca::52889ac1-d362-4b42-a6ca-27b47c34261a" providerId="AD" clId="Web-{916EB583-3B78-1BB0-B0BE-BFB839F7F85F}" dt="2024-10-24T18:15:17.570" v="90"/>
          <ac:spMkLst>
            <pc:docMk/>
            <pc:sldMk cId="3280077971" sldId="267"/>
            <ac:spMk id="11" creationId="{1248E2FC-A6EF-8C47-78ED-2730E0BE9C00}"/>
          </ac:spMkLst>
        </pc:spChg>
      </pc:sldChg>
      <pc:sldChg chg="delSp modSp">
        <pc:chgData name="Yash Sethi" userId="S::yash.sethi@mail.mcgill.ca::52889ac1-d362-4b42-a6ca-27b47c34261a" providerId="AD" clId="Web-{916EB583-3B78-1BB0-B0BE-BFB839F7F85F}" dt="2024-10-24T18:20:57.270" v="107" actId="14100"/>
        <pc:sldMkLst>
          <pc:docMk/>
          <pc:sldMk cId="2241688822" sldId="270"/>
        </pc:sldMkLst>
        <pc:spChg chg="del">
          <ac:chgData name="Yash Sethi" userId="S::yash.sethi@mail.mcgill.ca::52889ac1-d362-4b42-a6ca-27b47c34261a" providerId="AD" clId="Web-{916EB583-3B78-1BB0-B0BE-BFB839F7F85F}" dt="2024-10-24T18:20:06.965" v="100"/>
          <ac:spMkLst>
            <pc:docMk/>
            <pc:sldMk cId="2241688822" sldId="270"/>
            <ac:spMk id="3" creationId="{A6A74862-D19B-3DAD-071D-CDEAD439A289}"/>
          </ac:spMkLst>
        </pc:spChg>
        <pc:spChg chg="mod">
          <ac:chgData name="Yash Sethi" userId="S::yash.sethi@mail.mcgill.ca::52889ac1-d362-4b42-a6ca-27b47c34261a" providerId="AD" clId="Web-{916EB583-3B78-1BB0-B0BE-BFB839F7F85F}" dt="2024-10-24T18:20:57.270" v="107" actId="14100"/>
          <ac:spMkLst>
            <pc:docMk/>
            <pc:sldMk cId="2241688822" sldId="270"/>
            <ac:spMk id="12" creationId="{6A4F24B8-71BE-7896-D6A0-A62DB3CE376A}"/>
          </ac:spMkLst>
        </pc:spChg>
        <pc:picChg chg="mod">
          <ac:chgData name="Yash Sethi" userId="S::yash.sethi@mail.mcgill.ca::52889ac1-d362-4b42-a6ca-27b47c34261a" providerId="AD" clId="Web-{916EB583-3B78-1BB0-B0BE-BFB839F7F85F}" dt="2024-10-24T18:19:24.152" v="99" actId="1076"/>
          <ac:picMkLst>
            <pc:docMk/>
            <pc:sldMk cId="2241688822" sldId="270"/>
            <ac:picMk id="5" creationId="{68AC5C6F-4028-4C07-87A2-0E051AE417AE}"/>
          </ac:picMkLst>
        </pc:picChg>
      </pc:sldChg>
      <pc:sldChg chg="delSp modSp">
        <pc:chgData name="Yash Sethi" userId="S::yash.sethi@mail.mcgill.ca::52889ac1-d362-4b42-a6ca-27b47c34261a" providerId="AD" clId="Web-{916EB583-3B78-1BB0-B0BE-BFB839F7F85F}" dt="2024-10-24T18:44:06.336" v="289" actId="20577"/>
        <pc:sldMkLst>
          <pc:docMk/>
          <pc:sldMk cId="3398638246" sldId="271"/>
        </pc:sldMkLst>
        <pc:spChg chg="del">
          <ac:chgData name="Yash Sethi" userId="S::yash.sethi@mail.mcgill.ca::52889ac1-d362-4b42-a6ca-27b47c34261a" providerId="AD" clId="Web-{916EB583-3B78-1BB0-B0BE-BFB839F7F85F}" dt="2024-10-24T18:26:40.493" v="113"/>
          <ac:spMkLst>
            <pc:docMk/>
            <pc:sldMk cId="3398638246" sldId="271"/>
            <ac:spMk id="3" creationId="{2C5387D2-8115-CD6D-3303-CF9EA531A078}"/>
          </ac:spMkLst>
        </pc:spChg>
        <pc:spChg chg="mod">
          <ac:chgData name="Yash Sethi" userId="S::yash.sethi@mail.mcgill.ca::52889ac1-d362-4b42-a6ca-27b47c34261a" providerId="AD" clId="Web-{916EB583-3B78-1BB0-B0BE-BFB839F7F85F}" dt="2024-10-24T18:44:06.336" v="289" actId="20577"/>
          <ac:spMkLst>
            <pc:docMk/>
            <pc:sldMk cId="3398638246" sldId="271"/>
            <ac:spMk id="13" creationId="{515BD512-F92D-CF88-895F-4CC1E86A36C4}"/>
          </ac:spMkLst>
        </pc:spChg>
      </pc:sldChg>
      <pc:sldChg chg="delSp modSp">
        <pc:chgData name="Yash Sethi" userId="S::yash.sethi@mail.mcgill.ca::52889ac1-d362-4b42-a6ca-27b47c34261a" providerId="AD" clId="Web-{916EB583-3B78-1BB0-B0BE-BFB839F7F85F}" dt="2024-10-24T18:11:13.442" v="89" actId="20577"/>
        <pc:sldMkLst>
          <pc:docMk/>
          <pc:sldMk cId="251535831" sldId="272"/>
        </pc:sldMkLst>
        <pc:spChg chg="mod">
          <ac:chgData name="Yash Sethi" userId="S::yash.sethi@mail.mcgill.ca::52889ac1-d362-4b42-a6ca-27b47c34261a" providerId="AD" clId="Web-{916EB583-3B78-1BB0-B0BE-BFB839F7F85F}" dt="2024-10-24T18:05:50.031" v="58" actId="20577"/>
          <ac:spMkLst>
            <pc:docMk/>
            <pc:sldMk cId="251535831" sldId="272"/>
            <ac:spMk id="4" creationId="{82D8C391-3FBD-7859-6E72-648C6AF78D23}"/>
          </ac:spMkLst>
        </pc:spChg>
        <pc:spChg chg="mod">
          <ac:chgData name="Yash Sethi" userId="S::yash.sethi@mail.mcgill.ca::52889ac1-d362-4b42-a6ca-27b47c34261a" providerId="AD" clId="Web-{916EB583-3B78-1BB0-B0BE-BFB839F7F85F}" dt="2024-10-24T18:06:12.781" v="60" actId="20577"/>
          <ac:spMkLst>
            <pc:docMk/>
            <pc:sldMk cId="251535831" sldId="272"/>
            <ac:spMk id="5" creationId="{DA8278ED-C749-7C71-7DBB-BA8AEB738C77}"/>
          </ac:spMkLst>
        </pc:spChg>
        <pc:spChg chg="mod">
          <ac:chgData name="Yash Sethi" userId="S::yash.sethi@mail.mcgill.ca::52889ac1-d362-4b42-a6ca-27b47c34261a" providerId="AD" clId="Web-{916EB583-3B78-1BB0-B0BE-BFB839F7F85F}" dt="2024-10-24T18:11:13.442" v="89" actId="20577"/>
          <ac:spMkLst>
            <pc:docMk/>
            <pc:sldMk cId="251535831" sldId="272"/>
            <ac:spMk id="9" creationId="{6D442682-AC34-CD75-A4CD-1421DAF49256}"/>
          </ac:spMkLst>
        </pc:spChg>
        <pc:spChg chg="del">
          <ac:chgData name="Yash Sethi" userId="S::yash.sethi@mail.mcgill.ca::52889ac1-d362-4b42-a6ca-27b47c34261a" providerId="AD" clId="Web-{916EB583-3B78-1BB0-B0BE-BFB839F7F85F}" dt="2024-10-24T17:56:55.289" v="56"/>
          <ac:spMkLst>
            <pc:docMk/>
            <pc:sldMk cId="251535831" sldId="272"/>
            <ac:spMk id="13" creationId="{1BE05B37-607A-B3EA-5D07-C1165332AD08}"/>
          </ac:spMkLst>
        </pc:spChg>
      </pc:sldChg>
      <pc:sldChg chg="delSp">
        <pc:chgData name="Yash Sethi" userId="S::yash.sethi@mail.mcgill.ca::52889ac1-d362-4b42-a6ca-27b47c34261a" providerId="AD" clId="Web-{916EB583-3B78-1BB0-B0BE-BFB839F7F85F}" dt="2024-10-24T18:26:36.243" v="112"/>
        <pc:sldMkLst>
          <pc:docMk/>
          <pc:sldMk cId="3381114138" sldId="273"/>
        </pc:sldMkLst>
        <pc:spChg chg="del">
          <ac:chgData name="Yash Sethi" userId="S::yash.sethi@mail.mcgill.ca::52889ac1-d362-4b42-a6ca-27b47c34261a" providerId="AD" clId="Web-{916EB583-3B78-1BB0-B0BE-BFB839F7F85F}" dt="2024-10-24T18:26:36.243" v="112"/>
          <ac:spMkLst>
            <pc:docMk/>
            <pc:sldMk cId="3381114138" sldId="273"/>
            <ac:spMk id="3" creationId="{F3A084FD-8383-BEC1-BA24-28C5678747FE}"/>
          </ac:spMkLst>
        </pc:spChg>
      </pc:sldChg>
      <pc:sldChg chg="delSp">
        <pc:chgData name="Yash Sethi" userId="S::yash.sethi@mail.mcgill.ca::52889ac1-d362-4b42-a6ca-27b47c34261a" providerId="AD" clId="Web-{916EB583-3B78-1BB0-B0BE-BFB839F7F85F}" dt="2024-10-24T18:26:17.790" v="109"/>
        <pc:sldMkLst>
          <pc:docMk/>
          <pc:sldMk cId="3457225697" sldId="274"/>
        </pc:sldMkLst>
        <pc:spChg chg="del">
          <ac:chgData name="Yash Sethi" userId="S::yash.sethi@mail.mcgill.ca::52889ac1-d362-4b42-a6ca-27b47c34261a" providerId="AD" clId="Web-{916EB583-3B78-1BB0-B0BE-BFB839F7F85F}" dt="2024-10-24T18:26:17.790" v="109"/>
          <ac:spMkLst>
            <pc:docMk/>
            <pc:sldMk cId="3457225697" sldId="274"/>
            <ac:spMk id="3" creationId="{BC5B9107-C932-6F1B-8431-41AF60736C16}"/>
          </ac:spMkLst>
        </pc:spChg>
      </pc:sldChg>
      <pc:sldChg chg="modSp add del replId">
        <pc:chgData name="Yash Sethi" userId="S::yash.sethi@mail.mcgill.ca::52889ac1-d362-4b42-a6ca-27b47c34261a" providerId="AD" clId="Web-{916EB583-3B78-1BB0-B0BE-BFB839F7F85F}" dt="2024-10-24T17:53:19.895" v="55"/>
        <pc:sldMkLst>
          <pc:docMk/>
          <pc:sldMk cId="4261076635" sldId="275"/>
        </pc:sldMkLst>
        <pc:spChg chg="mod">
          <ac:chgData name="Yash Sethi" userId="S::yash.sethi@mail.mcgill.ca::52889ac1-d362-4b42-a6ca-27b47c34261a" providerId="AD" clId="Web-{916EB583-3B78-1BB0-B0BE-BFB839F7F85F}" dt="2024-10-24T17:52:56.583" v="54" actId="20577"/>
          <ac:spMkLst>
            <pc:docMk/>
            <pc:sldMk cId="4261076635" sldId="275"/>
            <ac:spMk id="9" creationId="{6D442682-AC34-CD75-A4CD-1421DAF49256}"/>
          </ac:spMkLst>
        </pc:spChg>
      </pc:sldChg>
    </pc:docChg>
  </pc:docChgLst>
  <pc:docChgLst>
    <pc:chgData name="Henry Tang" userId="S::heng.tang@mail.mcgill.ca::ba341a50-6cef-4a9d-a1c1-2510ab19c621" providerId="AD" clId="Web-{2F8F4CF6-77CB-3495-DB07-2549291B2FE1}"/>
    <pc:docChg chg="addSld delSld modSld">
      <pc:chgData name="Henry Tang" userId="S::heng.tang@mail.mcgill.ca::ba341a50-6cef-4a9d-a1c1-2510ab19c621" providerId="AD" clId="Web-{2F8F4CF6-77CB-3495-DB07-2549291B2FE1}" dt="2025-02-11T08:10:04.766" v="31"/>
      <pc:docMkLst>
        <pc:docMk/>
      </pc:docMkLst>
      <pc:sldChg chg="modSp add del replId">
        <pc:chgData name="Henry Tang" userId="S::heng.tang@mail.mcgill.ca::ba341a50-6cef-4a9d-a1c1-2510ab19c621" providerId="AD" clId="Web-{2F8F4CF6-77CB-3495-DB07-2549291B2FE1}" dt="2025-02-11T08:10:04.766" v="31"/>
        <pc:sldMkLst>
          <pc:docMk/>
          <pc:sldMk cId="4225600056" sldId="274"/>
        </pc:sldMkLst>
        <pc:spChg chg="mod">
          <ac:chgData name="Henry Tang" userId="S::heng.tang@mail.mcgill.ca::ba341a50-6cef-4a9d-a1c1-2510ab19c621" providerId="AD" clId="Web-{2F8F4CF6-77CB-3495-DB07-2549291B2FE1}" dt="2025-02-11T07:52:30.849" v="18" actId="20577"/>
          <ac:spMkLst>
            <pc:docMk/>
            <pc:sldMk cId="4225600056" sldId="274"/>
            <ac:spMk id="16" creationId="{7DB76E97-A806-825E-4CBB-0BF3877885B7}"/>
          </ac:spMkLst>
        </pc:spChg>
        <pc:spChg chg="mod">
          <ac:chgData name="Henry Tang" userId="S::heng.tang@mail.mcgill.ca::ba341a50-6cef-4a9d-a1c1-2510ab19c621" providerId="AD" clId="Web-{2F8F4CF6-77CB-3495-DB07-2549291B2FE1}" dt="2025-02-11T07:52:58.350" v="30" actId="1076"/>
          <ac:spMkLst>
            <pc:docMk/>
            <pc:sldMk cId="4225600056" sldId="274"/>
            <ac:spMk id="17" creationId="{55134DCF-467F-B8D5-7D5A-091C5E38D588}"/>
          </ac:spMkLst>
        </pc:spChg>
        <pc:cxnChg chg="mod">
          <ac:chgData name="Henry Tang" userId="S::heng.tang@mail.mcgill.ca::ba341a50-6cef-4a9d-a1c1-2510ab19c621" providerId="AD" clId="Web-{2F8F4CF6-77CB-3495-DB07-2549291B2FE1}" dt="2025-02-11T07:52:58.350" v="30" actId="1076"/>
          <ac:cxnSpMkLst>
            <pc:docMk/>
            <pc:sldMk cId="4225600056" sldId="274"/>
            <ac:cxnSpMk id="29" creationId="{39C3DA7C-AFAE-5EA6-9F18-E33CA1348C2C}"/>
          </ac:cxnSpMkLst>
        </pc:cxnChg>
      </pc:sldChg>
    </pc:docChg>
  </pc:docChgLst>
  <pc:docChgLst>
    <pc:chgData name="Florentin Belfio" userId="405a1392-d1b9-47a7-adb7-4e8bc2691b4d" providerId="ADAL" clId="{54F7E6A5-E0D8-FA4C-AB45-CEE042AB5A3A}"/>
    <pc:docChg chg="undo custSel addSld delSld modSld sldOrd">
      <pc:chgData name="Florentin Belfio" userId="405a1392-d1b9-47a7-adb7-4e8bc2691b4d" providerId="ADAL" clId="{54F7E6A5-E0D8-FA4C-AB45-CEE042AB5A3A}" dt="2024-10-24T18:40:08.351" v="1571" actId="1076"/>
      <pc:docMkLst>
        <pc:docMk/>
      </pc:docMkLst>
      <pc:sldChg chg="addSp del ord modNotesTx">
        <pc:chgData name="Florentin Belfio" userId="405a1392-d1b9-47a7-adb7-4e8bc2691b4d" providerId="ADAL" clId="{54F7E6A5-E0D8-FA4C-AB45-CEE042AB5A3A}" dt="2024-10-24T18:32:27.939" v="1559" actId="2696"/>
        <pc:sldMkLst>
          <pc:docMk/>
          <pc:sldMk cId="1754326454" sldId="258"/>
        </pc:sldMkLst>
        <pc:picChg chg="add">
          <ac:chgData name="Florentin Belfio" userId="405a1392-d1b9-47a7-adb7-4e8bc2691b4d" providerId="ADAL" clId="{54F7E6A5-E0D8-FA4C-AB45-CEE042AB5A3A}" dt="2024-10-24T14:07:11.553" v="334"/>
          <ac:picMkLst>
            <pc:docMk/>
            <pc:sldMk cId="1754326454" sldId="258"/>
            <ac:picMk id="5" creationId="{36147A50-6D27-075E-70FC-6EC9CF6E5C96}"/>
          </ac:picMkLst>
        </pc:picChg>
      </pc:sldChg>
      <pc:sldChg chg="del mod modShow">
        <pc:chgData name="Florentin Belfio" userId="405a1392-d1b9-47a7-adb7-4e8bc2691b4d" providerId="ADAL" clId="{54F7E6A5-E0D8-FA4C-AB45-CEE042AB5A3A}" dt="2024-10-24T18:32:33.082" v="1560" actId="2696"/>
        <pc:sldMkLst>
          <pc:docMk/>
          <pc:sldMk cId="3625880056" sldId="259"/>
        </pc:sldMkLst>
      </pc:sldChg>
      <pc:sldChg chg="modSp mod ord modNotesTx">
        <pc:chgData name="Florentin Belfio" userId="405a1392-d1b9-47a7-adb7-4e8bc2691b4d" providerId="ADAL" clId="{54F7E6A5-E0D8-FA4C-AB45-CEE042AB5A3A}" dt="2024-10-24T14:05:05.029" v="326" actId="20577"/>
        <pc:sldMkLst>
          <pc:docMk/>
          <pc:sldMk cId="2742291022" sldId="260"/>
        </pc:sldMkLst>
        <pc:graphicFrameChg chg="mod">
          <ac:chgData name="Florentin Belfio" userId="405a1392-d1b9-47a7-adb7-4e8bc2691b4d" providerId="ADAL" clId="{54F7E6A5-E0D8-FA4C-AB45-CEE042AB5A3A}" dt="2024-10-24T14:04:33.912" v="322" actId="1076"/>
          <ac:graphicFrameMkLst>
            <pc:docMk/>
            <pc:sldMk cId="2742291022" sldId="260"/>
            <ac:graphicFrameMk id="6" creationId="{DE32A9DA-DEBE-0677-6238-12245C82324E}"/>
          </ac:graphicFrameMkLst>
        </pc:graphicFrameChg>
      </pc:sldChg>
      <pc:sldChg chg="modNotesTx">
        <pc:chgData name="Florentin Belfio" userId="405a1392-d1b9-47a7-adb7-4e8bc2691b4d" providerId="ADAL" clId="{54F7E6A5-E0D8-FA4C-AB45-CEE042AB5A3A}" dt="2024-10-24T14:03:22.512" v="321" actId="20577"/>
        <pc:sldMkLst>
          <pc:docMk/>
          <pc:sldMk cId="2054476442" sldId="262"/>
        </pc:sldMkLst>
      </pc:sldChg>
      <pc:sldChg chg="addSp delSp modSp mod modNotesTx">
        <pc:chgData name="Florentin Belfio" userId="405a1392-d1b9-47a7-adb7-4e8bc2691b4d" providerId="ADAL" clId="{54F7E6A5-E0D8-FA4C-AB45-CEE042AB5A3A}" dt="2024-10-24T14:03:15.956" v="320" actId="20577"/>
        <pc:sldMkLst>
          <pc:docMk/>
          <pc:sldMk cId="4043165400" sldId="264"/>
        </pc:sldMkLst>
        <pc:spChg chg="mod">
          <ac:chgData name="Florentin Belfio" userId="405a1392-d1b9-47a7-adb7-4e8bc2691b4d" providerId="ADAL" clId="{54F7E6A5-E0D8-FA4C-AB45-CEE042AB5A3A}" dt="2024-10-24T12:48:53.284" v="111" actId="1076"/>
          <ac:spMkLst>
            <pc:docMk/>
            <pc:sldMk cId="4043165400" sldId="264"/>
            <ac:spMk id="4" creationId="{82D8C391-3FBD-7859-6E72-648C6AF78D23}"/>
          </ac:spMkLst>
        </pc:spChg>
        <pc:spChg chg="mod">
          <ac:chgData name="Florentin Belfio" userId="405a1392-d1b9-47a7-adb7-4e8bc2691b4d" providerId="ADAL" clId="{54F7E6A5-E0D8-FA4C-AB45-CEE042AB5A3A}" dt="2024-10-24T12:48:49.117" v="110" actId="1076"/>
          <ac:spMkLst>
            <pc:docMk/>
            <pc:sldMk cId="4043165400" sldId="264"/>
            <ac:spMk id="5" creationId="{DA8278ED-C749-7C71-7DBB-BA8AEB738C77}"/>
          </ac:spMkLst>
        </pc:spChg>
        <pc:spChg chg="add mod">
          <ac:chgData name="Florentin Belfio" userId="405a1392-d1b9-47a7-adb7-4e8bc2691b4d" providerId="ADAL" clId="{54F7E6A5-E0D8-FA4C-AB45-CEE042AB5A3A}" dt="2024-10-24T12:55:25.531" v="268" actId="14100"/>
          <ac:spMkLst>
            <pc:docMk/>
            <pc:sldMk cId="4043165400" sldId="264"/>
            <ac:spMk id="7" creationId="{94051EA4-0306-12AE-0C7A-F0C3AF309370}"/>
          </ac:spMkLst>
        </pc:spChg>
        <pc:spChg chg="mod">
          <ac:chgData name="Florentin Belfio" userId="405a1392-d1b9-47a7-adb7-4e8bc2691b4d" providerId="ADAL" clId="{54F7E6A5-E0D8-FA4C-AB45-CEE042AB5A3A}" dt="2024-10-24T13:48:52.126" v="307" actId="20577"/>
          <ac:spMkLst>
            <pc:docMk/>
            <pc:sldMk cId="4043165400" sldId="264"/>
            <ac:spMk id="8" creationId="{C1DEC6EA-75C6-861D-D018-B8AA49647994}"/>
          </ac:spMkLst>
        </pc:spChg>
        <pc:spChg chg="mod">
          <ac:chgData name="Florentin Belfio" userId="405a1392-d1b9-47a7-adb7-4e8bc2691b4d" providerId="ADAL" clId="{54F7E6A5-E0D8-FA4C-AB45-CEE042AB5A3A}" dt="2024-10-24T13:52:11.640" v="313" actId="1076"/>
          <ac:spMkLst>
            <pc:docMk/>
            <pc:sldMk cId="4043165400" sldId="264"/>
            <ac:spMk id="9" creationId="{6D442682-AC34-CD75-A4CD-1421DAF49256}"/>
          </ac:spMkLst>
        </pc:spChg>
        <pc:spChg chg="add mod">
          <ac:chgData name="Florentin Belfio" userId="405a1392-d1b9-47a7-adb7-4e8bc2691b4d" providerId="ADAL" clId="{54F7E6A5-E0D8-FA4C-AB45-CEE042AB5A3A}" dt="2024-10-24T13:42:09.247" v="298" actId="5793"/>
          <ac:spMkLst>
            <pc:docMk/>
            <pc:sldMk cId="4043165400" sldId="264"/>
            <ac:spMk id="10" creationId="{975AAF77-5F29-DA84-CEB5-E729518C2978}"/>
          </ac:spMkLst>
        </pc:spChg>
        <pc:spChg chg="add del mod">
          <ac:chgData name="Florentin Belfio" userId="405a1392-d1b9-47a7-adb7-4e8bc2691b4d" providerId="ADAL" clId="{54F7E6A5-E0D8-FA4C-AB45-CEE042AB5A3A}" dt="2024-10-24T12:54:03.746" v="173" actId="1076"/>
          <ac:spMkLst>
            <pc:docMk/>
            <pc:sldMk cId="4043165400" sldId="264"/>
            <ac:spMk id="14" creationId="{2F1BE8E1-7E55-10C9-116E-A7DF58FBA835}"/>
          </ac:spMkLst>
        </pc:spChg>
        <pc:graphicFrameChg chg="mod">
          <ac:chgData name="Florentin Belfio" userId="405a1392-d1b9-47a7-adb7-4e8bc2691b4d" providerId="ADAL" clId="{54F7E6A5-E0D8-FA4C-AB45-CEE042AB5A3A}" dt="2024-10-24T12:49:33.452" v="122" actId="1076"/>
          <ac:graphicFrameMkLst>
            <pc:docMk/>
            <pc:sldMk cId="4043165400" sldId="264"/>
            <ac:graphicFrameMk id="16" creationId="{B172C92D-0589-5BB1-ABB2-45D672D29808}"/>
          </ac:graphicFrameMkLst>
        </pc:graphicFrameChg>
      </pc:sldChg>
      <pc:sldChg chg="add del">
        <pc:chgData name="Florentin Belfio" userId="405a1392-d1b9-47a7-adb7-4e8bc2691b4d" providerId="ADAL" clId="{54F7E6A5-E0D8-FA4C-AB45-CEE042AB5A3A}" dt="2024-10-24T18:32:57.322" v="1564" actId="2696"/>
        <pc:sldMkLst>
          <pc:docMk/>
          <pc:sldMk cId="1552011015" sldId="265"/>
        </pc:sldMkLst>
      </pc:sldChg>
      <pc:sldChg chg="delSp modSp mod">
        <pc:chgData name="Florentin Belfio" userId="405a1392-d1b9-47a7-adb7-4e8bc2691b4d" providerId="ADAL" clId="{54F7E6A5-E0D8-FA4C-AB45-CEE042AB5A3A}" dt="2024-10-24T12:36:21.901" v="2"/>
        <pc:sldMkLst>
          <pc:docMk/>
          <pc:sldMk cId="2935908838" sldId="266"/>
        </pc:sldMkLst>
        <pc:spChg chg="mod">
          <ac:chgData name="Florentin Belfio" userId="405a1392-d1b9-47a7-adb7-4e8bc2691b4d" providerId="ADAL" clId="{54F7E6A5-E0D8-FA4C-AB45-CEE042AB5A3A}" dt="2024-10-24T12:36:21.901" v="2"/>
          <ac:spMkLst>
            <pc:docMk/>
            <pc:sldMk cId="2935908838" sldId="266"/>
            <ac:spMk id="2" creationId="{B8A089A4-86F4-02F4-13BE-39ED56E94926}"/>
          </ac:spMkLst>
        </pc:spChg>
        <pc:spChg chg="del">
          <ac:chgData name="Florentin Belfio" userId="405a1392-d1b9-47a7-adb7-4e8bc2691b4d" providerId="ADAL" clId="{54F7E6A5-E0D8-FA4C-AB45-CEE042AB5A3A}" dt="2024-10-24T12:31:40.063" v="0" actId="478"/>
          <ac:spMkLst>
            <pc:docMk/>
            <pc:sldMk cId="2935908838" sldId="266"/>
            <ac:spMk id="5" creationId="{FA9B0B02-1EC4-95A5-82E1-6876D2BE2784}"/>
          </ac:spMkLst>
        </pc:spChg>
      </pc:sldChg>
      <pc:sldChg chg="addSp delSp modSp mod modNotesTx">
        <pc:chgData name="Florentin Belfio" userId="405a1392-d1b9-47a7-adb7-4e8bc2691b4d" providerId="ADAL" clId="{54F7E6A5-E0D8-FA4C-AB45-CEE042AB5A3A}" dt="2024-10-24T18:40:08.351" v="1571" actId="1076"/>
        <pc:sldMkLst>
          <pc:docMk/>
          <pc:sldMk cId="3280077971" sldId="267"/>
        </pc:sldMkLst>
        <pc:spChg chg="mod">
          <ac:chgData name="Florentin Belfio" userId="405a1392-d1b9-47a7-adb7-4e8bc2691b4d" providerId="ADAL" clId="{54F7E6A5-E0D8-FA4C-AB45-CEE042AB5A3A}" dt="2024-10-24T14:27:48.711" v="376" actId="20577"/>
          <ac:spMkLst>
            <pc:docMk/>
            <pc:sldMk cId="3280077971" sldId="267"/>
            <ac:spMk id="2" creationId="{2732E9AE-50BC-7EBC-E181-AB3B3483A7C7}"/>
          </ac:spMkLst>
        </pc:spChg>
        <pc:spChg chg="mod">
          <ac:chgData name="Florentin Belfio" userId="405a1392-d1b9-47a7-adb7-4e8bc2691b4d" providerId="ADAL" clId="{54F7E6A5-E0D8-FA4C-AB45-CEE042AB5A3A}" dt="2024-10-24T18:40:08.351" v="1571" actId="1076"/>
          <ac:spMkLst>
            <pc:docMk/>
            <pc:sldMk cId="3280077971" sldId="267"/>
            <ac:spMk id="3" creationId="{35B2AAA5-1C43-E611-60E5-96E079132570}"/>
          </ac:spMkLst>
        </pc:spChg>
        <pc:spChg chg="del">
          <ac:chgData name="Florentin Belfio" userId="405a1392-d1b9-47a7-adb7-4e8bc2691b4d" providerId="ADAL" clId="{54F7E6A5-E0D8-FA4C-AB45-CEE042AB5A3A}" dt="2024-10-24T14:20:24.963" v="362" actId="26606"/>
          <ac:spMkLst>
            <pc:docMk/>
            <pc:sldMk cId="3280077971" sldId="267"/>
            <ac:spMk id="3" creationId="{A9ECB21C-CB39-20B8-CB92-67EC9BB91222}"/>
          </ac:spMkLst>
        </pc:spChg>
        <pc:spChg chg="del">
          <ac:chgData name="Florentin Belfio" userId="405a1392-d1b9-47a7-adb7-4e8bc2691b4d" providerId="ADAL" clId="{54F7E6A5-E0D8-FA4C-AB45-CEE042AB5A3A}" dt="2024-10-24T14:20:18.287" v="360" actId="478"/>
          <ac:spMkLst>
            <pc:docMk/>
            <pc:sldMk cId="3280077971" sldId="267"/>
            <ac:spMk id="4" creationId="{7966CB54-3D8F-15BD-1D13-D6BD77ECF423}"/>
          </ac:spMkLst>
        </pc:spChg>
        <pc:spChg chg="del">
          <ac:chgData name="Florentin Belfio" userId="405a1392-d1b9-47a7-adb7-4e8bc2691b4d" providerId="ADAL" clId="{54F7E6A5-E0D8-FA4C-AB45-CEE042AB5A3A}" dt="2024-10-24T14:20:24.963" v="362" actId="26606"/>
          <ac:spMkLst>
            <pc:docMk/>
            <pc:sldMk cId="3280077971" sldId="267"/>
            <ac:spMk id="5" creationId="{E08E84F4-E660-9D7B-7147-A623076473F4}"/>
          </ac:spMkLst>
        </pc:spChg>
        <pc:spChg chg="add mod">
          <ac:chgData name="Florentin Belfio" userId="405a1392-d1b9-47a7-adb7-4e8bc2691b4d" providerId="ADAL" clId="{54F7E6A5-E0D8-FA4C-AB45-CEE042AB5A3A}" dt="2024-10-24T18:39:57.076" v="1570" actId="20577"/>
          <ac:spMkLst>
            <pc:docMk/>
            <pc:sldMk cId="3280077971" sldId="267"/>
            <ac:spMk id="7" creationId="{F768F7AA-EFBF-C312-A545-061F04BC71EB}"/>
          </ac:spMkLst>
        </pc:spChg>
        <pc:spChg chg="add mod">
          <ac:chgData name="Florentin Belfio" userId="405a1392-d1b9-47a7-adb7-4e8bc2691b4d" providerId="ADAL" clId="{54F7E6A5-E0D8-FA4C-AB45-CEE042AB5A3A}" dt="2024-10-24T17:40:38.448" v="1544" actId="20577"/>
          <ac:spMkLst>
            <pc:docMk/>
            <pc:sldMk cId="3280077971" sldId="267"/>
            <ac:spMk id="8" creationId="{BD0B7E52-5F16-A224-824B-15CF70E111B0}"/>
          </ac:spMkLst>
        </pc:spChg>
        <pc:spChg chg="add">
          <ac:chgData name="Florentin Belfio" userId="405a1392-d1b9-47a7-adb7-4e8bc2691b4d" providerId="ADAL" clId="{54F7E6A5-E0D8-FA4C-AB45-CEE042AB5A3A}" dt="2024-10-24T14:20:24.963" v="362" actId="26606"/>
          <ac:spMkLst>
            <pc:docMk/>
            <pc:sldMk cId="3280077971" sldId="267"/>
            <ac:spMk id="11" creationId="{1248E2FC-A6EF-8C47-78ED-2730E0BE9C00}"/>
          </ac:spMkLst>
        </pc:spChg>
        <pc:spChg chg="add del">
          <ac:chgData name="Florentin Belfio" userId="405a1392-d1b9-47a7-adb7-4e8bc2691b4d" providerId="ADAL" clId="{54F7E6A5-E0D8-FA4C-AB45-CEE042AB5A3A}" dt="2024-10-24T14:20:31.029" v="364" actId="478"/>
          <ac:spMkLst>
            <pc:docMk/>
            <pc:sldMk cId="3280077971" sldId="267"/>
            <ac:spMk id="13" creationId="{3CB8E0E9-BBDC-7FC9-AA79-95B51E271824}"/>
          </ac:spMkLst>
        </pc:spChg>
        <pc:picChg chg="add del mod">
          <ac:chgData name="Florentin Belfio" userId="405a1392-d1b9-47a7-adb7-4e8bc2691b4d" providerId="ADAL" clId="{54F7E6A5-E0D8-FA4C-AB45-CEE042AB5A3A}" dt="2024-10-24T18:39:43.650" v="1566" actId="478"/>
          <ac:picMkLst>
            <pc:docMk/>
            <pc:sldMk cId="3280077971" sldId="267"/>
            <ac:picMk id="6" creationId="{69809B8F-CE52-BA49-6573-04DF2BDC892E}"/>
          </ac:picMkLst>
        </pc:picChg>
        <pc:picChg chg="add mod">
          <ac:chgData name="Florentin Belfio" userId="405a1392-d1b9-47a7-adb7-4e8bc2691b4d" providerId="ADAL" clId="{54F7E6A5-E0D8-FA4C-AB45-CEE042AB5A3A}" dt="2024-10-24T18:39:51.868" v="1569" actId="14100"/>
          <ac:picMkLst>
            <pc:docMk/>
            <pc:sldMk cId="3280077971" sldId="267"/>
            <ac:picMk id="9" creationId="{DC558CBF-3C5F-6FA2-0308-6930B0226F06}"/>
          </ac:picMkLst>
        </pc:picChg>
      </pc:sldChg>
      <pc:sldChg chg="del mod modShow">
        <pc:chgData name="Florentin Belfio" userId="405a1392-d1b9-47a7-adb7-4e8bc2691b4d" providerId="ADAL" clId="{54F7E6A5-E0D8-FA4C-AB45-CEE042AB5A3A}" dt="2024-10-24T14:49:03.517" v="447" actId="2696"/>
        <pc:sldMkLst>
          <pc:docMk/>
          <pc:sldMk cId="2825309444" sldId="268"/>
        </pc:sldMkLst>
      </pc:sldChg>
      <pc:sldChg chg="delSp del mod">
        <pc:chgData name="Florentin Belfio" userId="405a1392-d1b9-47a7-adb7-4e8bc2691b4d" providerId="ADAL" clId="{54F7E6A5-E0D8-FA4C-AB45-CEE042AB5A3A}" dt="2024-10-24T18:32:41.488" v="1562" actId="2696"/>
        <pc:sldMkLst>
          <pc:docMk/>
          <pc:sldMk cId="3622546891" sldId="269"/>
        </pc:sldMkLst>
        <pc:spChg chg="del">
          <ac:chgData name="Florentin Belfio" userId="405a1392-d1b9-47a7-adb7-4e8bc2691b4d" providerId="ADAL" clId="{54F7E6A5-E0D8-FA4C-AB45-CEE042AB5A3A}" dt="2024-10-24T14:09:39.849" v="357" actId="478"/>
          <ac:spMkLst>
            <pc:docMk/>
            <pc:sldMk cId="3622546891" sldId="269"/>
            <ac:spMk id="13" creationId="{3260E1B7-A8B8-0538-FFA0-3464D2C56D0C}"/>
          </ac:spMkLst>
        </pc:spChg>
      </pc:sldChg>
      <pc:sldChg chg="addSp delSp modSp mod modNotesTx">
        <pc:chgData name="Florentin Belfio" userId="405a1392-d1b9-47a7-adb7-4e8bc2691b4d" providerId="ADAL" clId="{54F7E6A5-E0D8-FA4C-AB45-CEE042AB5A3A}" dt="2024-10-24T18:32:52.630" v="1563" actId="478"/>
        <pc:sldMkLst>
          <pc:docMk/>
          <pc:sldMk cId="2241688822" sldId="270"/>
        </pc:sldMkLst>
        <pc:spChg chg="add del mod">
          <ac:chgData name="Florentin Belfio" userId="405a1392-d1b9-47a7-adb7-4e8bc2691b4d" providerId="ADAL" clId="{54F7E6A5-E0D8-FA4C-AB45-CEE042AB5A3A}" dt="2024-10-24T14:08:26.880" v="341"/>
          <ac:spMkLst>
            <pc:docMk/>
            <pc:sldMk cId="2241688822" sldId="270"/>
            <ac:spMk id="6" creationId="{B0DF604B-1ED6-C15D-3AC9-2F302FA04055}"/>
          </ac:spMkLst>
        </pc:spChg>
        <pc:spChg chg="add del mod">
          <ac:chgData name="Florentin Belfio" userId="405a1392-d1b9-47a7-adb7-4e8bc2691b4d" providerId="ADAL" clId="{54F7E6A5-E0D8-FA4C-AB45-CEE042AB5A3A}" dt="2024-10-24T14:09:29.689" v="354"/>
          <ac:spMkLst>
            <pc:docMk/>
            <pc:sldMk cId="2241688822" sldId="270"/>
            <ac:spMk id="9" creationId="{746F0375-566A-8CCC-4078-23EC0B7C7EFB}"/>
          </ac:spMkLst>
        </pc:spChg>
        <pc:spChg chg="add del mod">
          <ac:chgData name="Florentin Belfio" userId="405a1392-d1b9-47a7-adb7-4e8bc2691b4d" providerId="ADAL" clId="{54F7E6A5-E0D8-FA4C-AB45-CEE042AB5A3A}" dt="2024-10-24T14:09:30.739" v="356"/>
          <ac:spMkLst>
            <pc:docMk/>
            <pc:sldMk cId="2241688822" sldId="270"/>
            <ac:spMk id="10" creationId="{4701FA01-0504-7AE2-9623-74B2EA32099A}"/>
          </ac:spMkLst>
        </pc:spChg>
        <pc:spChg chg="add mod">
          <ac:chgData name="Florentin Belfio" userId="405a1392-d1b9-47a7-adb7-4e8bc2691b4d" providerId="ADAL" clId="{54F7E6A5-E0D8-FA4C-AB45-CEE042AB5A3A}" dt="2024-10-24T15:41:46.915" v="479" actId="1076"/>
          <ac:spMkLst>
            <pc:docMk/>
            <pc:sldMk cId="2241688822" sldId="270"/>
            <ac:spMk id="11" creationId="{CDCFB5E6-7DBB-297D-A91F-69B472F0E40A}"/>
          </ac:spMkLst>
        </pc:spChg>
        <pc:spChg chg="add mod">
          <ac:chgData name="Florentin Belfio" userId="405a1392-d1b9-47a7-adb7-4e8bc2691b4d" providerId="ADAL" clId="{54F7E6A5-E0D8-FA4C-AB45-CEE042AB5A3A}" dt="2024-10-24T15:16:52.020" v="472" actId="20577"/>
          <ac:spMkLst>
            <pc:docMk/>
            <pc:sldMk cId="2241688822" sldId="270"/>
            <ac:spMk id="12" creationId="{6A4F24B8-71BE-7896-D6A0-A62DB3CE376A}"/>
          </ac:spMkLst>
        </pc:spChg>
        <pc:spChg chg="add mod">
          <ac:chgData name="Florentin Belfio" userId="405a1392-d1b9-47a7-adb7-4e8bc2691b4d" providerId="ADAL" clId="{54F7E6A5-E0D8-FA4C-AB45-CEE042AB5A3A}" dt="2024-10-24T15:44:33" v="537" actId="1076"/>
          <ac:spMkLst>
            <pc:docMk/>
            <pc:sldMk cId="2241688822" sldId="270"/>
            <ac:spMk id="13" creationId="{E8216939-0479-12AB-BC48-9C3BDB0FD072}"/>
          </ac:spMkLst>
        </pc:spChg>
        <pc:spChg chg="add mod">
          <ac:chgData name="Florentin Belfio" userId="405a1392-d1b9-47a7-adb7-4e8bc2691b4d" providerId="ADAL" clId="{54F7E6A5-E0D8-FA4C-AB45-CEE042AB5A3A}" dt="2024-10-24T15:44:24.920" v="536" actId="1076"/>
          <ac:spMkLst>
            <pc:docMk/>
            <pc:sldMk cId="2241688822" sldId="270"/>
            <ac:spMk id="14" creationId="{10824777-F0AA-5131-E99A-47DF48FF9C03}"/>
          </ac:spMkLst>
        </pc:spChg>
        <pc:spChg chg="add mod">
          <ac:chgData name="Florentin Belfio" userId="405a1392-d1b9-47a7-adb7-4e8bc2691b4d" providerId="ADAL" clId="{54F7E6A5-E0D8-FA4C-AB45-CEE042AB5A3A}" dt="2024-10-24T15:43:56.467" v="534" actId="14100"/>
          <ac:spMkLst>
            <pc:docMk/>
            <pc:sldMk cId="2241688822" sldId="270"/>
            <ac:spMk id="15" creationId="{6280A30E-E336-7559-0796-51140478CF09}"/>
          </ac:spMkLst>
        </pc:spChg>
        <pc:spChg chg="add mod">
          <ac:chgData name="Florentin Belfio" userId="405a1392-d1b9-47a7-adb7-4e8bc2691b4d" providerId="ADAL" clId="{54F7E6A5-E0D8-FA4C-AB45-CEE042AB5A3A}" dt="2024-10-24T15:45:08.452" v="570" actId="20577"/>
          <ac:spMkLst>
            <pc:docMk/>
            <pc:sldMk cId="2241688822" sldId="270"/>
            <ac:spMk id="16" creationId="{5FA70F35-87E1-08F1-D33C-6B645E49404D}"/>
          </ac:spMkLst>
        </pc:spChg>
        <pc:spChg chg="add mod">
          <ac:chgData name="Florentin Belfio" userId="405a1392-d1b9-47a7-adb7-4e8bc2691b4d" providerId="ADAL" clId="{54F7E6A5-E0D8-FA4C-AB45-CEE042AB5A3A}" dt="2024-10-24T15:45:15.345" v="579" actId="20577"/>
          <ac:spMkLst>
            <pc:docMk/>
            <pc:sldMk cId="2241688822" sldId="270"/>
            <ac:spMk id="17" creationId="{7CB77A35-1D23-8D96-9A3A-170B8F7E429B}"/>
          </ac:spMkLst>
        </pc:spChg>
        <pc:spChg chg="add mod">
          <ac:chgData name="Florentin Belfio" userId="405a1392-d1b9-47a7-adb7-4e8bc2691b4d" providerId="ADAL" clId="{54F7E6A5-E0D8-FA4C-AB45-CEE042AB5A3A}" dt="2024-10-24T15:56:09.139" v="639" actId="1076"/>
          <ac:spMkLst>
            <pc:docMk/>
            <pc:sldMk cId="2241688822" sldId="270"/>
            <ac:spMk id="32" creationId="{D0A54499-EE05-5844-1183-AC9FFB5FE5F5}"/>
          </ac:spMkLst>
        </pc:spChg>
        <pc:spChg chg="add mod">
          <ac:chgData name="Florentin Belfio" userId="405a1392-d1b9-47a7-adb7-4e8bc2691b4d" providerId="ADAL" clId="{54F7E6A5-E0D8-FA4C-AB45-CEE042AB5A3A}" dt="2024-10-24T16:56:00.278" v="1407" actId="20577"/>
          <ac:spMkLst>
            <pc:docMk/>
            <pc:sldMk cId="2241688822" sldId="270"/>
            <ac:spMk id="33" creationId="{2D7C4CD0-0762-3AEB-B9E1-9508C083B4F3}"/>
          </ac:spMkLst>
        </pc:spChg>
        <pc:picChg chg="add del mod">
          <ac:chgData name="Florentin Belfio" userId="405a1392-d1b9-47a7-adb7-4e8bc2691b4d" providerId="ADAL" clId="{54F7E6A5-E0D8-FA4C-AB45-CEE042AB5A3A}" dt="2024-10-24T18:32:52.630" v="1563" actId="478"/>
          <ac:picMkLst>
            <pc:docMk/>
            <pc:sldMk cId="2241688822" sldId="270"/>
            <ac:picMk id="5" creationId="{68AC5C6F-4028-4C07-87A2-0E051AE417AE}"/>
          </ac:picMkLst>
        </pc:picChg>
        <pc:picChg chg="add mod">
          <ac:chgData name="Florentin Belfio" userId="405a1392-d1b9-47a7-adb7-4e8bc2691b4d" providerId="ADAL" clId="{54F7E6A5-E0D8-FA4C-AB45-CEE042AB5A3A}" dt="2024-10-24T14:27:55.566" v="381" actId="1036"/>
          <ac:picMkLst>
            <pc:docMk/>
            <pc:sldMk cId="2241688822" sldId="270"/>
            <ac:picMk id="8" creationId="{64D19530-BB8E-E6CF-B17E-519228DB89AE}"/>
          </ac:picMkLst>
        </pc:picChg>
        <pc:picChg chg="del mod">
          <ac:chgData name="Florentin Belfio" userId="405a1392-d1b9-47a7-adb7-4e8bc2691b4d" providerId="ADAL" clId="{54F7E6A5-E0D8-FA4C-AB45-CEE042AB5A3A}" dt="2024-10-24T14:08:21.727" v="340" actId="478"/>
          <ac:picMkLst>
            <pc:docMk/>
            <pc:sldMk cId="2241688822" sldId="270"/>
            <ac:picMk id="1026" creationId="{1670D299-FFA8-5814-BFF2-41D4D29EA109}"/>
          </ac:picMkLst>
        </pc:picChg>
        <pc:picChg chg="del mod">
          <ac:chgData name="Florentin Belfio" userId="405a1392-d1b9-47a7-adb7-4e8bc2691b4d" providerId="ADAL" clId="{54F7E6A5-E0D8-FA4C-AB45-CEE042AB5A3A}" dt="2024-10-24T14:08:15.518" v="336" actId="478"/>
          <ac:picMkLst>
            <pc:docMk/>
            <pc:sldMk cId="2241688822" sldId="270"/>
            <ac:picMk id="1028" creationId="{EEECA3EB-2292-3B16-D9E2-513087DE1ADB}"/>
          </ac:picMkLst>
        </pc:picChg>
        <pc:cxnChg chg="add mod">
          <ac:chgData name="Florentin Belfio" userId="405a1392-d1b9-47a7-adb7-4e8bc2691b4d" providerId="ADAL" clId="{54F7E6A5-E0D8-FA4C-AB45-CEE042AB5A3A}" dt="2024-10-24T15:46:13.186" v="590" actId="14100"/>
          <ac:cxnSpMkLst>
            <pc:docMk/>
            <pc:sldMk cId="2241688822" sldId="270"/>
            <ac:cxnSpMk id="19" creationId="{088061D1-8094-7B52-3AEF-0D49663F1F47}"/>
          </ac:cxnSpMkLst>
        </pc:cxnChg>
        <pc:cxnChg chg="add mod">
          <ac:chgData name="Florentin Belfio" userId="405a1392-d1b9-47a7-adb7-4e8bc2691b4d" providerId="ADAL" clId="{54F7E6A5-E0D8-FA4C-AB45-CEE042AB5A3A}" dt="2024-10-24T15:46:26.362" v="592" actId="14100"/>
          <ac:cxnSpMkLst>
            <pc:docMk/>
            <pc:sldMk cId="2241688822" sldId="270"/>
            <ac:cxnSpMk id="20" creationId="{CA463C60-F081-90D1-0FAD-E3186E5CCCA5}"/>
          </ac:cxnSpMkLst>
        </pc:cxnChg>
        <pc:cxnChg chg="add mod">
          <ac:chgData name="Florentin Belfio" userId="405a1392-d1b9-47a7-adb7-4e8bc2691b4d" providerId="ADAL" clId="{54F7E6A5-E0D8-FA4C-AB45-CEE042AB5A3A}" dt="2024-10-24T15:46:19.486" v="591" actId="14100"/>
          <ac:cxnSpMkLst>
            <pc:docMk/>
            <pc:sldMk cId="2241688822" sldId="270"/>
            <ac:cxnSpMk id="23" creationId="{3616D5C6-E5A6-DF9A-988B-1EEAB880275D}"/>
          </ac:cxnSpMkLst>
        </pc:cxnChg>
        <pc:cxnChg chg="add mod">
          <ac:chgData name="Florentin Belfio" userId="405a1392-d1b9-47a7-adb7-4e8bc2691b4d" providerId="ADAL" clId="{54F7E6A5-E0D8-FA4C-AB45-CEE042AB5A3A}" dt="2024-10-24T15:46:39.417" v="595" actId="14100"/>
          <ac:cxnSpMkLst>
            <pc:docMk/>
            <pc:sldMk cId="2241688822" sldId="270"/>
            <ac:cxnSpMk id="29" creationId="{9F979D55-EB3C-22CD-3289-E238CA36E5B8}"/>
          </ac:cxnSpMkLst>
        </pc:cxnChg>
      </pc:sldChg>
      <pc:sldChg chg="addSp delSp modSp mod">
        <pc:chgData name="Florentin Belfio" userId="405a1392-d1b9-47a7-adb7-4e8bc2691b4d" providerId="ADAL" clId="{54F7E6A5-E0D8-FA4C-AB45-CEE042AB5A3A}" dt="2024-10-24T18:32:03.547" v="1558" actId="14100"/>
        <pc:sldMkLst>
          <pc:docMk/>
          <pc:sldMk cId="3398638246" sldId="271"/>
        </pc:sldMkLst>
        <pc:picChg chg="del">
          <ac:chgData name="Florentin Belfio" userId="405a1392-d1b9-47a7-adb7-4e8bc2691b4d" providerId="ADAL" clId="{54F7E6A5-E0D8-FA4C-AB45-CEE042AB5A3A}" dt="2024-10-24T18:31:37.430" v="1550" actId="478"/>
          <ac:picMkLst>
            <pc:docMk/>
            <pc:sldMk cId="3398638246" sldId="271"/>
            <ac:picMk id="5" creationId="{73B1E823-003E-77BA-E80E-BA0A8B5F8812}"/>
          </ac:picMkLst>
        </pc:picChg>
        <pc:picChg chg="add mod">
          <ac:chgData name="Florentin Belfio" userId="405a1392-d1b9-47a7-adb7-4e8bc2691b4d" providerId="ADAL" clId="{54F7E6A5-E0D8-FA4C-AB45-CEE042AB5A3A}" dt="2024-10-24T18:32:03.547" v="1558" actId="14100"/>
          <ac:picMkLst>
            <pc:docMk/>
            <pc:sldMk cId="3398638246" sldId="271"/>
            <ac:picMk id="7" creationId="{F50AD5F5-0582-BA18-996A-8E8A7ADE0FCF}"/>
          </ac:picMkLst>
        </pc:picChg>
      </pc:sldChg>
      <pc:sldChg chg="new del">
        <pc:chgData name="Florentin Belfio" userId="405a1392-d1b9-47a7-adb7-4e8bc2691b4d" providerId="ADAL" clId="{54F7E6A5-E0D8-FA4C-AB45-CEE042AB5A3A}" dt="2024-10-24T14:09:09.086" v="349" actId="680"/>
        <pc:sldMkLst>
          <pc:docMk/>
          <pc:sldMk cId="951803490" sldId="272"/>
        </pc:sldMkLst>
      </pc:sldChg>
      <pc:sldChg chg="del">
        <pc:chgData name="Florentin Belfio" userId="405a1392-d1b9-47a7-adb7-4e8bc2691b4d" providerId="ADAL" clId="{54F7E6A5-E0D8-FA4C-AB45-CEE042AB5A3A}" dt="2024-10-24T18:32:36.995" v="1561" actId="2696"/>
        <pc:sldMkLst>
          <pc:docMk/>
          <pc:sldMk cId="3457225697" sldId="274"/>
        </pc:sldMkLst>
      </pc:sldChg>
    </pc:docChg>
  </pc:docChgLst>
  <pc:docChgLst>
    <pc:chgData name="Henry Tang" userId="S::heng.tang@mail.mcgill.ca::ba341a50-6cef-4a9d-a1c1-2510ab19c621" providerId="AD" clId="Web-{FCFD7C85-8943-EC22-31B6-A7C0F631BC91}"/>
    <pc:docChg chg="addSld delSld modSld">
      <pc:chgData name="Henry Tang" userId="S::heng.tang@mail.mcgill.ca::ba341a50-6cef-4a9d-a1c1-2510ab19c621" providerId="AD" clId="Web-{FCFD7C85-8943-EC22-31B6-A7C0F631BC91}" dt="2024-10-24T18:55:45.581" v="806"/>
      <pc:docMkLst>
        <pc:docMk/>
      </pc:docMkLst>
      <pc:sldChg chg="modSp">
        <pc:chgData name="Henry Tang" userId="S::heng.tang@mail.mcgill.ca::ba341a50-6cef-4a9d-a1c1-2510ab19c621" providerId="AD" clId="Web-{FCFD7C85-8943-EC22-31B6-A7C0F631BC91}" dt="2024-10-24T14:53:56.694" v="526" actId="1076"/>
        <pc:sldMkLst>
          <pc:docMk/>
          <pc:sldMk cId="3365007071" sldId="257"/>
        </pc:sldMkLst>
        <pc:spChg chg="mod">
          <ac:chgData name="Henry Tang" userId="S::heng.tang@mail.mcgill.ca::ba341a50-6cef-4a9d-a1c1-2510ab19c621" providerId="AD" clId="Web-{FCFD7C85-8943-EC22-31B6-A7C0F631BC91}" dt="2024-10-24T14:53:56.694" v="526" actId="1076"/>
          <ac:spMkLst>
            <pc:docMk/>
            <pc:sldMk cId="3365007071" sldId="257"/>
            <ac:spMk id="2" creationId="{5B6D648E-8CA5-5DA8-1D10-75581BDB21ED}"/>
          </ac:spMkLst>
        </pc:spChg>
      </pc:sldChg>
      <pc:sldChg chg="modSp">
        <pc:chgData name="Henry Tang" userId="S::heng.tang@mail.mcgill.ca::ba341a50-6cef-4a9d-a1c1-2510ab19c621" providerId="AD" clId="Web-{FCFD7C85-8943-EC22-31B6-A7C0F631BC91}" dt="2024-10-24T14:58:53.809" v="532" actId="20577"/>
        <pc:sldMkLst>
          <pc:docMk/>
          <pc:sldMk cId="1754326454" sldId="258"/>
        </pc:sldMkLst>
        <pc:spChg chg="mod">
          <ac:chgData name="Henry Tang" userId="S::heng.tang@mail.mcgill.ca::ba341a50-6cef-4a9d-a1c1-2510ab19c621" providerId="AD" clId="Web-{FCFD7C85-8943-EC22-31B6-A7C0F631BC91}" dt="2024-10-24T14:58:53.809" v="532" actId="20577"/>
          <ac:spMkLst>
            <pc:docMk/>
            <pc:sldMk cId="1754326454" sldId="258"/>
            <ac:spMk id="2" creationId="{52E72827-E39F-CAD9-78DB-4798B0542AAE}"/>
          </ac:spMkLst>
        </pc:spChg>
      </pc:sldChg>
      <pc:sldChg chg="delSp modSp">
        <pc:chgData name="Henry Tang" userId="S::heng.tang@mail.mcgill.ca::ba341a50-6cef-4a9d-a1c1-2510ab19c621" providerId="AD" clId="Web-{FCFD7C85-8943-EC22-31B6-A7C0F631BC91}" dt="2024-10-24T15:21:32.768" v="805" actId="20577"/>
        <pc:sldMkLst>
          <pc:docMk/>
          <pc:sldMk cId="2054476442" sldId="262"/>
        </pc:sldMkLst>
        <pc:spChg chg="mod">
          <ac:chgData name="Henry Tang" userId="S::heng.tang@mail.mcgill.ca::ba341a50-6cef-4a9d-a1c1-2510ab19c621" providerId="AD" clId="Web-{FCFD7C85-8943-EC22-31B6-A7C0F631BC91}" dt="2024-10-24T15:12:07.181" v="667" actId="14100"/>
          <ac:spMkLst>
            <pc:docMk/>
            <pc:sldMk cId="2054476442" sldId="262"/>
            <ac:spMk id="6" creationId="{BEC3D976-AD5A-ACB6-90F4-598840F7A12D}"/>
          </ac:spMkLst>
        </pc:spChg>
        <pc:spChg chg="mod">
          <ac:chgData name="Henry Tang" userId="S::heng.tang@mail.mcgill.ca::ba341a50-6cef-4a9d-a1c1-2510ab19c621" providerId="AD" clId="Web-{FCFD7C85-8943-EC22-31B6-A7C0F631BC91}" dt="2024-10-24T15:21:32.768" v="805" actId="20577"/>
          <ac:spMkLst>
            <pc:docMk/>
            <pc:sldMk cId="2054476442" sldId="262"/>
            <ac:spMk id="7" creationId="{A82B9914-1D04-BEE0-AF7C-556072D60AD8}"/>
          </ac:spMkLst>
        </pc:spChg>
        <pc:spChg chg="mod">
          <ac:chgData name="Henry Tang" userId="S::heng.tang@mail.mcgill.ca::ba341a50-6cef-4a9d-a1c1-2510ab19c621" providerId="AD" clId="Web-{FCFD7C85-8943-EC22-31B6-A7C0F631BC91}" dt="2024-10-24T15:06:42.925" v="626" actId="20577"/>
          <ac:spMkLst>
            <pc:docMk/>
            <pc:sldMk cId="2054476442" sldId="262"/>
            <ac:spMk id="9" creationId="{C008CF84-380F-64C7-D034-887B23D4E122}"/>
          </ac:spMkLst>
        </pc:spChg>
        <pc:spChg chg="del mod">
          <ac:chgData name="Henry Tang" userId="S::heng.tang@mail.mcgill.ca::ba341a50-6cef-4a9d-a1c1-2510ab19c621" providerId="AD" clId="Web-{FCFD7C85-8943-EC22-31B6-A7C0F631BC91}" dt="2024-10-24T15:07:29.457" v="629"/>
          <ac:spMkLst>
            <pc:docMk/>
            <pc:sldMk cId="2054476442" sldId="262"/>
            <ac:spMk id="11" creationId="{90E59AD4-200A-6F99-819C-325EB5D1C50C}"/>
          </ac:spMkLst>
        </pc:spChg>
        <pc:spChg chg="del">
          <ac:chgData name="Henry Tang" userId="S::heng.tang@mail.mcgill.ca::ba341a50-6cef-4a9d-a1c1-2510ab19c621" providerId="AD" clId="Web-{FCFD7C85-8943-EC22-31B6-A7C0F631BC91}" dt="2024-10-24T15:07:26.614" v="627"/>
          <ac:spMkLst>
            <pc:docMk/>
            <pc:sldMk cId="2054476442" sldId="262"/>
            <ac:spMk id="14" creationId="{1D52ACC5-2D53-B0C4-0A3F-7DD1417A4940}"/>
          </ac:spMkLst>
        </pc:spChg>
      </pc:sldChg>
      <pc:sldChg chg="del">
        <pc:chgData name="Henry Tang" userId="S::heng.tang@mail.mcgill.ca::ba341a50-6cef-4a9d-a1c1-2510ab19c621" providerId="AD" clId="Web-{FCFD7C85-8943-EC22-31B6-A7C0F631BC91}" dt="2024-10-24T18:55:45.581" v="806"/>
        <pc:sldMkLst>
          <pc:docMk/>
          <pc:sldMk cId="4043165400" sldId="264"/>
        </pc:sldMkLst>
      </pc:sldChg>
      <pc:sldChg chg="addSp delSp modSp">
        <pc:chgData name="Henry Tang" userId="S::heng.tang@mail.mcgill.ca::ba341a50-6cef-4a9d-a1c1-2510ab19c621" providerId="AD" clId="Web-{FCFD7C85-8943-EC22-31B6-A7C0F631BC91}" dt="2024-10-24T14:42:43.386" v="467"/>
        <pc:sldMkLst>
          <pc:docMk/>
          <pc:sldMk cId="3622546891" sldId="269"/>
        </pc:sldMkLst>
        <pc:spChg chg="del">
          <ac:chgData name="Henry Tang" userId="S::heng.tang@mail.mcgill.ca::ba341a50-6cef-4a9d-a1c1-2510ab19c621" providerId="AD" clId="Web-{FCFD7C85-8943-EC22-31B6-A7C0F631BC91}" dt="2024-10-24T14:42:43.386" v="467"/>
          <ac:spMkLst>
            <pc:docMk/>
            <pc:sldMk cId="3622546891" sldId="269"/>
            <ac:spMk id="4" creationId="{3E7FDF48-6141-B4C2-69F5-B1B060CAA96B}"/>
          </ac:spMkLst>
        </pc:spChg>
        <pc:spChg chg="del">
          <ac:chgData name="Henry Tang" userId="S::heng.tang@mail.mcgill.ca::ba341a50-6cef-4a9d-a1c1-2510ab19c621" providerId="AD" clId="Web-{FCFD7C85-8943-EC22-31B6-A7C0F631BC91}" dt="2024-10-24T14:42:43.293" v="466"/>
          <ac:spMkLst>
            <pc:docMk/>
            <pc:sldMk cId="3622546891" sldId="269"/>
            <ac:spMk id="5" creationId="{4D969970-5CA1-E01E-5E4B-3C613B3E7BD5}"/>
          </ac:spMkLst>
        </pc:spChg>
        <pc:spChg chg="del">
          <ac:chgData name="Henry Tang" userId="S::heng.tang@mail.mcgill.ca::ba341a50-6cef-4a9d-a1c1-2510ab19c621" providerId="AD" clId="Web-{FCFD7C85-8943-EC22-31B6-A7C0F631BC91}" dt="2024-10-24T14:10:55.699" v="88"/>
          <ac:spMkLst>
            <pc:docMk/>
            <pc:sldMk cId="3622546891" sldId="269"/>
            <ac:spMk id="7" creationId="{430103BF-C64F-83EE-D71F-5A013EFD0AA8}"/>
          </ac:spMkLst>
        </pc:spChg>
        <pc:spChg chg="del">
          <ac:chgData name="Henry Tang" userId="S::heng.tang@mail.mcgill.ca::ba341a50-6cef-4a9d-a1c1-2510ab19c621" providerId="AD" clId="Web-{FCFD7C85-8943-EC22-31B6-A7C0F631BC91}" dt="2024-10-24T14:10:55.965" v="90"/>
          <ac:spMkLst>
            <pc:docMk/>
            <pc:sldMk cId="3622546891" sldId="269"/>
            <ac:spMk id="8" creationId="{6EC776F3-4987-B970-E1A5-33F06CE13AF3}"/>
          </ac:spMkLst>
        </pc:spChg>
        <pc:spChg chg="del">
          <ac:chgData name="Henry Tang" userId="S::heng.tang@mail.mcgill.ca::ba341a50-6cef-4a9d-a1c1-2510ab19c621" providerId="AD" clId="Web-{FCFD7C85-8943-EC22-31B6-A7C0F631BC91}" dt="2024-10-24T14:10:55.840" v="89"/>
          <ac:spMkLst>
            <pc:docMk/>
            <pc:sldMk cId="3622546891" sldId="269"/>
            <ac:spMk id="9" creationId="{8DF86511-1F26-028F-C6C0-347DB2A1EC8F}"/>
          </ac:spMkLst>
        </pc:spChg>
        <pc:spChg chg="del">
          <ac:chgData name="Henry Tang" userId="S::heng.tang@mail.mcgill.ca::ba341a50-6cef-4a9d-a1c1-2510ab19c621" providerId="AD" clId="Web-{FCFD7C85-8943-EC22-31B6-A7C0F631BC91}" dt="2024-10-24T14:10:55.699" v="87"/>
          <ac:spMkLst>
            <pc:docMk/>
            <pc:sldMk cId="3622546891" sldId="269"/>
            <ac:spMk id="10" creationId="{F7933FDF-5E97-C852-E479-07003F909B4B}"/>
          </ac:spMkLst>
        </pc:spChg>
        <pc:spChg chg="add mod">
          <ac:chgData name="Henry Tang" userId="S::heng.tang@mail.mcgill.ca::ba341a50-6cef-4a9d-a1c1-2510ab19c621" providerId="AD" clId="Web-{FCFD7C85-8943-EC22-31B6-A7C0F631BC91}" dt="2024-10-24T14:10:55.840" v="89"/>
          <ac:spMkLst>
            <pc:docMk/>
            <pc:sldMk cId="3622546891" sldId="269"/>
            <ac:spMk id="12" creationId="{83C9EC71-2E88-767A-D018-122A5241FFB0}"/>
          </ac:spMkLst>
        </pc:spChg>
        <pc:spChg chg="del">
          <ac:chgData name="Henry Tang" userId="S::heng.tang@mail.mcgill.ca::ba341a50-6cef-4a9d-a1c1-2510ab19c621" providerId="AD" clId="Web-{FCFD7C85-8943-EC22-31B6-A7C0F631BC91}" dt="2024-10-24T14:08:33.072" v="86"/>
          <ac:spMkLst>
            <pc:docMk/>
            <pc:sldMk cId="3622546891" sldId="269"/>
            <ac:spMk id="14" creationId="{A14E9781-547F-1F5E-1718-E35BC07F5190}"/>
          </ac:spMkLst>
        </pc:spChg>
        <pc:spChg chg="add mod">
          <ac:chgData name="Henry Tang" userId="S::heng.tang@mail.mcgill.ca::ba341a50-6cef-4a9d-a1c1-2510ab19c621" providerId="AD" clId="Web-{FCFD7C85-8943-EC22-31B6-A7C0F631BC91}" dt="2024-10-24T14:10:55.965" v="90"/>
          <ac:spMkLst>
            <pc:docMk/>
            <pc:sldMk cId="3622546891" sldId="269"/>
            <ac:spMk id="17" creationId="{E4F4DD27-5817-79F4-6B21-ADBC9FC462E3}"/>
          </ac:spMkLst>
        </pc:spChg>
        <pc:spChg chg="add mod">
          <ac:chgData name="Henry Tang" userId="S::heng.tang@mail.mcgill.ca::ba341a50-6cef-4a9d-a1c1-2510ab19c621" providerId="AD" clId="Web-{FCFD7C85-8943-EC22-31B6-A7C0F631BC91}" dt="2024-10-24T14:42:43.293" v="466"/>
          <ac:spMkLst>
            <pc:docMk/>
            <pc:sldMk cId="3622546891" sldId="269"/>
            <ac:spMk id="19" creationId="{6CDFD5BA-8F9A-65FC-A7F3-8531D4322852}"/>
          </ac:spMkLst>
        </pc:spChg>
        <pc:spChg chg="add mod">
          <ac:chgData name="Henry Tang" userId="S::heng.tang@mail.mcgill.ca::ba341a50-6cef-4a9d-a1c1-2510ab19c621" providerId="AD" clId="Web-{FCFD7C85-8943-EC22-31B6-A7C0F631BC91}" dt="2024-10-24T14:42:43.386" v="467"/>
          <ac:spMkLst>
            <pc:docMk/>
            <pc:sldMk cId="3622546891" sldId="269"/>
            <ac:spMk id="21" creationId="{4B7F7E78-67A1-56E1-76FC-0E4C21BB63F3}"/>
          </ac:spMkLst>
        </pc:spChg>
      </pc:sldChg>
      <pc:sldChg chg="addSp delSp modSp add">
        <pc:chgData name="Henry Tang" userId="S::heng.tang@mail.mcgill.ca::ba341a50-6cef-4a9d-a1c1-2510ab19c621" providerId="AD" clId="Web-{FCFD7C85-8943-EC22-31B6-A7C0F631BC91}" dt="2024-10-24T15:00:51.045" v="535" actId="20577"/>
        <pc:sldMkLst>
          <pc:docMk/>
          <pc:sldMk cId="251535831" sldId="272"/>
        </pc:sldMkLst>
        <pc:spChg chg="mod">
          <ac:chgData name="Henry Tang" userId="S::heng.tang@mail.mcgill.ca::ba341a50-6cef-4a9d-a1c1-2510ab19c621" providerId="AD" clId="Web-{FCFD7C85-8943-EC22-31B6-A7C0F631BC91}" dt="2024-10-24T14:42:14.761" v="465" actId="1076"/>
          <ac:spMkLst>
            <pc:docMk/>
            <pc:sldMk cId="251535831" sldId="272"/>
            <ac:spMk id="2" creationId="{4E714FF6-725F-EF90-CF4C-E091491DA2E3}"/>
          </ac:spMkLst>
        </pc:spChg>
        <pc:spChg chg="mod">
          <ac:chgData name="Henry Tang" userId="S::heng.tang@mail.mcgill.ca::ba341a50-6cef-4a9d-a1c1-2510ab19c621" providerId="AD" clId="Web-{FCFD7C85-8943-EC22-31B6-A7C0F631BC91}" dt="2024-10-24T14:45:40.546" v="470" actId="1076"/>
          <ac:spMkLst>
            <pc:docMk/>
            <pc:sldMk cId="251535831" sldId="272"/>
            <ac:spMk id="4" creationId="{82D8C391-3FBD-7859-6E72-648C6AF78D23}"/>
          </ac:spMkLst>
        </pc:spChg>
        <pc:spChg chg="mod">
          <ac:chgData name="Henry Tang" userId="S::heng.tang@mail.mcgill.ca::ba341a50-6cef-4a9d-a1c1-2510ab19c621" providerId="AD" clId="Web-{FCFD7C85-8943-EC22-31B6-A7C0F631BC91}" dt="2024-10-24T14:46:08.671" v="472" actId="20577"/>
          <ac:spMkLst>
            <pc:docMk/>
            <pc:sldMk cId="251535831" sldId="272"/>
            <ac:spMk id="5" creationId="{DA8278ED-C749-7C71-7DBB-BA8AEB738C77}"/>
          </ac:spMkLst>
        </pc:spChg>
        <pc:spChg chg="del">
          <ac:chgData name="Henry Tang" userId="S::heng.tang@mail.mcgill.ca::ba341a50-6cef-4a9d-a1c1-2510ab19c621" providerId="AD" clId="Web-{FCFD7C85-8943-EC22-31B6-A7C0F631BC91}" dt="2024-10-24T14:21:42.022" v="94"/>
          <ac:spMkLst>
            <pc:docMk/>
            <pc:sldMk cId="251535831" sldId="272"/>
            <ac:spMk id="6" creationId="{E4938065-06A6-DB09-C86D-BC5973A46D2D}"/>
          </ac:spMkLst>
        </pc:spChg>
        <pc:spChg chg="mod">
          <ac:chgData name="Henry Tang" userId="S::heng.tang@mail.mcgill.ca::ba341a50-6cef-4a9d-a1c1-2510ab19c621" providerId="AD" clId="Web-{FCFD7C85-8943-EC22-31B6-A7C0F631BC91}" dt="2024-10-24T14:45:32.608" v="468" actId="1076"/>
          <ac:spMkLst>
            <pc:docMk/>
            <pc:sldMk cId="251535831" sldId="272"/>
            <ac:spMk id="8" creationId="{C1DEC6EA-75C6-861D-D018-B8AA49647994}"/>
          </ac:spMkLst>
        </pc:spChg>
        <pc:spChg chg="mod">
          <ac:chgData name="Henry Tang" userId="S::heng.tang@mail.mcgill.ca::ba341a50-6cef-4a9d-a1c1-2510ab19c621" providerId="AD" clId="Web-{FCFD7C85-8943-EC22-31B6-A7C0F631BC91}" dt="2024-10-24T15:00:51.045" v="535" actId="20577"/>
          <ac:spMkLst>
            <pc:docMk/>
            <pc:sldMk cId="251535831" sldId="272"/>
            <ac:spMk id="9" creationId="{6D442682-AC34-CD75-A4CD-1421DAF49256}"/>
          </ac:spMkLst>
        </pc:spChg>
        <pc:spChg chg="add mod">
          <ac:chgData name="Henry Tang" userId="S::heng.tang@mail.mcgill.ca::ba341a50-6cef-4a9d-a1c1-2510ab19c621" providerId="AD" clId="Web-{FCFD7C85-8943-EC22-31B6-A7C0F631BC91}" dt="2024-10-24T14:50:46.519" v="521" actId="20577"/>
          <ac:spMkLst>
            <pc:docMk/>
            <pc:sldMk cId="251535831" sldId="272"/>
            <ac:spMk id="10" creationId="{4A8E3EB7-9D11-2CCC-358F-3CD88B2426B6}"/>
          </ac:spMkLst>
        </pc:spChg>
        <pc:spChg chg="del">
          <ac:chgData name="Henry Tang" userId="S::heng.tang@mail.mcgill.ca::ba341a50-6cef-4a9d-a1c1-2510ab19c621" providerId="AD" clId="Web-{FCFD7C85-8943-EC22-31B6-A7C0F631BC91}" dt="2024-10-24T14:20:31.224" v="92"/>
          <ac:spMkLst>
            <pc:docMk/>
            <pc:sldMk cId="251535831" sldId="272"/>
            <ac:spMk id="14" creationId="{2F1BE8E1-7E55-10C9-116E-A7DF58FBA835}"/>
          </ac:spMkLst>
        </pc:spChg>
        <pc:graphicFrameChg chg="del">
          <ac:chgData name="Henry Tang" userId="S::heng.tang@mail.mcgill.ca::ba341a50-6cef-4a9d-a1c1-2510ab19c621" providerId="AD" clId="Web-{FCFD7C85-8943-EC22-31B6-A7C0F631BC91}" dt="2024-10-24T14:21:29.662" v="93"/>
          <ac:graphicFrameMkLst>
            <pc:docMk/>
            <pc:sldMk cId="251535831" sldId="272"/>
            <ac:graphicFrameMk id="16" creationId="{B172C92D-0589-5BB1-ABB2-45D672D298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AC09-6C9C-244C-95CD-91ADFA424F5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7CEAE-2536-F74D-8D60-97903502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07BA2-3B2A-9A6A-98FB-CB5024A4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310996-B1B5-3BC6-6731-FD34F3DF9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3175-1F02-F035-40AD-69E5CE1A5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we explored the data, we noticed that small cap stocks respond especially well to earnings surprises</a:t>
            </a:r>
          </a:p>
          <a:p>
            <a:r>
              <a:rPr lang="en-CA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this graph where we plotted the average return of stocks in the top quintile of earnings surprise stocks is the perfect illustration of that as </a:t>
            </a:r>
          </a:p>
          <a:p>
            <a:endParaRPr lang="en-CA" sz="180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did we do that?</a:t>
            </a:r>
          </a:p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 the EPS using a random forest model</a:t>
            </a:r>
          </a:p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Calculate the Surprise variable defined as… </a:t>
            </a:r>
          </a:p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 in stocks with the largest surprise </a:t>
            </a:r>
            <a:r>
              <a:rPr lang="en-CA" sz="1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varibale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month before the earnings release and we hold these stocks for 4 months to try and capture these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718EA-5DCB-B5D3-9A42-C3142F1AE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7CEAE-2536-F74D-8D60-97903502A0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top of that we really wanted to work on a method to reduce the losses during a crisis, and to do so we implemented a out of sample hidden Markov model to identify changes in regimes of returns, and this way we were able to identify upward trend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7CEAE-2536-F74D-8D60-97903502A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C5E30-FDC6-0091-BC0E-D0F86B99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3EEDBE-E72D-4873-59EC-D7B113022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23C7B9-9DCD-0FD9-C819-DD0FA01F4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Low volatility at first, then crazy volatility. Why?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>
                <a:effectLst/>
                <a:latin typeface="TimesLTStd"/>
              </a:rPr>
              <a:t>Stocks with more optimistic earning forecasts earn lower returns in the subsequent periods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>
                <a:effectLst/>
                <a:latin typeface="TimesLTStd"/>
              </a:rPr>
              <a:t>Small cap performed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800">
              <a:effectLst/>
              <a:latin typeface="TimesLTSt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800">
              <a:effectLst/>
              <a:latin typeface="TimesLTSt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800">
              <a:effectLst/>
              <a:latin typeface="TimesLTSt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26201 (missing)</a:t>
            </a:r>
            <a:endParaRPr lang="en-CA" sz="1800">
              <a:effectLst/>
              <a:latin typeface="TimesLTSt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>
                <a:effectLst/>
                <a:latin typeface="TimesLTStd"/>
              </a:rPr>
              <a:t>R</a:t>
            </a:r>
            <a:endParaRPr lang="en-CA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F819-B789-C76D-AB07-9863A284E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7CEAE-2536-F74D-8D60-97903502A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CC229-2A71-562D-F98A-E82A10D4F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4F7BD9-1815-8890-5249-FB5FA5EF6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01035-C166-EAAE-CF35-8D57FB595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C635-AB33-037E-A845-807E3A517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7CEAE-2536-F74D-8D60-97903502A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4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7CEAE-2536-F74D-8D60-97903502A0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9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A80F-CA27-463C-A1CF-7AEECE9FB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43000"/>
            <a:ext cx="10872000" cy="2448000"/>
          </a:xfrm>
        </p:spPr>
        <p:txBody>
          <a:bodyPr tIns="0"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CA"/>
              <a:t>Presentation title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7F1344-69AA-41D5-BC4B-0D9DCAE3E8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7368" y="3645128"/>
            <a:ext cx="8518525" cy="936000"/>
          </a:xfrm>
        </p:spPr>
        <p:txBody>
          <a:bodyPr lIns="14400" rIns="144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Subtitle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9A6E25-964A-4D03-BA81-2DB239E73D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8" y="4677440"/>
            <a:ext cx="8518525" cy="597160"/>
          </a:xfrm>
        </p:spPr>
        <p:txBody>
          <a:bodyPr lIns="14400" rIns="14400" anchor="t"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Name of presenter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B2420256-DED8-4E9C-A90F-015AC58976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5274600"/>
            <a:ext cx="4620540" cy="288000"/>
          </a:xfrm>
        </p:spPr>
        <p:txBody>
          <a:bodyPr lIns="14400" rIns="14400" anchor="ctr" anchorCtr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230400" indent="0">
              <a:buNone/>
              <a:defRPr/>
            </a:lvl2pPr>
            <a:lvl3pPr marL="439200" indent="0">
              <a:buNone/>
              <a:defRPr/>
            </a:lvl3pPr>
            <a:lvl4pPr marL="622800" indent="0">
              <a:buNone/>
              <a:defRPr/>
            </a:lvl4pPr>
            <a:lvl5pPr marL="802800" indent="0">
              <a:buNone/>
              <a:defRPr/>
            </a:lvl5pPr>
          </a:lstStyle>
          <a:p>
            <a:pPr lvl="0"/>
            <a:r>
              <a:rPr lang="en-CA"/>
              <a:t>Date</a:t>
            </a:r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F4631C2B-2DD5-BE91-6289-F97F8CD38422}"/>
              </a:ext>
            </a:extLst>
          </p:cNvPr>
          <p:cNvSpPr txBox="1"/>
          <p:nvPr/>
        </p:nvSpPr>
        <p:spPr>
          <a:xfrm>
            <a:off x="406800" y="6093296"/>
            <a:ext cx="6715247" cy="338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2200" spc="40" baseline="0" noProof="0">
                <a:solidFill>
                  <a:schemeClr val="bg1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36113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charcoal Section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8FE17-C317-4959-BF34-0C19774A25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1700808"/>
            <a:ext cx="8928000" cy="216024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bg1"/>
                </a:solidFill>
              </a:defRPr>
            </a:lvl1pPr>
          </a:lstStyle>
          <a:p>
            <a:r>
              <a:rPr lang="en-CA"/>
              <a:t>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E48DC7-507A-40DD-AD95-27706BEEE1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3933224"/>
            <a:ext cx="8951168" cy="503888"/>
          </a:xfrm>
        </p:spPr>
        <p:txBody>
          <a:bodyPr lIns="36000" rIns="36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Section subtitle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74314-58C4-5518-21EE-EA538A821B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00538-A04F-BB7C-A20B-63D9F4CD9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ZoneTexte 8">
            <a:extLst>
              <a:ext uri="{FF2B5EF4-FFF2-40B4-BE49-F238E27FC236}">
                <a16:creationId xmlns:a16="http://schemas.microsoft.com/office/drawing/2014/main" id="{A6223E1D-C9E0-B679-570B-6120D2B58C13}"/>
              </a:ext>
            </a:extLst>
          </p:cNvPr>
          <p:cNvSpPr txBox="1"/>
          <p:nvPr/>
        </p:nvSpPr>
        <p:spPr>
          <a:xfrm>
            <a:off x="406800" y="6432194"/>
            <a:ext cx="6715247" cy="215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1400" spc="40" baseline="0" noProof="0">
                <a:solidFill>
                  <a:schemeClr val="bg1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86797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 flexible layou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kern="0">
                <a:solidFill>
                  <a:schemeClr val="bg1"/>
                </a:solidFill>
              </a:rPr>
              <a:t>Basic flexible</a:t>
            </a:r>
            <a:br>
              <a:rPr lang="en-CA" sz="9600" b="0" kern="0">
                <a:solidFill>
                  <a:schemeClr val="bg1"/>
                </a:solidFill>
              </a:rPr>
            </a:br>
            <a:r>
              <a:rPr lang="en-CA" sz="9600" b="0" kern="0">
                <a:solidFill>
                  <a:schemeClr val="bg1"/>
                </a:solidFill>
              </a:rPr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3539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52E04-F319-43F3-8235-ADF1042F0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add a headline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6406D6D-B177-495A-9FD3-1C4B82B39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368" y="1556792"/>
            <a:ext cx="11376000" cy="432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 for paragraph title</a:t>
            </a:r>
          </a:p>
          <a:p>
            <a:pPr lvl="7"/>
            <a:r>
              <a:rPr lang="en-CA"/>
              <a:t>Eighth level for a second text option without bullet</a:t>
            </a:r>
          </a:p>
          <a:p>
            <a:pPr lvl="8"/>
            <a:r>
              <a:rPr lang="en-CA"/>
              <a:t>Ninth level (same as third level)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E0104BE7-7BF4-47EC-B958-74FABD4C27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DE84A3AA-C396-487D-8E53-399F7AA2BBF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54AA222-0E56-43D6-ADB9-9485AB29BD3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52E04-F319-43F3-8235-ADF1042F0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add a headline</a:t>
            </a: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1F498319-96BF-93D8-BEEE-856605E58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368" y="1557192"/>
            <a:ext cx="11376000" cy="360000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9pPr>
              <a:defRPr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 for paragraph title</a:t>
            </a:r>
          </a:p>
          <a:p>
            <a:pPr lvl="7"/>
            <a:r>
              <a:rPr lang="en-CA"/>
              <a:t>Eighth level for a second text option without bullet</a:t>
            </a:r>
          </a:p>
          <a:p>
            <a:pPr lvl="8"/>
            <a:r>
              <a:rPr lang="en-CA"/>
              <a:t>Ninth level (same as third level)</a:t>
            </a:r>
          </a:p>
        </p:txBody>
      </p:sp>
      <p:sp>
        <p:nvSpPr>
          <p:cNvPr id="8" name="Espace réservé du texte 13">
            <a:extLst>
              <a:ext uri="{FF2B5EF4-FFF2-40B4-BE49-F238E27FC236}">
                <a16:creationId xmlns:a16="http://schemas.microsoft.com/office/drawing/2014/main" id="{9599C222-57DF-8AC7-646F-0F0D63505D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3E3F2CED-A9AC-42FE-939D-0B4D19E0A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D20CA1-C3AF-4A71-B1D0-9D2B3A59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026F6-62A1-40EE-BA2B-70B59B0A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AB282-F5F0-41B8-AC2A-AD2173D0F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E5BA4D69-193C-6F31-6878-98C0A02DE8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DE5FB89C-CDAD-2D88-9C27-525A265FA5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E54B11-7D7A-4E79-AEF6-377D4C34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A22FCA-DBCF-4AB6-98D5-8152DEB1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6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AB282-F5F0-41B8-AC2A-AD2173D0F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9FC24A59-05F4-94B2-3BD6-5A48173410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79ED5FBE-3755-1C60-2A8A-96E2BD6561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7" name="Espace réservé du texte 15">
            <a:extLst>
              <a:ext uri="{FF2B5EF4-FFF2-40B4-BE49-F238E27FC236}">
                <a16:creationId xmlns:a16="http://schemas.microsoft.com/office/drawing/2014/main" id="{6C156FCE-A95B-5D27-BE31-F5142FB24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E54B11-7D7A-4E79-AEF6-377D4C34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A22FCA-DBCF-4AB6-98D5-8152DEB1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p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5042206D-9BB0-BF68-A96E-2387F70AEC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5" name="Espace réservé du texte 13">
            <a:extLst>
              <a:ext uri="{FF2B5EF4-FFF2-40B4-BE49-F238E27FC236}">
                <a16:creationId xmlns:a16="http://schemas.microsoft.com/office/drawing/2014/main" id="{512712C5-BE52-C5FF-6522-C29D52889E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4365B8-62BF-4AF3-B40A-D679FF66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90B53-65A7-4B23-8A92-6DBD101E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90B53-65A7-4B23-8A92-6DBD101E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Connecteur droit 24">
            <a:extLst>
              <a:ext uri="{FF2B5EF4-FFF2-40B4-BE49-F238E27FC236}">
                <a16:creationId xmlns:a16="http://schemas.microsoft.com/office/drawing/2014/main" id="{4C711513-4997-0E87-0285-6B4F5F1F4801}"/>
              </a:ext>
            </a:extLst>
          </p:cNvPr>
          <p:cNvCxnSpPr>
            <a:cxnSpLocks/>
          </p:cNvCxnSpPr>
          <p:nvPr/>
        </p:nvCxnSpPr>
        <p:spPr>
          <a:xfrm>
            <a:off x="-312712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25">
            <a:extLst>
              <a:ext uri="{FF2B5EF4-FFF2-40B4-BE49-F238E27FC236}">
                <a16:creationId xmlns:a16="http://schemas.microsoft.com/office/drawing/2014/main" id="{8FE01E73-8DE4-594D-E3D0-2EBAFE926496}"/>
              </a:ext>
            </a:extLst>
          </p:cNvPr>
          <p:cNvCxnSpPr>
            <a:cxnSpLocks/>
          </p:cNvCxnSpPr>
          <p:nvPr/>
        </p:nvCxnSpPr>
        <p:spPr>
          <a:xfrm>
            <a:off x="-312712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eur droit 26">
            <a:extLst>
              <a:ext uri="{FF2B5EF4-FFF2-40B4-BE49-F238E27FC236}">
                <a16:creationId xmlns:a16="http://schemas.microsoft.com/office/drawing/2014/main" id="{1B1B41BD-B87F-8C47-BF6A-EE60997AFF6A}"/>
              </a:ext>
            </a:extLst>
          </p:cNvPr>
          <p:cNvCxnSpPr>
            <a:cxnSpLocks/>
          </p:cNvCxnSpPr>
          <p:nvPr/>
        </p:nvCxnSpPr>
        <p:spPr>
          <a:xfrm>
            <a:off x="12288688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necteur droit 27">
            <a:extLst>
              <a:ext uri="{FF2B5EF4-FFF2-40B4-BE49-F238E27FC236}">
                <a16:creationId xmlns:a16="http://schemas.microsoft.com/office/drawing/2014/main" id="{0AB0D16C-641F-34AC-3BF3-1EE94612F65A}"/>
              </a:ext>
            </a:extLst>
          </p:cNvPr>
          <p:cNvCxnSpPr>
            <a:cxnSpLocks/>
          </p:cNvCxnSpPr>
          <p:nvPr/>
        </p:nvCxnSpPr>
        <p:spPr>
          <a:xfrm>
            <a:off x="12288688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28">
            <a:extLst>
              <a:ext uri="{FF2B5EF4-FFF2-40B4-BE49-F238E27FC236}">
                <a16:creationId xmlns:a16="http://schemas.microsoft.com/office/drawing/2014/main" id="{E2702BAD-CE7A-8D33-2089-7841038B1B82}"/>
              </a:ext>
            </a:extLst>
          </p:cNvPr>
          <p:cNvCxnSpPr>
            <a:cxnSpLocks/>
          </p:cNvCxnSpPr>
          <p:nvPr/>
        </p:nvCxnSpPr>
        <p:spPr>
          <a:xfrm flipV="1">
            <a:off x="407368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29">
            <a:extLst>
              <a:ext uri="{FF2B5EF4-FFF2-40B4-BE49-F238E27FC236}">
                <a16:creationId xmlns:a16="http://schemas.microsoft.com/office/drawing/2014/main" id="{7A7E67C3-8B28-AA8E-5AE0-5AA0EF7F4474}"/>
              </a:ext>
            </a:extLst>
          </p:cNvPr>
          <p:cNvCxnSpPr>
            <a:cxnSpLocks/>
          </p:cNvCxnSpPr>
          <p:nvPr/>
        </p:nvCxnSpPr>
        <p:spPr>
          <a:xfrm flipV="1">
            <a:off x="11784632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30">
            <a:extLst>
              <a:ext uri="{FF2B5EF4-FFF2-40B4-BE49-F238E27FC236}">
                <a16:creationId xmlns:a16="http://schemas.microsoft.com/office/drawing/2014/main" id="{06F3805E-610F-0BBE-01DA-76747D723E64}"/>
              </a:ext>
            </a:extLst>
          </p:cNvPr>
          <p:cNvCxnSpPr>
            <a:cxnSpLocks/>
          </p:cNvCxnSpPr>
          <p:nvPr/>
        </p:nvCxnSpPr>
        <p:spPr>
          <a:xfrm flipV="1">
            <a:off x="407368" y="7029424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31">
            <a:extLst>
              <a:ext uri="{FF2B5EF4-FFF2-40B4-BE49-F238E27FC236}">
                <a16:creationId xmlns:a16="http://schemas.microsoft.com/office/drawing/2014/main" id="{8C8968A4-BF29-4510-9A89-50C65E03A19F}"/>
              </a:ext>
            </a:extLst>
          </p:cNvPr>
          <p:cNvCxnSpPr>
            <a:cxnSpLocks/>
          </p:cNvCxnSpPr>
          <p:nvPr/>
        </p:nvCxnSpPr>
        <p:spPr>
          <a:xfrm flipV="1">
            <a:off x="11784632" y="6957392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8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blocks layou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kern="0">
                <a:solidFill>
                  <a:schemeClr val="bg1"/>
                </a:solidFill>
              </a:rPr>
              <a:t>Vertical blocks layouts</a:t>
            </a:r>
          </a:p>
        </p:txBody>
      </p:sp>
    </p:spTree>
    <p:extLst>
      <p:ext uri="{BB962C8B-B14F-4D97-AF65-F5344CB8AC3E}">
        <p14:creationId xmlns:p14="http://schemas.microsoft.com/office/powerpoint/2010/main" val="34033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vertical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EFB-8B4B-CF71-E757-D7BF64658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A72D2837-D74B-E722-2610-51EA6EA16D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39AC7-EAF5-4C9E-993D-49E1663DD50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07368" y="1556792"/>
            <a:ext cx="5472000" cy="432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C3351F-1BEC-4C84-A807-8E415843504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11368" y="1556792"/>
            <a:ext cx="5472000" cy="432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8" name="Espace réservé du texte 13">
            <a:extLst>
              <a:ext uri="{FF2B5EF4-FFF2-40B4-BE49-F238E27FC236}">
                <a16:creationId xmlns:a16="http://schemas.microsoft.com/office/drawing/2014/main" id="{2C916AAD-680F-BF2C-F24B-DB1C416661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 Gre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A80F-CA27-463C-A1CF-7AEECE9FB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43000"/>
            <a:ext cx="10872000" cy="2448000"/>
          </a:xfrm>
        </p:spPr>
        <p:txBody>
          <a:bodyPr tIns="0"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CA"/>
              <a:t>Presentation title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7F1344-69AA-41D5-BC4B-0D9DCAE3E8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7368" y="3645128"/>
            <a:ext cx="8518525" cy="936000"/>
          </a:xfrm>
        </p:spPr>
        <p:txBody>
          <a:bodyPr lIns="14400" rIns="144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Subtitle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9A6E25-964A-4D03-BA81-2DB239E73D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8" y="4677440"/>
            <a:ext cx="8518525" cy="597160"/>
          </a:xfrm>
        </p:spPr>
        <p:txBody>
          <a:bodyPr lIns="14400" rIns="14400" anchor="t"/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Name of presenter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B2420256-DED8-4E9C-A90F-015AC58976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5274600"/>
            <a:ext cx="4620540" cy="288000"/>
          </a:xfrm>
        </p:spPr>
        <p:txBody>
          <a:bodyPr lIns="14400" rIns="14400" anchor="ctr" anchorCtr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30400" indent="0">
              <a:buNone/>
              <a:defRPr/>
            </a:lvl2pPr>
            <a:lvl3pPr marL="439200" indent="0">
              <a:buNone/>
              <a:defRPr/>
            </a:lvl3pPr>
            <a:lvl4pPr marL="622800" indent="0">
              <a:buNone/>
              <a:defRPr/>
            </a:lvl4pPr>
            <a:lvl5pPr marL="802800" indent="0">
              <a:buNone/>
              <a:defRPr/>
            </a:lvl5pPr>
          </a:lstStyle>
          <a:p>
            <a:pPr lvl="0"/>
            <a:r>
              <a:rPr lang="en-CA"/>
              <a:t>Date</a:t>
            </a:r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60805562-9EEE-3B84-C983-DDF43A18E5C5}"/>
              </a:ext>
            </a:extLst>
          </p:cNvPr>
          <p:cNvSpPr txBox="1"/>
          <p:nvPr/>
        </p:nvSpPr>
        <p:spPr>
          <a:xfrm>
            <a:off x="406800" y="6093296"/>
            <a:ext cx="6715247" cy="338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2200" spc="40" baseline="0" noProof="0">
                <a:solidFill>
                  <a:schemeClr val="tx1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97100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vertical blocks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15E0-A365-536C-82F0-BEDDE5C53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A3925895-8724-A4A3-1588-42DBE4A81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39AC7-EAF5-4C9E-993D-49E1663DD50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07368" y="1556792"/>
            <a:ext cx="5472000" cy="360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C3351F-1BEC-4C84-A807-8E415843504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11368" y="1556792"/>
            <a:ext cx="5472000" cy="360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8" name="Espace réservé du texte 13">
            <a:extLst>
              <a:ext uri="{FF2B5EF4-FFF2-40B4-BE49-F238E27FC236}">
                <a16:creationId xmlns:a16="http://schemas.microsoft.com/office/drawing/2014/main" id="{E4EEEF50-BBB2-9677-BCC5-AA5210E1E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66F684FC-CD2A-F283-1B2D-0F0518A0C2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vertical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5ED2A1-821D-4F85-FE7D-1914318F5F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6BF82CC9-F328-E1FE-23E8-2AAEA7C6E0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7194"/>
            <a:ext cx="5472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681E0A-BAF4-4374-A6C2-E66581939F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2349280"/>
            <a:ext cx="5472000" cy="352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368" y="1557194"/>
            <a:ext cx="5472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11C11D-2FD8-4667-8F0A-787773D24C4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368" y="2349280"/>
            <a:ext cx="5472000" cy="352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31BF9748-AC01-B190-8A14-743A7956B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vertical blocks with titl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7FD3B-9CAD-A397-5CFB-D481C69746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3AE25E61-C2D0-C45A-D8D0-015B790D75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7112"/>
            <a:ext cx="5472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8691E68E-2E3D-42CF-A79A-9CE7951D0DD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2349200"/>
            <a:ext cx="5472000" cy="280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368" y="1557112"/>
            <a:ext cx="5472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4CFB31AC-FF7D-43E0-B0BB-BA55451F0B7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368" y="2349200"/>
            <a:ext cx="5472000" cy="280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55C1513F-EB74-08D9-6306-833A62354E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5E9155AD-C765-2F12-0371-7E1F9F7E3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6B106F8C-CBDD-4794-9C1C-DECF6302D3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rtical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EFB-8B4B-CF71-E757-D7BF64658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A72D2837-D74B-E722-2610-51EA6EA16D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1351CA24-905D-DF30-513A-AD2F06D18C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1556792"/>
            <a:ext cx="3600000" cy="432048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AA511875-A76B-A6F7-5BC1-0527EC7E3DE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295368" y="1556792"/>
            <a:ext cx="3600000" cy="432048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DD27175B-03B6-524A-5529-ECD0125D74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83369" y="1556792"/>
            <a:ext cx="3600000" cy="432048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8" name="Espace réservé du texte 13">
            <a:extLst>
              <a:ext uri="{FF2B5EF4-FFF2-40B4-BE49-F238E27FC236}">
                <a16:creationId xmlns:a16="http://schemas.microsoft.com/office/drawing/2014/main" id="{2C916AAD-680F-BF2C-F24B-DB1C416661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0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rtical blocks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EFB-8B4B-CF71-E757-D7BF64658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A72D2837-D74B-E722-2610-51EA6EA16D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1351CA24-905D-DF30-513A-AD2F06D18C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1556792"/>
            <a:ext cx="3600000" cy="3600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AA511875-A76B-A6F7-5BC1-0527EC7E3DE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295368" y="1556792"/>
            <a:ext cx="3600000" cy="3600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DD27175B-03B6-524A-5529-ECD0125D74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83369" y="1556792"/>
            <a:ext cx="3600000" cy="3600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texte 13">
            <a:extLst>
              <a:ext uri="{FF2B5EF4-FFF2-40B4-BE49-F238E27FC236}">
                <a16:creationId xmlns:a16="http://schemas.microsoft.com/office/drawing/2014/main" id="{79CD4FA5-DE53-8A10-823C-911889EABE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3" name="Espace réservé du texte 15">
            <a:extLst>
              <a:ext uri="{FF2B5EF4-FFF2-40B4-BE49-F238E27FC236}">
                <a16:creationId xmlns:a16="http://schemas.microsoft.com/office/drawing/2014/main" id="{BD7CF74F-3BDD-09F4-E34C-5FEBDC44AE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rtical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5224-27F9-40C2-A8DD-526F1F2CB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63370A2E-7D8E-83D9-3707-59B4DDABEB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681E0A-BAF4-4374-A6C2-E66581939F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2349272"/>
            <a:ext cx="3600000" cy="352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295368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11C11D-2FD8-4667-8F0A-787773D24C4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295368" y="2349272"/>
            <a:ext cx="3600000" cy="352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77C7C575-0C51-4F12-B244-19219E0ABE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3369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BC99F125-089A-40B1-9067-CFE956C090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83369" y="2349272"/>
            <a:ext cx="3600000" cy="352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8D2EE7AB-4421-0EE3-2347-043D1D2212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rtical blocks with titl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5224-27F9-40C2-A8DD-526F1F2CB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9D4F36B-0A9A-2F20-F810-BA8F9FBA69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7C19CCAF-BE7D-444A-8D81-63183F96B0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2348880"/>
            <a:ext cx="3600000" cy="280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295368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6B3F0B48-89E7-4881-8688-407E637EB93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295368" y="2348880"/>
            <a:ext cx="3600000" cy="280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77C7C575-0C51-4F12-B244-19219E0ABE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3369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22" name="Espace réservé du contenu 5">
            <a:extLst>
              <a:ext uri="{FF2B5EF4-FFF2-40B4-BE49-F238E27FC236}">
                <a16:creationId xmlns:a16="http://schemas.microsoft.com/office/drawing/2014/main" id="{B56884AC-1939-40B3-84FC-AAA22B62BB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83369" y="2348880"/>
            <a:ext cx="3600000" cy="280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99DFB5AA-D8E5-D49B-7B18-384D3A9CC0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7" name="Espace réservé du texte 15">
            <a:extLst>
              <a:ext uri="{FF2B5EF4-FFF2-40B4-BE49-F238E27FC236}">
                <a16:creationId xmlns:a16="http://schemas.microsoft.com/office/drawing/2014/main" id="{037E06FA-DB41-875F-0BC2-BB77123DEA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rtical block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5224-27F9-40C2-A8DD-526F1F2CB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63370A2E-7D8E-83D9-3707-59B4DDABEB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681E0A-BAF4-4374-A6C2-E66581939F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04631" y="1569600"/>
            <a:ext cx="3204000" cy="3096000"/>
          </a:xfrm>
        </p:spPr>
        <p:txBody>
          <a:bodyPr lIns="144000" tIns="72000" rIns="144000" bIns="72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400"/>
            </a:lvl6pPr>
            <a:lvl7pPr>
              <a:defRPr sz="18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FDA67C-BCA8-E966-6A0E-9629452B2A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631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11C11D-2FD8-4667-8F0A-787773D24C4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4000" y="1569600"/>
            <a:ext cx="3204000" cy="3096000"/>
          </a:xfrm>
        </p:spPr>
        <p:txBody>
          <a:bodyPr lIns="144000" tIns="72000" rIns="144000" bIns="72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400"/>
            </a:lvl6pPr>
            <a:lvl7pPr>
              <a:defRPr sz="18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B3E3A483-35A7-D6AE-32CF-F4E6A5522A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4000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BC99F125-089A-40B1-9067-CFE956C090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83369" y="1569600"/>
            <a:ext cx="3204000" cy="3096000"/>
          </a:xfrm>
        </p:spPr>
        <p:txBody>
          <a:bodyPr lIns="144000" tIns="72000" rIns="144000" bIns="72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400"/>
            </a:lvl6pPr>
            <a:lvl7pPr>
              <a:defRPr sz="18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230ECE13-9AA7-B012-C3F2-CA4A56D6CD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369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8D2EE7AB-4421-0EE3-2347-043D1D2212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rizontal blocks layou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kern="0">
                <a:solidFill>
                  <a:schemeClr val="bg1"/>
                </a:solidFill>
              </a:rPr>
              <a:t>Horizontal blocks layouts</a:t>
            </a:r>
          </a:p>
        </p:txBody>
      </p:sp>
    </p:spTree>
    <p:extLst>
      <p:ext uri="{BB962C8B-B14F-4D97-AF65-F5344CB8AC3E}">
        <p14:creationId xmlns:p14="http://schemas.microsoft.com/office/powerpoint/2010/main" val="41602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orizontal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5927F075-93FA-445E-91A2-E7D873B5D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0782D32B-E80E-5C64-A17F-C6DEFB97F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39AC7-EAF5-4C9E-993D-49E1663DD50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07368" y="1556792"/>
            <a:ext cx="11376000" cy="2052000"/>
          </a:xfrm>
        </p:spPr>
        <p:txBody>
          <a:bodyPr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C3351F-1BEC-4C84-A807-8E415843504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3825272"/>
            <a:ext cx="11376000" cy="2052000"/>
          </a:xfrm>
        </p:spPr>
        <p:txBody>
          <a:bodyPr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13">
            <a:extLst>
              <a:ext uri="{FF2B5EF4-FFF2-40B4-BE49-F238E27FC236}">
                <a16:creationId xmlns:a16="http://schemas.microsoft.com/office/drawing/2014/main" id="{1B4B354B-CE48-76E8-1C67-9FE9D0B40E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 Grey BG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A80F-CA27-463C-A1CF-7AEECE9FB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43000"/>
            <a:ext cx="6408000" cy="2448272"/>
          </a:xfrm>
        </p:spPr>
        <p:txBody>
          <a:bodyPr tIns="0"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CA"/>
              <a:t>Presentation title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7F1344-69AA-41D5-BC4B-0D9DCAE3E8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7368" y="3645128"/>
            <a:ext cx="5544000" cy="936000"/>
          </a:xfrm>
        </p:spPr>
        <p:txBody>
          <a:bodyPr lIns="14400" rIns="144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Subtitle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CE076A70-3C38-4BFD-AD6C-048AD3D46F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9" y="4677600"/>
            <a:ext cx="5544000" cy="597000"/>
          </a:xfrm>
        </p:spPr>
        <p:txBody>
          <a:bodyPr lIns="14400" rIns="14400" anchor="t"/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Name of presenter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B2420256-DED8-4E9C-A90F-015AC58976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5274600"/>
            <a:ext cx="5544000" cy="288000"/>
          </a:xfrm>
        </p:spPr>
        <p:txBody>
          <a:bodyPr lIns="14400" rIns="14400" anchor="ctr" anchorCtr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30400" indent="0">
              <a:buNone/>
              <a:defRPr/>
            </a:lvl2pPr>
            <a:lvl3pPr marL="439200" indent="0">
              <a:buNone/>
              <a:defRPr/>
            </a:lvl3pPr>
            <a:lvl4pPr marL="622800" indent="0">
              <a:buNone/>
              <a:defRPr/>
            </a:lvl4pPr>
            <a:lvl5pPr marL="802800" indent="0">
              <a:buNone/>
              <a:defRPr/>
            </a:lvl5pPr>
          </a:lstStyle>
          <a:p>
            <a:pPr lvl="0"/>
            <a:r>
              <a:rPr lang="en-CA"/>
              <a:t>Date</a:t>
            </a:r>
          </a:p>
        </p:txBody>
      </p:sp>
      <p:sp>
        <p:nvSpPr>
          <p:cNvPr id="13" name="Espace réservé pour une image  6">
            <a:extLst>
              <a:ext uri="{FF2B5EF4-FFF2-40B4-BE49-F238E27FC236}">
                <a16:creationId xmlns:a16="http://schemas.microsoft.com/office/drawing/2014/main" id="{38F37748-755A-4974-9C7E-6F41ACDCA1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143" y="3427200"/>
            <a:ext cx="4300857" cy="34308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marL="68400" marR="0" lvl="0" indent="-684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 "/>
              <a:tabLst/>
              <a:defRPr/>
            </a:pPr>
            <a:r>
              <a:rPr lang="en-CA"/>
              <a:t>Click the icon to add an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AC695-38D3-B458-F833-4D843EB01B81}"/>
              </a:ext>
            </a:extLst>
          </p:cNvPr>
          <p:cNvSpPr/>
          <p:nvPr/>
        </p:nvSpPr>
        <p:spPr>
          <a:xfrm>
            <a:off x="7891144" y="-1"/>
            <a:ext cx="4300855" cy="3428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8" name="ZoneTexte 8">
            <a:extLst>
              <a:ext uri="{FF2B5EF4-FFF2-40B4-BE49-F238E27FC236}">
                <a16:creationId xmlns:a16="http://schemas.microsoft.com/office/drawing/2014/main" id="{7B59E648-C7A1-4376-9ABB-85F79D57F9C2}"/>
              </a:ext>
            </a:extLst>
          </p:cNvPr>
          <p:cNvSpPr txBox="1"/>
          <p:nvPr/>
        </p:nvSpPr>
        <p:spPr>
          <a:xfrm>
            <a:off x="406800" y="6093296"/>
            <a:ext cx="6715247" cy="338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2200" spc="40" baseline="0" noProof="0">
                <a:solidFill>
                  <a:schemeClr val="tx1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3625135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orizontal blocks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5927F075-93FA-445E-91A2-E7D873B5D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1D17D6BA-BBC9-F6BA-0177-5CE7171A4F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9A098DB1-D480-4326-9C4F-AC9060DE3FB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07368" y="1556792"/>
            <a:ext cx="11376000" cy="1692000"/>
          </a:xfrm>
        </p:spPr>
        <p:txBody>
          <a:bodyPr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1E2ED851-05F6-48C9-9372-A3AD8C5D7571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07368" y="3465192"/>
            <a:ext cx="11376000" cy="1692000"/>
          </a:xfrm>
        </p:spPr>
        <p:txBody>
          <a:bodyPr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200"/>
              </a:spcBef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3" name="Espace réservé du texte 13">
            <a:extLst>
              <a:ext uri="{FF2B5EF4-FFF2-40B4-BE49-F238E27FC236}">
                <a16:creationId xmlns:a16="http://schemas.microsoft.com/office/drawing/2014/main" id="{722B6BBE-2A78-009C-39F5-7CDAD5A5369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Espace réservé du texte 15">
            <a:extLst>
              <a:ext uri="{FF2B5EF4-FFF2-40B4-BE49-F238E27FC236}">
                <a16:creationId xmlns:a16="http://schemas.microsoft.com/office/drawing/2014/main" id="{53420907-EA80-8B4D-8AF0-49F90E4D49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orizontal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128CD-B9EF-438B-BBE1-5CA0496A8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C12A3DF0-4B24-1300-3BD4-E6835D13CF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7040"/>
            <a:ext cx="2160239" cy="2052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50430F6-705C-4985-A5C8-AB3D14C622B2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784632" y="1557040"/>
            <a:ext cx="9000000" cy="2052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07368" y="3825272"/>
            <a:ext cx="2160239" cy="2052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89F6F5A6-0E40-4D6A-BB0A-30C768F28A6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84632" y="3824776"/>
            <a:ext cx="9000000" cy="2052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texte 13">
            <a:extLst>
              <a:ext uri="{FF2B5EF4-FFF2-40B4-BE49-F238E27FC236}">
                <a16:creationId xmlns:a16="http://schemas.microsoft.com/office/drawing/2014/main" id="{9F56999A-DEC8-9438-B2A9-5467ECE4E0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orizontal blocks with titl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128CD-B9EF-438B-BBE1-5CA0496A8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3EAC56AC-F809-CB05-71F8-54590D5817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7000"/>
            <a:ext cx="2160239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7205B7B-FE7F-4B27-A94B-DDB27CA7DA1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783368" y="1557000"/>
            <a:ext cx="9000000" cy="1692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07368" y="3465192"/>
            <a:ext cx="2160239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A3A08E13-B733-4E36-83F8-7DD9624843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83368" y="3465192"/>
            <a:ext cx="9000000" cy="1692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texte 13">
            <a:extLst>
              <a:ext uri="{FF2B5EF4-FFF2-40B4-BE49-F238E27FC236}">
                <a16:creationId xmlns:a16="http://schemas.microsoft.com/office/drawing/2014/main" id="{28B60726-C3A0-2C30-0DF6-13E0577C0D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FE63AB8C-4408-432E-B4F1-EDFB80F753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orizontal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128CD-B9EF-438B-BBE1-5CA0496A8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0719F2DE-95DC-57DD-6A52-DA5A89E607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6952"/>
            <a:ext cx="2160239" cy="1296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C292B81-F224-4DDD-A3C4-86594E361A1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783368" y="1556952"/>
            <a:ext cx="9000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07368" y="3069112"/>
            <a:ext cx="2160239" cy="1296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CC22BD7E-04AB-48F2-AA92-7C0F16D87097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2783368" y="3069112"/>
            <a:ext cx="9000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5835A465-CFFA-4991-A2EA-72DC1A77B1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581272"/>
            <a:ext cx="2160239" cy="1296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9" name="Espace réservé du contenu 3">
            <a:extLst>
              <a:ext uri="{FF2B5EF4-FFF2-40B4-BE49-F238E27FC236}">
                <a16:creationId xmlns:a16="http://schemas.microsoft.com/office/drawing/2014/main" id="{50590C58-6D36-4980-9BBE-2B573F4FE241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783368" y="4581272"/>
            <a:ext cx="9000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007B2D64-6DD6-5A41-4FE7-2F1AFCF347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orizontal blocks with title +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128CD-B9EF-438B-BBE1-5CA0496A8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098324E9-4E20-0362-44B4-F160BB09A9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484784"/>
            <a:ext cx="2160239" cy="1080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DF61F7D-B5DA-4F55-922C-90B6A0DBAC0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783368" y="1484784"/>
            <a:ext cx="9000000" cy="1080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07368" y="2780928"/>
            <a:ext cx="2160239" cy="1080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1EECBF21-CB85-4DF3-ABFB-660CD86CDCC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2783368" y="2780928"/>
            <a:ext cx="9000000" cy="1080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5835A465-CFFA-4991-A2EA-72DC1A77B1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077072"/>
            <a:ext cx="2160239" cy="1080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EADB026-6D9F-4CEC-B94B-5FD514B0AB4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783368" y="4077072"/>
            <a:ext cx="9000000" cy="1080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FC3AE7D6-B00E-1C34-D7DC-37B20D5623C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7" name="Espace réservé du texte 15">
            <a:extLst>
              <a:ext uri="{FF2B5EF4-FFF2-40B4-BE49-F238E27FC236}">
                <a16:creationId xmlns:a16="http://schemas.microsoft.com/office/drawing/2014/main" id="{D3AF63E6-977D-07A0-5AD6-F9D38F231A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s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1400"/>
              </a:spcBef>
            </a:pPr>
            <a:r>
              <a:rPr lang="en-CA" sz="9600" b="0" kern="0">
                <a:solidFill>
                  <a:schemeClr val="bg1"/>
                </a:solidFill>
              </a:rPr>
              <a:t>Layouts </a:t>
            </a:r>
            <a:br>
              <a:rPr lang="en-CA" sz="9600" b="0" kern="0">
                <a:solidFill>
                  <a:schemeClr val="bg1"/>
                </a:solidFill>
              </a:rPr>
            </a:br>
            <a:r>
              <a:rPr lang="en-CA" sz="9600" b="0" kern="0">
                <a:solidFill>
                  <a:schemeClr val="bg1"/>
                </a:solidFill>
              </a:rPr>
              <a:t>with image</a:t>
            </a:r>
            <a:endParaRPr lang="en-CA" sz="9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9">
            <a:extLst>
              <a:ext uri="{FF2B5EF4-FFF2-40B4-BE49-F238E27FC236}">
                <a16:creationId xmlns:a16="http://schemas.microsoft.com/office/drawing/2014/main" id="{565A49BA-FAD8-4596-AD5D-A0280F13A4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lIns="432000" tIns="0" rIns="432000" bIns="1188000"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995709-A8C5-42E1-B0C0-D12287C58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D6431D0C-0252-864B-8E0A-B002BFD49C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22D43A-B036-4A92-BD22-EB96D418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9CF89A-40C6-4BD0-9C49-D2B02B9A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Connecteur droit 24">
            <a:extLst>
              <a:ext uri="{FF2B5EF4-FFF2-40B4-BE49-F238E27FC236}">
                <a16:creationId xmlns:a16="http://schemas.microsoft.com/office/drawing/2014/main" id="{BD6C90F7-94DC-0EF3-A252-D695B4A95132}"/>
              </a:ext>
            </a:extLst>
          </p:cNvPr>
          <p:cNvCxnSpPr>
            <a:cxnSpLocks/>
          </p:cNvCxnSpPr>
          <p:nvPr/>
        </p:nvCxnSpPr>
        <p:spPr>
          <a:xfrm>
            <a:off x="-312712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necteur droit 25">
            <a:extLst>
              <a:ext uri="{FF2B5EF4-FFF2-40B4-BE49-F238E27FC236}">
                <a16:creationId xmlns:a16="http://schemas.microsoft.com/office/drawing/2014/main" id="{A48B5BB3-98AF-C3DA-ACFD-C082B46BDCC1}"/>
              </a:ext>
            </a:extLst>
          </p:cNvPr>
          <p:cNvCxnSpPr>
            <a:cxnSpLocks/>
          </p:cNvCxnSpPr>
          <p:nvPr/>
        </p:nvCxnSpPr>
        <p:spPr>
          <a:xfrm>
            <a:off x="-312712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26">
            <a:extLst>
              <a:ext uri="{FF2B5EF4-FFF2-40B4-BE49-F238E27FC236}">
                <a16:creationId xmlns:a16="http://schemas.microsoft.com/office/drawing/2014/main" id="{429DEDDB-128A-BE30-E53F-82AADFB250C6}"/>
              </a:ext>
            </a:extLst>
          </p:cNvPr>
          <p:cNvCxnSpPr>
            <a:cxnSpLocks/>
          </p:cNvCxnSpPr>
          <p:nvPr/>
        </p:nvCxnSpPr>
        <p:spPr>
          <a:xfrm>
            <a:off x="12288688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27">
            <a:extLst>
              <a:ext uri="{FF2B5EF4-FFF2-40B4-BE49-F238E27FC236}">
                <a16:creationId xmlns:a16="http://schemas.microsoft.com/office/drawing/2014/main" id="{BE3EFD2D-C79F-3842-3D62-73C58C91120D}"/>
              </a:ext>
            </a:extLst>
          </p:cNvPr>
          <p:cNvCxnSpPr>
            <a:cxnSpLocks/>
          </p:cNvCxnSpPr>
          <p:nvPr/>
        </p:nvCxnSpPr>
        <p:spPr>
          <a:xfrm>
            <a:off x="12288688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28">
            <a:extLst>
              <a:ext uri="{FF2B5EF4-FFF2-40B4-BE49-F238E27FC236}">
                <a16:creationId xmlns:a16="http://schemas.microsoft.com/office/drawing/2014/main" id="{9C6DBAA7-B698-9AF7-8F74-5A49A8C814B2}"/>
              </a:ext>
            </a:extLst>
          </p:cNvPr>
          <p:cNvCxnSpPr>
            <a:cxnSpLocks/>
          </p:cNvCxnSpPr>
          <p:nvPr/>
        </p:nvCxnSpPr>
        <p:spPr>
          <a:xfrm flipV="1">
            <a:off x="407368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29">
            <a:extLst>
              <a:ext uri="{FF2B5EF4-FFF2-40B4-BE49-F238E27FC236}">
                <a16:creationId xmlns:a16="http://schemas.microsoft.com/office/drawing/2014/main" id="{C80CE4DA-1149-8500-FC36-5ACE3333433B}"/>
              </a:ext>
            </a:extLst>
          </p:cNvPr>
          <p:cNvCxnSpPr>
            <a:cxnSpLocks/>
          </p:cNvCxnSpPr>
          <p:nvPr/>
        </p:nvCxnSpPr>
        <p:spPr>
          <a:xfrm flipV="1">
            <a:off x="11784632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30">
            <a:extLst>
              <a:ext uri="{FF2B5EF4-FFF2-40B4-BE49-F238E27FC236}">
                <a16:creationId xmlns:a16="http://schemas.microsoft.com/office/drawing/2014/main" id="{837F1DDE-F828-2B17-5EFE-3B292C7B72EE}"/>
              </a:ext>
            </a:extLst>
          </p:cNvPr>
          <p:cNvCxnSpPr>
            <a:cxnSpLocks/>
          </p:cNvCxnSpPr>
          <p:nvPr/>
        </p:nvCxnSpPr>
        <p:spPr>
          <a:xfrm flipV="1">
            <a:off x="407368" y="7029424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31">
            <a:extLst>
              <a:ext uri="{FF2B5EF4-FFF2-40B4-BE49-F238E27FC236}">
                <a16:creationId xmlns:a16="http://schemas.microsoft.com/office/drawing/2014/main" id="{D54C8C37-9514-0EA3-011E-533A3DB6541F}"/>
              </a:ext>
            </a:extLst>
          </p:cNvPr>
          <p:cNvCxnSpPr>
            <a:cxnSpLocks/>
          </p:cNvCxnSpPr>
          <p:nvPr/>
        </p:nvCxnSpPr>
        <p:spPr>
          <a:xfrm flipV="1">
            <a:off x="11784632" y="6957392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9">
            <a:extLst>
              <a:ext uri="{FF2B5EF4-FFF2-40B4-BE49-F238E27FC236}">
                <a16:creationId xmlns:a16="http://schemas.microsoft.com/office/drawing/2014/main" id="{565A49BA-FAD8-4596-AD5D-A0280F13A4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228000"/>
          </a:xfrm>
          <a:noFill/>
        </p:spPr>
        <p:txBody>
          <a:bodyPr lIns="432000" tIns="0" rIns="432000" bIns="1188000"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995709-A8C5-42E1-B0C0-D12287C58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D6431D0C-0252-864B-8E0A-B002BFD49C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22D43A-B036-4A92-BD22-EB96D418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9CF89A-40C6-4BD0-9C49-D2B02B9A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367D-98E0-9D32-048A-8AD00F89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6912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7FAEBD51-3DE6-4844-B01A-7390096DB6C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23862" y="0"/>
            <a:ext cx="4568138" cy="6225133"/>
          </a:xfrm>
          <a:noFill/>
        </p:spPr>
        <p:txBody>
          <a:bodyPr lIns="432000" tIns="0" rIns="432000" bIns="1188000"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B33368A-797B-F49F-D5A2-A6DC1CB63A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368" y="1556792"/>
            <a:ext cx="6912000" cy="432000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 for paragraph title</a:t>
            </a:r>
          </a:p>
          <a:p>
            <a:pPr lvl="7"/>
            <a:r>
              <a:rPr lang="en-CA"/>
              <a:t>Eighth level for a second text option without bullet</a:t>
            </a:r>
          </a:p>
          <a:p>
            <a:pPr lvl="8"/>
            <a:r>
              <a:rPr lang="en-CA"/>
              <a:t>Ninth level (same as third level)</a:t>
            </a:r>
          </a:p>
        </p:txBody>
      </p:sp>
      <p:sp>
        <p:nvSpPr>
          <p:cNvPr id="8" name="Espace réservé du texte 13">
            <a:extLst>
              <a:ext uri="{FF2B5EF4-FFF2-40B4-BE49-F238E27FC236}">
                <a16:creationId xmlns:a16="http://schemas.microsoft.com/office/drawing/2014/main" id="{0550839E-B9E0-69E7-7E48-34826E2AC8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6912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63C5FE-64A3-8777-32CB-6A8AF10791A9}"/>
              </a:ext>
            </a:extLst>
          </p:cNvPr>
          <p:cNvSpPr/>
          <p:nvPr/>
        </p:nvSpPr>
        <p:spPr>
          <a:xfrm>
            <a:off x="7623863" y="6225134"/>
            <a:ext cx="4568137" cy="6328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endParaRPr lang="en-CA" sz="1600">
              <a:latin typeface="+mj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D20CA1-C3AF-4A71-B1D0-9D2B3A59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0216" y="6431884"/>
            <a:ext cx="3168352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026F6-62A1-40EE-BA2B-70B59B0A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 Full pag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9">
            <a:extLst>
              <a:ext uri="{FF2B5EF4-FFF2-40B4-BE49-F238E27FC236}">
                <a16:creationId xmlns:a16="http://schemas.microsoft.com/office/drawing/2014/main" id="{322FF615-CB59-068F-E9C3-2125283447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228000"/>
          </a:xfrm>
          <a:noFill/>
        </p:spPr>
        <p:txBody>
          <a:bodyPr lIns="432000" tIns="0" rIns="432000" bIns="1188000"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B1255943-5E07-7796-D7FF-43941173AAA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0"/>
            <a:ext cx="6096000" cy="1557338"/>
          </a:xfrm>
          <a:prstGeom prst="rect">
            <a:avLst/>
          </a:prstGeom>
          <a:solidFill>
            <a:schemeClr val="accent6"/>
          </a:solidFill>
        </p:spPr>
        <p:txBody>
          <a:bodyPr lIns="144000" tIns="36000" rIns="144000" bIns="36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27" name="Espace réservé pour une image  9">
            <a:extLst>
              <a:ext uri="{FF2B5EF4-FFF2-40B4-BE49-F238E27FC236}">
                <a16:creationId xmlns:a16="http://schemas.microsoft.com/office/drawing/2014/main" id="{6E9A8DE7-7C44-04DA-A41C-A52A6372C0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228000"/>
          </a:xfrm>
          <a:noFill/>
        </p:spPr>
        <p:txBody>
          <a:bodyPr lIns="432000" tIns="0" rIns="432000" bIns="1188000"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51CCD62B-05DE-01B0-3857-50A735C8E93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0"/>
            <a:ext cx="6096000" cy="1557338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22D43A-B036-4A92-BD22-EB96D418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9CF89A-40C6-4BD0-9C49-D2B02B9A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 Red BG WITH image + foot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A80F-CA27-463C-A1CF-7AEECE9FB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43000"/>
            <a:ext cx="6408000" cy="2448272"/>
          </a:xfrm>
        </p:spPr>
        <p:txBody>
          <a:bodyPr tIns="0"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CA"/>
              <a:t>Presentation title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7F1344-69AA-41D5-BC4B-0D9DCAE3E8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7368" y="3645128"/>
            <a:ext cx="5544000" cy="936000"/>
          </a:xfrm>
        </p:spPr>
        <p:txBody>
          <a:bodyPr lIns="14400" rIns="144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Subtitle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CE076A70-3C38-4BFD-AD6C-048AD3D46F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9" y="4677600"/>
            <a:ext cx="5544000" cy="597000"/>
          </a:xfrm>
        </p:spPr>
        <p:txBody>
          <a:bodyPr lIns="14400" rIns="14400" anchor="t"/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Name of presenter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B2420256-DED8-4E9C-A90F-015AC58976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5274600"/>
            <a:ext cx="5544000" cy="288000"/>
          </a:xfrm>
        </p:spPr>
        <p:txBody>
          <a:bodyPr lIns="14400" rIns="14400" anchor="ctr" anchorCtr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30400" indent="0">
              <a:buNone/>
              <a:defRPr/>
            </a:lvl2pPr>
            <a:lvl3pPr marL="439200" indent="0">
              <a:buNone/>
              <a:defRPr/>
            </a:lvl3pPr>
            <a:lvl4pPr marL="622800" indent="0">
              <a:buNone/>
              <a:defRPr/>
            </a:lvl4pPr>
            <a:lvl5pPr marL="802800" indent="0">
              <a:buNone/>
              <a:defRPr/>
            </a:lvl5pPr>
          </a:lstStyle>
          <a:p>
            <a:pPr lvl="0"/>
            <a:r>
              <a:rPr lang="en-CA"/>
              <a:t>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C3D5D8-3435-4CC5-392F-19AF0ACB43FA}"/>
              </a:ext>
            </a:extLst>
          </p:cNvPr>
          <p:cNvSpPr/>
          <p:nvPr/>
        </p:nvSpPr>
        <p:spPr>
          <a:xfrm>
            <a:off x="0" y="6186616"/>
            <a:ext cx="12192000" cy="671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6800" rtlCol="0" anchor="ctr"/>
          <a:lstStyle/>
          <a:p>
            <a:pPr algn="l"/>
            <a:r>
              <a:rPr lang="en-CA" sz="1600"/>
              <a:t>McGill Desautels Faculty of Management</a:t>
            </a:r>
          </a:p>
        </p:txBody>
      </p:sp>
      <p:sp>
        <p:nvSpPr>
          <p:cNvPr id="13" name="Espace réservé pour une image  6">
            <a:extLst>
              <a:ext uri="{FF2B5EF4-FFF2-40B4-BE49-F238E27FC236}">
                <a16:creationId xmlns:a16="http://schemas.microsoft.com/office/drawing/2014/main" id="{38F37748-755A-4974-9C7E-6F41ACDCA1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2800" y="0"/>
            <a:ext cx="4939200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marL="68400" marR="0" lvl="0" indent="-684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 "/>
              <a:tabLst/>
              <a:defRPr/>
            </a:pPr>
            <a:r>
              <a:rPr lang="en-CA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151129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5224-27F9-40C2-A8DD-526F1F2CB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63370A2E-7D8E-83D9-3707-59B4DDABEB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08CA4BD-D548-13E7-2FE8-56BC54A050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4631" y="1570038"/>
            <a:ext cx="3203575" cy="309562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FDA67C-BCA8-E966-6A0E-9629452B2A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631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04B8A8AF-53BC-DCEB-204F-CD5FFE9E6D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494000" y="1570038"/>
            <a:ext cx="3203575" cy="309562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B3E3A483-35A7-D6AE-32CF-F4E6A5522A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4000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95422458-E540-7A93-0086-68DEAF86C95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83369" y="1570038"/>
            <a:ext cx="3203575" cy="309562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230ECE13-9AA7-B012-C3F2-CA4A56D6CD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369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8D2EE7AB-4421-0EE3-2347-043D1D2212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ther layou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2644170"/>
            <a:ext cx="1123324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1400"/>
              </a:spcBef>
            </a:pPr>
            <a:r>
              <a:rPr lang="en-CA" sz="9600" b="0">
                <a:solidFill>
                  <a:schemeClr val="bg1"/>
                </a:solidFill>
              </a:rPr>
              <a:t>Other layouts</a:t>
            </a:r>
          </a:p>
        </p:txBody>
      </p:sp>
    </p:spTree>
    <p:extLst>
      <p:ext uri="{BB962C8B-B14F-4D97-AF65-F5344CB8AC3E}">
        <p14:creationId xmlns:p14="http://schemas.microsoft.com/office/powerpoint/2010/main" val="5088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the left with 1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52E04-F319-43F3-8235-ADF1042F0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9" y="623247"/>
            <a:ext cx="3528392" cy="5614040"/>
          </a:xfrm>
          <a:prstGeom prst="rect">
            <a:avLst/>
          </a:prstGeom>
          <a:solidFill>
            <a:schemeClr val="accent6"/>
          </a:solidFill>
        </p:spPr>
        <p:txBody>
          <a:bodyPr lIns="252000" tIns="180000" rIns="252000" bIns="180000" anchor="t" anchorCtr="0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Click to add a headline</a:t>
            </a: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17AB6027-2897-1312-9670-F3EEA705C6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3791" y="623248"/>
            <a:ext cx="7560839" cy="5614040"/>
          </a:xfrm>
        </p:spPr>
        <p:txBody>
          <a:bodyPr lIns="252000" tIns="180000" rIns="252000" bIns="180000"/>
          <a:lstStyle>
            <a:lvl1pPr>
              <a:defRPr/>
            </a:lvl1pPr>
            <a:lvl5pPr>
              <a:defRPr/>
            </a:lvl5pPr>
            <a:lvl7pPr>
              <a:defRPr/>
            </a:lvl7pPr>
            <a:lvl9pPr>
              <a:defRPr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 for paragraph title</a:t>
            </a:r>
          </a:p>
          <a:p>
            <a:pPr lvl="7"/>
            <a:r>
              <a:rPr lang="en-CA"/>
              <a:t>Eighth level for a second text option without bullet</a:t>
            </a:r>
          </a:p>
          <a:p>
            <a:pPr lvl="8"/>
            <a:r>
              <a:rPr lang="en-CA"/>
              <a:t>Ninth level (same as third level)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DE84A3AA-C396-487D-8E53-399F7AA2BBF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54AA222-0E56-43D6-ADB9-9485AB29BD3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31FD-2DA9-4230-A670-271C45B89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74669870-821D-11B4-D0EC-03C9F9DDE1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EB5E6C9B-ADAA-46D3-ACF3-73FD0AFE24A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1556792"/>
            <a:ext cx="5472000" cy="205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  <a:p>
            <a:pPr lvl="8"/>
            <a:endParaRPr lang="en-CA"/>
          </a:p>
        </p:txBody>
      </p:sp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E8540FAE-4979-494C-8E8A-EF9FB8EEE4B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368" y="1556792"/>
            <a:ext cx="5472000" cy="205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1BF25433-65DB-4072-AD5D-2557EAB88F72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07368" y="3825272"/>
            <a:ext cx="5472000" cy="205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5C923789-0C90-4D34-A412-5E32C35B2CA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368" y="3825272"/>
            <a:ext cx="5472000" cy="205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E9132423-07D8-197A-6B22-49EE9D8355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8639A2-6B22-458F-9B59-3CDA3E08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236B4B-FF4C-45D7-ABF3-B2A46A3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locks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31FD-2DA9-4230-A670-271C45B89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24CB1A25-D564-AC78-4EE9-9C5F1F15DE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47EF552-B17E-43F0-B836-D8C72809F9A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1556792"/>
            <a:ext cx="5472000" cy="169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2802560E-6600-4E20-A5A1-8D1D8CA180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368" y="1556792"/>
            <a:ext cx="5472000" cy="169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C221FE28-9395-43E1-82BB-9CA57014E2A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07368" y="3465192"/>
            <a:ext cx="5472000" cy="169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69348CFA-F206-4256-BE18-502B69CB15E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368" y="3465192"/>
            <a:ext cx="5472000" cy="169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  <a:p>
            <a:pPr lvl="8"/>
            <a:endParaRPr lang="en-CA"/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7DBF64BE-D20B-AB98-56AB-5AFFA725ED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7" name="Espace réservé du texte 15">
            <a:extLst>
              <a:ext uri="{FF2B5EF4-FFF2-40B4-BE49-F238E27FC236}">
                <a16:creationId xmlns:a16="http://schemas.microsoft.com/office/drawing/2014/main" id="{E586B9FB-1626-CB6F-6910-AF4B7FE06E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8639A2-6B22-458F-9B59-3CDA3E08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236B4B-FF4C-45D7-ABF3-B2A46A3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31FD-2DA9-4230-A670-271C45B89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7CAC51CB-A915-3E06-A6BD-BF2E7E6D0E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A1229FE-B618-49E1-BBE3-36A49AD279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6792"/>
            <a:ext cx="5472000" cy="360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A3DB0C5D-8066-476B-9AA3-F7969EA1DC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1988840"/>
            <a:ext cx="5472000" cy="1584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C9AD677E-54B9-4148-9BF8-37FAF0C23F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368" y="1556792"/>
            <a:ext cx="5472000" cy="360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E3F74BC3-BE15-4C2B-8BAE-6332E349CC3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368" y="1988840"/>
            <a:ext cx="5472000" cy="1584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391058F-5730-4D0F-B72D-3C584E1CA10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07368" y="3861224"/>
            <a:ext cx="5472000" cy="360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D7AE9E12-6EDF-40A6-8033-AB60BD42BEB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07368" y="4293272"/>
            <a:ext cx="5472000" cy="1584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ACB38B93-FBE5-4FAC-B612-144EA34C14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1368" y="3861224"/>
            <a:ext cx="5472000" cy="360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BF75D3EA-046E-4846-B705-85567C4676E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368" y="4293272"/>
            <a:ext cx="5472000" cy="1584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7" name="Espace réservé du texte 13">
            <a:extLst>
              <a:ext uri="{FF2B5EF4-FFF2-40B4-BE49-F238E27FC236}">
                <a16:creationId xmlns:a16="http://schemas.microsoft.com/office/drawing/2014/main" id="{E5C48109-ED50-3E92-C6BF-BBA0D43D07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8639A2-6B22-458F-9B59-3CDA3E08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236B4B-FF4C-45D7-ABF3-B2A46A3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locks with title on the left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31FD-2DA9-4230-A670-271C45B89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46307B7E-F768-4DA6-CB54-0F5449D6FA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A1229FE-B618-49E1-BBE3-36A49AD279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6792"/>
            <a:ext cx="1512167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108000" rIns="144000" bIns="108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A3DB0C5D-8066-476B-9AA3-F7969EA1DC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63976" y="1556792"/>
            <a:ext cx="3816000" cy="1692000"/>
          </a:xfrm>
          <a:solidFill>
            <a:schemeClr val="bg2"/>
          </a:solidFill>
        </p:spPr>
        <p:txBody>
          <a:bodyPr lIns="144000" tIns="108000" rIns="144000" bIns="108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C9AD677E-54B9-4148-9BF8-37FAF0C23F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024" y="1556792"/>
            <a:ext cx="1512167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108000" rIns="144000" bIns="108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E3F74BC3-BE15-4C2B-8BAE-6332E349CC3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967368" y="1556792"/>
            <a:ext cx="3816000" cy="1692000"/>
          </a:xfrm>
          <a:solidFill>
            <a:schemeClr val="bg2"/>
          </a:solidFill>
        </p:spPr>
        <p:txBody>
          <a:bodyPr lIns="144000" tIns="108000" rIns="144000" bIns="108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391058F-5730-4D0F-B72D-3C584E1CA10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07368" y="3465192"/>
            <a:ext cx="1512167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108000" rIns="144000" bIns="108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D7AE9E12-6EDF-40A6-8033-AB60BD42BEB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063976" y="3465192"/>
            <a:ext cx="3816000" cy="1692000"/>
          </a:xfrm>
          <a:solidFill>
            <a:schemeClr val="bg2"/>
          </a:solidFill>
        </p:spPr>
        <p:txBody>
          <a:bodyPr lIns="144000" tIns="108000" rIns="144000" bIns="108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ACB38B93-FBE5-4FAC-B612-144EA34C14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24" y="3465192"/>
            <a:ext cx="1512167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108000" rIns="144000" bIns="108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BF75D3EA-046E-4846-B705-85567C4676E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967368" y="3465192"/>
            <a:ext cx="3816000" cy="1692000"/>
          </a:xfrm>
          <a:solidFill>
            <a:schemeClr val="bg2"/>
          </a:solidFill>
        </p:spPr>
        <p:txBody>
          <a:bodyPr lIns="144000" tIns="108000" rIns="144000" bIns="108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7" name="Espace réservé du texte 13">
            <a:extLst>
              <a:ext uri="{FF2B5EF4-FFF2-40B4-BE49-F238E27FC236}">
                <a16:creationId xmlns:a16="http://schemas.microsoft.com/office/drawing/2014/main" id="{90DD575A-17B1-F367-98D4-5365405965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74C39542-03E7-BF8D-0148-A333239C17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8639A2-6B22-458F-9B59-3CDA3E08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236B4B-FF4C-45D7-ABF3-B2A46A3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525D3-75BF-4247-8CA2-3B0979F098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184" name="Espace réservé du texte 8">
            <a:extLst>
              <a:ext uri="{FF2B5EF4-FFF2-40B4-BE49-F238E27FC236}">
                <a16:creationId xmlns:a16="http://schemas.microsoft.com/office/drawing/2014/main" id="{D2B82510-A093-7831-C9CA-F0A5166F4F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0668563E-A23D-1EB5-7041-67B1DB48490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7367" y="1556951"/>
            <a:ext cx="3792215" cy="1440056"/>
          </a:xfrm>
          <a:solidFill>
            <a:schemeClr val="accent6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28BC8F82-6706-A105-DFD6-69BBDA9A21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99582" y="1556951"/>
            <a:ext cx="3792215" cy="1440056"/>
          </a:xfrm>
          <a:solidFill>
            <a:schemeClr val="tx2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35E1B7E4-47FA-619F-4E92-FD3A05B29E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91797" y="1556951"/>
            <a:ext cx="3792215" cy="1440056"/>
          </a:xfrm>
          <a:solidFill>
            <a:schemeClr val="accent4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tx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62682270-DA54-D15C-A544-7202D09E55D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367" y="2997007"/>
            <a:ext cx="3792215" cy="1440056"/>
          </a:xfrm>
          <a:solidFill>
            <a:schemeClr val="tx2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88E22F25-15FC-2D80-18FC-5857BD755D4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99582" y="2997007"/>
            <a:ext cx="3792215" cy="1440056"/>
          </a:xfrm>
          <a:solidFill>
            <a:schemeClr val="accent6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CC8158E-D8CA-1FEB-E538-519626F9C1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1797" y="2997007"/>
            <a:ext cx="3792215" cy="1440056"/>
          </a:xfrm>
          <a:solidFill>
            <a:schemeClr val="tx2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E9B00E2-62A0-8FE9-B577-C88FBF24CB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7367" y="4437063"/>
            <a:ext cx="3792215" cy="1440056"/>
          </a:xfrm>
          <a:solidFill>
            <a:schemeClr val="accent4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tx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8D41EBF8-7245-0E82-BADD-B403AD23E1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99582" y="4437063"/>
            <a:ext cx="3792215" cy="1440056"/>
          </a:xfrm>
          <a:solidFill>
            <a:schemeClr val="tx2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E734F503-D755-7AFF-ED0F-17CB000169F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91797" y="4437063"/>
            <a:ext cx="3792215" cy="1440056"/>
          </a:xfrm>
          <a:solidFill>
            <a:schemeClr val="accent6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185" name="Espace réservé du texte 13">
            <a:extLst>
              <a:ext uri="{FF2B5EF4-FFF2-40B4-BE49-F238E27FC236}">
                <a16:creationId xmlns:a16="http://schemas.microsoft.com/office/drawing/2014/main" id="{B11EDB5C-D387-56F1-1871-A8722C0B1B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1DC9DC-B015-4B99-A421-595EB049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475C9-FCDF-40AC-B70F-27D2BCBE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iles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C245C49-FEF9-60BF-928B-62DBB78FFB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7367" y="1556951"/>
            <a:ext cx="3792215" cy="1440056"/>
          </a:xfrm>
          <a:solidFill>
            <a:schemeClr val="accent6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EE2FB77-F18D-26E6-9BC4-F85116D562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99582" y="1556951"/>
            <a:ext cx="3792215" cy="1440056"/>
          </a:xfrm>
          <a:solidFill>
            <a:schemeClr val="tx2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DDE72D34-5B0E-71D5-DFC6-4E18155B047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91797" y="1556951"/>
            <a:ext cx="3792215" cy="1440056"/>
          </a:xfrm>
          <a:solidFill>
            <a:schemeClr val="accent4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tx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8F6E836-584E-1CFE-5F79-6C99593A01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367" y="2997007"/>
            <a:ext cx="3792215" cy="1440056"/>
          </a:xfrm>
          <a:solidFill>
            <a:schemeClr val="tx2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EC552738-8C3A-E13E-4833-22B2968751D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99582" y="2997007"/>
            <a:ext cx="3792215" cy="1440056"/>
          </a:xfrm>
          <a:solidFill>
            <a:schemeClr val="accent6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54EFC3D6-0A91-9EB0-5A9F-382AE190F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1797" y="2997007"/>
            <a:ext cx="3792215" cy="1440056"/>
          </a:xfrm>
          <a:solidFill>
            <a:schemeClr val="tx2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195A08A-4FB9-0581-9BD2-0B6E6EBB5D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7367" y="4437063"/>
            <a:ext cx="3792215" cy="1440056"/>
          </a:xfrm>
          <a:solidFill>
            <a:schemeClr val="accent4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tx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3143C648-FD2D-FCCB-6B9F-2DD1B4F576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99582" y="4437063"/>
            <a:ext cx="3792215" cy="1440056"/>
          </a:xfrm>
          <a:solidFill>
            <a:schemeClr val="tx2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8E9E741-7C26-DB2F-D7AA-127F6F26BE4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91797" y="4437063"/>
            <a:ext cx="3792215" cy="1440056"/>
          </a:xfrm>
          <a:solidFill>
            <a:schemeClr val="accent6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F525D3-75BF-4247-8CA2-3B0979F098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1DC9DC-B015-4B99-A421-595EB049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475C9-FCDF-40AC-B70F-27D2BCBE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08D2AA4-D258-4D0E-BDE2-415CACEC396D}"/>
              </a:ext>
            </a:extLst>
          </p:cNvPr>
          <p:cNvCxnSpPr/>
          <p:nvPr/>
        </p:nvCxnSpPr>
        <p:spPr>
          <a:xfrm>
            <a:off x="-180512" y="2994620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CA3E6A5-459C-4328-BF50-A66BEA18D2E5}"/>
              </a:ext>
            </a:extLst>
          </p:cNvPr>
          <p:cNvCxnSpPr/>
          <p:nvPr/>
        </p:nvCxnSpPr>
        <p:spPr>
          <a:xfrm>
            <a:off x="-180512" y="3137495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22A1F54-6090-4074-81C2-449C0AC87AEC}"/>
              </a:ext>
            </a:extLst>
          </p:cNvPr>
          <p:cNvCxnSpPr/>
          <p:nvPr/>
        </p:nvCxnSpPr>
        <p:spPr>
          <a:xfrm>
            <a:off x="-180512" y="4654445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53CD77-0BC3-4C2E-AE4D-626F3D62B422}"/>
              </a:ext>
            </a:extLst>
          </p:cNvPr>
          <p:cNvCxnSpPr/>
          <p:nvPr/>
        </p:nvCxnSpPr>
        <p:spPr>
          <a:xfrm>
            <a:off x="-180512" y="4797320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C3D5138-BBC1-4228-B34F-BCBC8BE95490}"/>
              </a:ext>
            </a:extLst>
          </p:cNvPr>
          <p:cNvCxnSpPr/>
          <p:nvPr/>
        </p:nvCxnSpPr>
        <p:spPr>
          <a:xfrm>
            <a:off x="12165801" y="2994620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230224B-D0BF-43D6-ABA0-F93CF6F01584}"/>
              </a:ext>
            </a:extLst>
          </p:cNvPr>
          <p:cNvCxnSpPr/>
          <p:nvPr/>
        </p:nvCxnSpPr>
        <p:spPr>
          <a:xfrm>
            <a:off x="12165801" y="3137495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AAAC619-0404-4BE6-8F23-DF5E5AF0BBDB}"/>
              </a:ext>
            </a:extLst>
          </p:cNvPr>
          <p:cNvCxnSpPr/>
          <p:nvPr/>
        </p:nvCxnSpPr>
        <p:spPr>
          <a:xfrm>
            <a:off x="12165801" y="4654445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6130E53-CB12-49B5-8AA9-5A1484818059}"/>
              </a:ext>
            </a:extLst>
          </p:cNvPr>
          <p:cNvCxnSpPr/>
          <p:nvPr/>
        </p:nvCxnSpPr>
        <p:spPr>
          <a:xfrm>
            <a:off x="12165801" y="4797320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texte 8">
            <a:extLst>
              <a:ext uri="{FF2B5EF4-FFF2-40B4-BE49-F238E27FC236}">
                <a16:creationId xmlns:a16="http://schemas.microsoft.com/office/drawing/2014/main" id="{8F22D27D-8BD4-5A18-118F-7F9234E5B0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422AFA36-D6A0-4129-B138-F1D20EDF40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367" y="1556951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59" name="Espace réservé du texte 5">
            <a:extLst>
              <a:ext uri="{FF2B5EF4-FFF2-40B4-BE49-F238E27FC236}">
                <a16:creationId xmlns:a16="http://schemas.microsoft.com/office/drawing/2014/main" id="{7E2F0A2C-0E85-9871-77EF-B26A27C999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199582" y="1556951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6A1225BE-E484-1787-4FA2-416F6105734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91797" y="1556951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91B6EC34-588E-245A-2460-FB4D8E489E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367" y="2997007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2" name="Espace réservé du texte 5">
            <a:extLst>
              <a:ext uri="{FF2B5EF4-FFF2-40B4-BE49-F238E27FC236}">
                <a16:creationId xmlns:a16="http://schemas.microsoft.com/office/drawing/2014/main" id="{6E5EE22A-D6CD-FA4F-5DC2-63E7FF7AA25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99582" y="2997007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E15615D-1EB9-39C1-9F10-A25D1AB74E7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91797" y="2997007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FAF082EF-EDC8-1531-B503-51E670A4D9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7367" y="4437063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5" name="Espace réservé du texte 5">
            <a:extLst>
              <a:ext uri="{FF2B5EF4-FFF2-40B4-BE49-F238E27FC236}">
                <a16:creationId xmlns:a16="http://schemas.microsoft.com/office/drawing/2014/main" id="{24D97761-C600-3FBE-FB08-8F559BC450A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199582" y="4437063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6" name="Espace réservé du texte 5">
            <a:extLst>
              <a:ext uri="{FF2B5EF4-FFF2-40B4-BE49-F238E27FC236}">
                <a16:creationId xmlns:a16="http://schemas.microsoft.com/office/drawing/2014/main" id="{67009BE1-4A6F-2B89-2B54-FD6C7BAEA1D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91797" y="4437063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</p:spTree>
    <p:extLst>
      <p:ext uri="{BB962C8B-B14F-4D97-AF65-F5344CB8AC3E}">
        <p14:creationId xmlns:p14="http://schemas.microsoft.com/office/powerpoint/2010/main" val="16840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- 3 block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CF3A-2E19-420C-5A63-3785BFB2AF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CA"/>
              <a:t>Add “Conclusion” or “In Summary”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27E8A261-7171-B928-4121-D960834B79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D9B4DE77-4E10-463B-ACFF-12A93A3056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1629304"/>
            <a:ext cx="3528000" cy="4392000"/>
          </a:xfrm>
          <a:solidFill>
            <a:schemeClr val="bg1"/>
          </a:solidFill>
          <a:ln w="28575">
            <a:noFill/>
          </a:ln>
          <a:effectLst/>
        </p:spPr>
        <p:txBody>
          <a:bodyPr lIns="288000" tIns="792000" rIns="288000" bIns="0" anchor="t" anchorCtr="0"/>
          <a:lstStyle>
            <a:lvl1pPr marL="0" indent="0">
              <a:spcBef>
                <a:spcPts val="1200"/>
              </a:spcBef>
              <a:buFontTx/>
              <a:buNone/>
              <a:defRPr sz="22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first takeaway point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A4454DA7-144F-4078-AFC0-8BB8FED6C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629304"/>
            <a:ext cx="1224000" cy="792000"/>
          </a:xfrm>
          <a:prstGeom prst="rect">
            <a:avLst/>
          </a:prstGeom>
          <a:noFill/>
          <a:effectLst/>
        </p:spPr>
        <p:txBody>
          <a:bodyPr lIns="288000" tIns="72000" rIns="288000" bIns="72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CDC71EDC-8AA3-4770-A090-74E6704A61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1368" y="1629304"/>
            <a:ext cx="3528000" cy="4392000"/>
          </a:xfrm>
          <a:solidFill>
            <a:schemeClr val="bg1"/>
          </a:solidFill>
          <a:ln w="28575">
            <a:noFill/>
          </a:ln>
          <a:effectLst/>
        </p:spPr>
        <p:txBody>
          <a:bodyPr lIns="288000" tIns="792000" rIns="288000" bIns="0" anchor="t" anchorCtr="0"/>
          <a:lstStyle>
            <a:lvl1pPr marL="0" indent="0">
              <a:spcBef>
                <a:spcPts val="1200"/>
              </a:spcBef>
              <a:buFontTx/>
              <a:buNone/>
              <a:defRPr sz="22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second takeaway point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9B623FA9-128F-4E52-8BA7-1751EB00C60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31368" y="1629304"/>
            <a:ext cx="1224000" cy="792000"/>
          </a:xfrm>
          <a:prstGeom prst="rect">
            <a:avLst/>
          </a:prstGeom>
          <a:noFill/>
          <a:effectLst/>
        </p:spPr>
        <p:txBody>
          <a:bodyPr lIns="288000" tIns="72000" rIns="288000" bIns="72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60249BBC-BE5C-4E78-A966-69C75D790F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55368" y="1629304"/>
            <a:ext cx="3528000" cy="4392000"/>
          </a:xfrm>
          <a:solidFill>
            <a:schemeClr val="bg1"/>
          </a:solidFill>
          <a:ln w="28575">
            <a:noFill/>
          </a:ln>
          <a:effectLst/>
        </p:spPr>
        <p:txBody>
          <a:bodyPr lIns="288000" tIns="792000" rIns="288000" bIns="0" anchor="t" anchorCtr="0"/>
          <a:lstStyle>
            <a:lvl1pPr marL="0" indent="0">
              <a:spcBef>
                <a:spcPts val="1200"/>
              </a:spcBef>
              <a:buFontTx/>
              <a:buNone/>
              <a:defRPr sz="22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third takeaway point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60101CF-8B78-4B90-AA84-8CDB3DB3C6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368" y="1629304"/>
            <a:ext cx="1224000" cy="792000"/>
          </a:xfrm>
          <a:prstGeom prst="rect">
            <a:avLst/>
          </a:prstGeom>
          <a:noFill/>
          <a:effectLst/>
        </p:spPr>
        <p:txBody>
          <a:bodyPr lIns="288000" tIns="72000" rIns="288000" bIns="72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95F29C-A38C-4D8C-B4B4-7CCBE4E5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D1CCE5-106C-4BC5-BCB5-E9B6A806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A80F-CA27-463C-A1CF-7AEECE9FB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620688"/>
            <a:ext cx="7128792" cy="4464496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CA"/>
              <a:t>Add a message here. Example "Thank you".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BBCCE-93FE-D4D0-0588-ED5E78A357D4}"/>
              </a:ext>
            </a:extLst>
          </p:cNvPr>
          <p:cNvSpPr/>
          <p:nvPr/>
        </p:nvSpPr>
        <p:spPr>
          <a:xfrm>
            <a:off x="0" y="6186616"/>
            <a:ext cx="12192000" cy="6713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6800" rtlCol="0" anchor="ctr"/>
          <a:lstStyle/>
          <a:p>
            <a:pPr algn="l"/>
            <a:r>
              <a:rPr lang="en-CA" sz="1600"/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399992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- 4 block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CF3A-2E19-420C-5A63-3785BFB2AF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CA"/>
              <a:t>Add “Conclusion” or “In Summary”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27E8A261-7171-B928-4121-D960834B79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D9B4DE77-4E10-463B-ACFF-12A93A3056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1628800"/>
            <a:ext cx="11376000" cy="936000"/>
          </a:xfrm>
          <a:noFill/>
          <a:ln w="28575">
            <a:solidFill>
              <a:schemeClr val="accent6"/>
            </a:solidFill>
          </a:ln>
          <a:effectLst/>
        </p:spPr>
        <p:txBody>
          <a:bodyPr lIns="1188000" tIns="0" rIns="288000" bIns="0" anchor="ctr" anchorCtr="0"/>
          <a:lstStyle>
            <a:lvl1pPr marL="0" indent="0">
              <a:spcBef>
                <a:spcPts val="800"/>
              </a:spcBef>
              <a:buFontTx/>
              <a:buNone/>
              <a:defRPr sz="24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first takeaway point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A4454DA7-144F-4078-AFC0-8BB8FED6CFCD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407368" y="1628800"/>
            <a:ext cx="936000" cy="936000"/>
          </a:xfrm>
          <a:prstGeom prst="rect">
            <a:avLst/>
          </a:prstGeom>
          <a:noFill/>
          <a:effectLst/>
        </p:spPr>
        <p:txBody>
          <a:bodyPr lIns="144000" tIns="72000" rIns="144000" bIns="72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CDC71EDC-8AA3-4770-A090-74E6704A61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368" y="2780928"/>
            <a:ext cx="11376000" cy="936000"/>
          </a:xfrm>
          <a:noFill/>
          <a:ln w="28575">
            <a:solidFill>
              <a:schemeClr val="accent6"/>
            </a:solidFill>
          </a:ln>
          <a:effectLst/>
        </p:spPr>
        <p:txBody>
          <a:bodyPr lIns="1188000" tIns="0" rIns="288000" bIns="0" anchor="ctr" anchorCtr="0"/>
          <a:lstStyle>
            <a:lvl1pPr marL="0" indent="0">
              <a:spcBef>
                <a:spcPts val="800"/>
              </a:spcBef>
              <a:buFontTx/>
              <a:buNone/>
              <a:defRPr sz="24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second takeaway point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9B623FA9-128F-4E52-8BA7-1751EB00C60A}"/>
              </a:ext>
            </a:extLst>
          </p:cNvPr>
          <p:cNvSpPr>
            <a:spLocks noGrp="1" noChangeAspect="1"/>
          </p:cNvSpPr>
          <p:nvPr>
            <p:ph type="body" sz="quarter" idx="3" hasCustomPrompt="1"/>
          </p:nvPr>
        </p:nvSpPr>
        <p:spPr>
          <a:xfrm>
            <a:off x="407368" y="2780928"/>
            <a:ext cx="936000" cy="936000"/>
          </a:xfrm>
          <a:prstGeom prst="rect">
            <a:avLst/>
          </a:prstGeom>
          <a:noFill/>
          <a:effectLst/>
        </p:spPr>
        <p:txBody>
          <a:bodyPr lIns="144000" tIns="72000" rIns="144000" bIns="72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60249BBC-BE5C-4E78-A966-69C75D790F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368" y="3933056"/>
            <a:ext cx="11376000" cy="936000"/>
          </a:xfrm>
          <a:noFill/>
          <a:ln w="28575">
            <a:solidFill>
              <a:schemeClr val="accent6"/>
            </a:solidFill>
          </a:ln>
          <a:effectLst/>
        </p:spPr>
        <p:txBody>
          <a:bodyPr lIns="1188000" tIns="0" rIns="288000" bIns="0" anchor="ctr" anchorCtr="0"/>
          <a:lstStyle>
            <a:lvl1pPr marL="0" indent="0">
              <a:spcBef>
                <a:spcPts val="800"/>
              </a:spcBef>
              <a:buFontTx/>
              <a:buNone/>
              <a:defRPr sz="24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third takeaway point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60101CF-8B78-4B90-AA84-8CDB3DB3C6D8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407368" y="3933056"/>
            <a:ext cx="936000" cy="936000"/>
          </a:xfrm>
          <a:prstGeom prst="rect">
            <a:avLst/>
          </a:prstGeom>
          <a:noFill/>
          <a:effectLst/>
        </p:spPr>
        <p:txBody>
          <a:bodyPr lIns="144000" tIns="72000" rIns="144000" bIns="72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AC23FE99-25EB-FABF-CF98-48B70ECB7F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7368" y="5085288"/>
            <a:ext cx="11376000" cy="936000"/>
          </a:xfrm>
          <a:noFill/>
          <a:ln w="28575">
            <a:solidFill>
              <a:schemeClr val="accent6"/>
            </a:solidFill>
          </a:ln>
          <a:effectLst/>
        </p:spPr>
        <p:txBody>
          <a:bodyPr lIns="1188000" tIns="0" rIns="288000" bIns="0" anchor="ctr" anchorCtr="0"/>
          <a:lstStyle>
            <a:lvl1pPr marL="0" indent="0">
              <a:spcBef>
                <a:spcPts val="800"/>
              </a:spcBef>
              <a:buFontTx/>
              <a:buNone/>
              <a:defRPr sz="24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fourth takeaway point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71037DC9-17AC-7064-3A03-8922ED5C3536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407368" y="5085288"/>
            <a:ext cx="936000" cy="936000"/>
          </a:xfrm>
          <a:prstGeom prst="rect">
            <a:avLst/>
          </a:prstGeom>
          <a:noFill/>
          <a:effectLst/>
        </p:spPr>
        <p:txBody>
          <a:bodyPr lIns="144000" tIns="72000" rIns="144000" bIns="72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95F29C-A38C-4D8C-B4B4-7CCBE4E5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D1CCE5-106C-4BC5-BCB5-E9B6A806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ditional template instruc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kern="0">
                <a:solidFill>
                  <a:schemeClr val="bg1"/>
                </a:solidFill>
              </a:rPr>
              <a:t>More template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584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Gill Desautels cou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62C4E7F3-1A27-4B52-8C68-AB0E9FA3E98C}"/>
              </a:ext>
            </a:extLst>
          </p:cNvPr>
          <p:cNvSpPr txBox="1"/>
          <p:nvPr/>
        </p:nvSpPr>
        <p:spPr>
          <a:xfrm>
            <a:off x="407368" y="548680"/>
            <a:ext cx="11376000" cy="86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CA" sz="3400" b="0">
                <a:latin typeface="+mj-lt"/>
              </a:rPr>
              <a:t>Use </a:t>
            </a:r>
            <a:r>
              <a:rPr lang="en-CA" sz="3400" b="0">
                <a:solidFill>
                  <a:schemeClr val="accent6"/>
                </a:solidFill>
                <a:latin typeface="+mj-lt"/>
              </a:rPr>
              <a:t>McGill Desautels colours </a:t>
            </a:r>
            <a:r>
              <a:rPr lang="en-CA" sz="3400" b="0">
                <a:latin typeface="+mj-lt"/>
              </a:rPr>
              <a:t>consistently and effectively </a:t>
            </a:r>
            <a:br>
              <a:rPr lang="en-CA" sz="3400" b="0">
                <a:latin typeface="+mj-lt"/>
              </a:rPr>
            </a:br>
            <a:r>
              <a:rPr lang="en-CA" sz="3400" b="0">
                <a:latin typeface="+mj-lt"/>
              </a:rPr>
              <a:t>to create contrast and improve readability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9577A83-3060-993E-30D9-B2288904E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11"/>
          <a:stretch/>
        </p:blipFill>
        <p:spPr>
          <a:xfrm>
            <a:off x="10344472" y="2780928"/>
            <a:ext cx="1314405" cy="201622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358E83A-887A-FDA7-ED05-6AA0C7DD3AE1}"/>
              </a:ext>
            </a:extLst>
          </p:cNvPr>
          <p:cNvSpPr txBox="1"/>
          <p:nvPr/>
        </p:nvSpPr>
        <p:spPr>
          <a:xfrm>
            <a:off x="2423592" y="1513359"/>
            <a:ext cx="1404000" cy="307777"/>
          </a:xfrm>
          <a:prstGeom prst="rect">
            <a:avLst/>
          </a:prstGeom>
          <a:solidFill>
            <a:schemeClr val="tx1"/>
          </a:solidFill>
        </p:spPr>
        <p:txBody>
          <a:bodyPr wrap="square" lIns="144000" rIns="144000" rtlCol="0" anchor="ctr">
            <a:spAutoFit/>
          </a:bodyPr>
          <a:lstStyle/>
          <a:p>
            <a:pPr algn="l">
              <a:spcBef>
                <a:spcPts val="1800"/>
              </a:spcBef>
            </a:pPr>
            <a:r>
              <a:rPr lang="en-CA" sz="1400" b="1" i="0">
                <a:solidFill>
                  <a:schemeClr val="bg1"/>
                </a:solidFill>
              </a:rPr>
              <a:t>RGB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A5BBE-D8DA-4AB9-AA63-DB7627966F3B}"/>
              </a:ext>
            </a:extLst>
          </p:cNvPr>
          <p:cNvSpPr/>
          <p:nvPr/>
        </p:nvSpPr>
        <p:spPr bwMode="auto">
          <a:xfrm>
            <a:off x="407368" y="1891680"/>
            <a:ext cx="1656000" cy="4572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txBody>
          <a:bodyPr vert="horz" wrap="square" lIns="108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CA" sz="14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 </a:t>
            </a:r>
            <a:r>
              <a:rPr lang="en-CA" sz="1200" b="0" i="1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accent colours</a:t>
            </a:r>
            <a:endParaRPr lang="en-CA" sz="1200" i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65B5C310-1D3C-4BFA-A42E-E88B69DDB0D6}"/>
              </a:ext>
            </a:extLst>
          </p:cNvPr>
          <p:cNvSpPr/>
          <p:nvPr/>
        </p:nvSpPr>
        <p:spPr>
          <a:xfrm rot="5400000">
            <a:off x="1947278" y="2007956"/>
            <a:ext cx="457200" cy="224649"/>
          </a:xfrm>
          <a:prstGeom prst="triangl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4500" tIns="34290" rIns="945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defRPr/>
            </a:pPr>
            <a:endParaRPr lang="en-CA" sz="1000" b="1" kern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4" name="Table 21">
            <a:extLst>
              <a:ext uri="{FF2B5EF4-FFF2-40B4-BE49-F238E27FC236}">
                <a16:creationId xmlns:a16="http://schemas.microsoft.com/office/drawing/2014/main" id="{AA236BF9-7CDF-458E-A38C-EC6F04B96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06756"/>
              </p:ext>
            </p:extLst>
          </p:nvPr>
        </p:nvGraphicFramePr>
        <p:xfrm>
          <a:off x="2423592" y="1891680"/>
          <a:ext cx="763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237, 27, 47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588" algn="l"/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McGill Red: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Accent colour used for message boxes and to highlight a specific element on a page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#6</a:t>
                      </a:r>
                      <a:endParaRPr lang="en-CA" sz="1200" b="0" i="1" baseline="0" noProof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6F37203-0E52-4A1F-89B4-DC900C53E1E6}"/>
              </a:ext>
            </a:extLst>
          </p:cNvPr>
          <p:cNvSpPr/>
          <p:nvPr/>
        </p:nvSpPr>
        <p:spPr bwMode="auto">
          <a:xfrm>
            <a:off x="407368" y="2422946"/>
            <a:ext cx="1656000" cy="1722232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txBody>
          <a:bodyPr vert="horz" wrap="square" lIns="108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CA" sz="14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30% </a:t>
            </a:r>
            <a:r>
              <a:rPr lang="en-CA" sz="1200" b="0" i="1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 colours</a:t>
            </a:r>
            <a:endParaRPr lang="en-CA" sz="1200" i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C53554C9-1847-4E10-8375-B8C8E617E7E9}"/>
              </a:ext>
            </a:extLst>
          </p:cNvPr>
          <p:cNvSpPr/>
          <p:nvPr/>
        </p:nvSpPr>
        <p:spPr>
          <a:xfrm rot="5400000">
            <a:off x="1947278" y="2539221"/>
            <a:ext cx="457200" cy="224649"/>
          </a:xfrm>
          <a:prstGeom prst="triangl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4500" tIns="34290" rIns="945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defRPr/>
            </a:pPr>
            <a:endParaRPr lang="en-CA" sz="1000" b="1" kern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07E1057F-F8A9-430B-8E52-1656FB0E6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40227"/>
              </p:ext>
            </p:extLst>
          </p:nvPr>
        </p:nvGraphicFramePr>
        <p:xfrm>
          <a:off x="2423592" y="2422946"/>
          <a:ext cx="76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50, 60, 70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Charcoal: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Primary contrast colour used for title boxes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140, 15, 30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Burgundy: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Other contrast colour used in addition to the primary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#1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40, 40, 40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Dark Charcoal: 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Other contrast colour used in addition to the primary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#2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6855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93, 103, 112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Dark grey colour used mostly on charts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#3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434975"/>
                  </a:ext>
                </a:extLst>
              </a:tr>
            </a:tbl>
          </a:graphicData>
        </a:graphic>
      </p:graphicFrame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F66ECC87-151E-A68D-4072-2CD5E96930DC}"/>
              </a:ext>
            </a:extLst>
          </p:cNvPr>
          <p:cNvSpPr/>
          <p:nvPr/>
        </p:nvSpPr>
        <p:spPr>
          <a:xfrm>
            <a:off x="10693443" y="3265935"/>
            <a:ext cx="856115" cy="252159"/>
          </a:xfrm>
          <a:prstGeom prst="wedgeRectCallout">
            <a:avLst>
              <a:gd name="adj1" fmla="val -37072"/>
              <a:gd name="adj2" fmla="val -10709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lvl="0" algn="ctr">
              <a:spcBef>
                <a:spcPts val="800"/>
              </a:spcBef>
            </a:pPr>
            <a:r>
              <a:rPr lang="en-CA" sz="1200" noProof="0"/>
              <a:t>Charcoal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EF8A1-EA48-4DF1-89BA-AD813C0ED6FC}"/>
              </a:ext>
            </a:extLst>
          </p:cNvPr>
          <p:cNvSpPr/>
          <p:nvPr/>
        </p:nvSpPr>
        <p:spPr bwMode="auto">
          <a:xfrm>
            <a:off x="407368" y="4219244"/>
            <a:ext cx="1656000" cy="129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txBody>
          <a:bodyPr vert="horz" wrap="square" lIns="108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CA" sz="14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  <a:br>
              <a:rPr lang="en-CA" sz="1400" b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1200" b="0" i="1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colours, including white</a:t>
            </a:r>
            <a:endParaRPr lang="en-CA" sz="1200" i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EFE8C43A-00A8-43E1-827D-69710ED01F2F}"/>
              </a:ext>
            </a:extLst>
          </p:cNvPr>
          <p:cNvSpPr/>
          <p:nvPr/>
        </p:nvSpPr>
        <p:spPr>
          <a:xfrm rot="5400000">
            <a:off x="1947278" y="4335519"/>
            <a:ext cx="457200" cy="224649"/>
          </a:xfrm>
          <a:prstGeom prst="triangl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4500" tIns="34290" rIns="945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defRPr/>
            </a:pPr>
            <a:endParaRPr lang="en-CA" sz="1000" b="1" kern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5" name="Table 21">
            <a:extLst>
              <a:ext uri="{FF2B5EF4-FFF2-40B4-BE49-F238E27FC236}">
                <a16:creationId xmlns:a16="http://schemas.microsoft.com/office/drawing/2014/main" id="{F4614FD2-23CE-4001-98A9-525C7982C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42059"/>
              </p:ext>
            </p:extLst>
          </p:nvPr>
        </p:nvGraphicFramePr>
        <p:xfrm>
          <a:off x="2423592" y="4219244"/>
          <a:ext cx="7632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210, 190, 170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Sand: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Used as a background colour for Agenda and Conclusion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#4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200, 210, 235</a:t>
                      </a:r>
                      <a:endParaRPr kumimoji="0" lang="en-CA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Soft Blue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Additional colour used mostly on charts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#5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222, 225, 227</a:t>
                      </a:r>
                      <a:endParaRPr kumimoji="0" lang="en-CA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Light grey colour mainly used for background zones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723068"/>
                  </a:ext>
                </a:extLst>
              </a:tr>
            </a:tbl>
          </a:graphicData>
        </a:graphic>
      </p:graphicFrame>
      <p:sp>
        <p:nvSpPr>
          <p:cNvPr id="81" name="Speech Bubble: Rectangle 80">
            <a:extLst>
              <a:ext uri="{FF2B5EF4-FFF2-40B4-BE49-F238E27FC236}">
                <a16:creationId xmlns:a16="http://schemas.microsoft.com/office/drawing/2014/main" id="{49D50B8E-0236-86C2-D416-FD67C7D416F4}"/>
              </a:ext>
            </a:extLst>
          </p:cNvPr>
          <p:cNvSpPr/>
          <p:nvPr/>
        </p:nvSpPr>
        <p:spPr>
          <a:xfrm>
            <a:off x="10200456" y="3554680"/>
            <a:ext cx="924962" cy="277794"/>
          </a:xfrm>
          <a:prstGeom prst="wedgeRectCallout">
            <a:avLst>
              <a:gd name="adj1" fmla="val -745"/>
              <a:gd name="adj2" fmla="val -2024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lvl="0" algn="ctr">
              <a:spcBef>
                <a:spcPts val="800"/>
              </a:spcBef>
            </a:pPr>
            <a:r>
              <a:rPr lang="en-CA" sz="1200" noProof="0">
                <a:solidFill>
                  <a:schemeClr val="tx1"/>
                </a:solidFill>
              </a:rPr>
              <a:t>Light grey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E946EF-2E06-D717-F3A5-9F73D06F5C59}"/>
              </a:ext>
            </a:extLst>
          </p:cNvPr>
          <p:cNvSpPr/>
          <p:nvPr/>
        </p:nvSpPr>
        <p:spPr>
          <a:xfrm>
            <a:off x="10868054" y="2991587"/>
            <a:ext cx="790823" cy="15843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endParaRPr lang="en-CA" sz="1600"/>
          </a:p>
        </p:txBody>
      </p:sp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CA500643-92EE-92BC-FA59-08622DC8B48A}"/>
              </a:ext>
            </a:extLst>
          </p:cNvPr>
          <p:cNvSpPr/>
          <p:nvPr/>
        </p:nvSpPr>
        <p:spPr>
          <a:xfrm>
            <a:off x="10271200" y="1700833"/>
            <a:ext cx="1512168" cy="864000"/>
          </a:xfrm>
          <a:prstGeom prst="wedgeRectCallout">
            <a:avLst>
              <a:gd name="adj1" fmla="val 10977"/>
              <a:gd name="adj2" fmla="val 959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lvl="0" algn="l">
              <a:spcBef>
                <a:spcPts val="800"/>
              </a:spcBef>
            </a:pPr>
            <a:r>
              <a:rPr lang="en-CA" sz="1200" noProof="0"/>
              <a:t>The 6 last colours </a:t>
            </a:r>
            <a:br>
              <a:rPr lang="en-CA" sz="1200" noProof="0"/>
            </a:br>
            <a:r>
              <a:rPr lang="en-CA" sz="1200" noProof="0"/>
              <a:t>are used by default in this sequence </a:t>
            </a:r>
            <a:br>
              <a:rPr lang="en-CA" sz="1200" noProof="0"/>
            </a:br>
            <a:r>
              <a:rPr lang="en-CA" sz="1200" noProof="0"/>
              <a:t>for charts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72EC17-EA21-4410-8AE6-6CBD8AB70EFB}"/>
              </a:ext>
            </a:extLst>
          </p:cNvPr>
          <p:cNvSpPr/>
          <p:nvPr/>
        </p:nvSpPr>
        <p:spPr bwMode="auto">
          <a:xfrm>
            <a:off x="407368" y="5589311"/>
            <a:ext cx="1656000" cy="64800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txBody>
          <a:bodyPr vert="horz" wrap="square" lIns="108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Dashboard colours</a:t>
            </a:r>
            <a:endParaRPr kumimoji="0" lang="en-CA" sz="12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2AA7DE2-77D1-4B0F-AF11-D4751957B9D3}"/>
              </a:ext>
            </a:extLst>
          </p:cNvPr>
          <p:cNvSpPr/>
          <p:nvPr/>
        </p:nvSpPr>
        <p:spPr>
          <a:xfrm rot="5400000">
            <a:off x="1948678" y="5704186"/>
            <a:ext cx="457200" cy="227451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" tIns="45720" rIns="12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CA" sz="1200" b="1" noProof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7DF5CD-87D0-4949-921E-9C964A4AFCA5}"/>
              </a:ext>
            </a:extLst>
          </p:cNvPr>
          <p:cNvGrpSpPr/>
          <p:nvPr/>
        </p:nvGrpSpPr>
        <p:grpSpPr>
          <a:xfrm>
            <a:off x="2423592" y="5589311"/>
            <a:ext cx="2988000" cy="648000"/>
            <a:chOff x="3071664" y="5399704"/>
            <a:chExt cx="2653860" cy="64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768530-2366-4E71-A815-515CC5312917}"/>
                </a:ext>
              </a:extLst>
            </p:cNvPr>
            <p:cNvSpPr/>
            <p:nvPr/>
          </p:nvSpPr>
          <p:spPr>
            <a:xfrm>
              <a:off x="3071664" y="5399705"/>
              <a:ext cx="2653860" cy="324000"/>
            </a:xfrm>
            <a:prstGeom prst="rect">
              <a:avLst/>
            </a:prstGeom>
            <a:solidFill>
              <a:srgbClr val="058C4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5, 140, 66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297DE2-11B2-44B8-A276-DC8B56083DE0}"/>
                </a:ext>
              </a:extLst>
            </p:cNvPr>
            <p:cNvSpPr/>
            <p:nvPr/>
          </p:nvSpPr>
          <p:spPr>
            <a:xfrm>
              <a:off x="3071664" y="5399704"/>
              <a:ext cx="2653860" cy="648000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96000" rIns="36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Equal or better than reference point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A841B4B2-1475-450F-ADBA-FB814DD3857D}"/>
              </a:ext>
            </a:extLst>
          </p:cNvPr>
          <p:cNvGrpSpPr/>
          <p:nvPr/>
        </p:nvGrpSpPr>
        <p:grpSpPr>
          <a:xfrm>
            <a:off x="5537480" y="5589311"/>
            <a:ext cx="2988000" cy="648000"/>
            <a:chOff x="6028302" y="5399704"/>
            <a:chExt cx="2653860" cy="64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03AAFF-EF24-42C6-A171-2850AC4B7D26}"/>
                </a:ext>
              </a:extLst>
            </p:cNvPr>
            <p:cNvSpPr/>
            <p:nvPr/>
          </p:nvSpPr>
          <p:spPr>
            <a:xfrm>
              <a:off x="6028302" y="5399705"/>
              <a:ext cx="2653860" cy="324000"/>
            </a:xfrm>
            <a:prstGeom prst="rect">
              <a:avLst/>
            </a:prstGeom>
            <a:solidFill>
              <a:srgbClr val="F3B7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243, 183, 0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49A49D-6E35-4280-A1D8-AB4137191C38}"/>
                </a:ext>
              </a:extLst>
            </p:cNvPr>
            <p:cNvSpPr/>
            <p:nvPr/>
          </p:nvSpPr>
          <p:spPr>
            <a:xfrm>
              <a:off x="6028302" y="5399704"/>
              <a:ext cx="2653860" cy="648000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96000" rIns="36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Below reference point by up to 5%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B276951-9612-4DAA-AEFD-CE0C61C06505}"/>
              </a:ext>
            </a:extLst>
          </p:cNvPr>
          <p:cNvGrpSpPr/>
          <p:nvPr/>
        </p:nvGrpSpPr>
        <p:grpSpPr>
          <a:xfrm>
            <a:off x="8651368" y="5589311"/>
            <a:ext cx="3132000" cy="648000"/>
            <a:chOff x="8984940" y="5399704"/>
            <a:chExt cx="2653860" cy="64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10D8F1-8076-48A4-B743-339A865F7718}"/>
                </a:ext>
              </a:extLst>
            </p:cNvPr>
            <p:cNvSpPr/>
            <p:nvPr/>
          </p:nvSpPr>
          <p:spPr>
            <a:xfrm>
              <a:off x="8984940" y="5399705"/>
              <a:ext cx="2653860" cy="324000"/>
            </a:xfrm>
            <a:prstGeom prst="rect">
              <a:avLst/>
            </a:prstGeom>
            <a:solidFill>
              <a:srgbClr val="ED1B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237, 27, 47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E2DC9C-7E6B-4A22-A068-833F8AED3616}"/>
                </a:ext>
              </a:extLst>
            </p:cNvPr>
            <p:cNvSpPr/>
            <p:nvPr/>
          </p:nvSpPr>
          <p:spPr>
            <a:xfrm>
              <a:off x="8984940" y="5399704"/>
              <a:ext cx="2653860" cy="648000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96000" rIns="36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Worse than reference point by more than 5%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D735D4A-3030-8200-76DC-CFEC2BF190F0}"/>
              </a:ext>
            </a:extLst>
          </p:cNvPr>
          <p:cNvSpPr/>
          <p:nvPr/>
        </p:nvSpPr>
        <p:spPr>
          <a:xfrm>
            <a:off x="10344473" y="4016008"/>
            <a:ext cx="432048" cy="3095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endParaRPr lang="en-CA" sz="1600"/>
          </a:p>
        </p:txBody>
      </p: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34DF1259-CD36-E780-06BA-851BB549548E}"/>
              </a:ext>
            </a:extLst>
          </p:cNvPr>
          <p:cNvSpPr/>
          <p:nvPr/>
        </p:nvSpPr>
        <p:spPr>
          <a:xfrm>
            <a:off x="9192344" y="4678425"/>
            <a:ext cx="2591024" cy="766799"/>
          </a:xfrm>
          <a:prstGeom prst="wedgeRectCallout">
            <a:avLst>
              <a:gd name="adj1" fmla="val 5505"/>
              <a:gd name="adj2" fmla="val -928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lvl="0" algn="l">
              <a:spcBef>
                <a:spcPts val="800"/>
              </a:spcBef>
            </a:pPr>
            <a:r>
              <a:rPr lang="en-CA" sz="1200" b="1" noProof="0"/>
              <a:t>5 Custom Colours</a:t>
            </a:r>
          </a:p>
          <a:p>
            <a:pPr marL="171450" lvl="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1200" noProof="0"/>
              <a:t>Row #1: Dashboard colours</a:t>
            </a:r>
          </a:p>
          <a:p>
            <a:pPr marL="171450" lvl="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1200" noProof="0"/>
              <a:t>Row #2: Blue and Dusk colours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C0B1C1-7F35-40EB-992A-1607F263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F78B49-AF56-4051-8181-8E55E771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D1E44B13-311E-7EDF-AF4D-291152D66B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718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ve your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62C4E7F3-1A27-4B52-8C68-AB0E9FA3E98C}"/>
              </a:ext>
            </a:extLst>
          </p:cNvPr>
          <p:cNvSpPr txBox="1"/>
          <p:nvPr/>
        </p:nvSpPr>
        <p:spPr>
          <a:xfrm>
            <a:off x="406800" y="547200"/>
            <a:ext cx="11376000" cy="86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CA" sz="3400" b="0">
                <a:latin typeface="+mj-lt"/>
              </a:rPr>
              <a:t>Save your </a:t>
            </a:r>
            <a:r>
              <a:rPr lang="en-CA" sz="3400" b="0">
                <a:solidFill>
                  <a:schemeClr val="accent6"/>
                </a:solidFill>
                <a:latin typeface="+mj-lt"/>
              </a:rPr>
              <a:t>theme</a:t>
            </a:r>
            <a:r>
              <a:rPr lang="en-CA" sz="3400" b="0">
                <a:solidFill>
                  <a:schemeClr val="accent1"/>
                </a:solidFill>
                <a:latin typeface="+mj-lt"/>
              </a:rPr>
              <a:t> </a:t>
            </a:r>
            <a:r>
              <a:rPr lang="en-CA" sz="3400" b="0">
                <a:latin typeface="+mj-lt"/>
              </a:rPr>
              <a:t>to easily reuse programmed colours </a:t>
            </a:r>
            <a:br>
              <a:rPr lang="en-CA" sz="3400" b="0">
                <a:latin typeface="+mj-lt"/>
              </a:rPr>
            </a:br>
            <a:r>
              <a:rPr lang="en-CA" sz="3400" b="0">
                <a:latin typeface="+mj-lt"/>
              </a:rPr>
              <a:t>and fonts across Microsoft Office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7374085-8CB1-4987-BA33-E8EFBB892EC0}"/>
              </a:ext>
            </a:extLst>
          </p:cNvPr>
          <p:cNvSpPr/>
          <p:nvPr/>
        </p:nvSpPr>
        <p:spPr bwMode="auto">
          <a:xfrm>
            <a:off x="406800" y="1623480"/>
            <a:ext cx="715184" cy="151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SAVE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7A9AE1-11F1-4400-992C-1661675B3D53}"/>
              </a:ext>
            </a:extLst>
          </p:cNvPr>
          <p:cNvSpPr txBox="1">
            <a:spLocks/>
          </p:cNvSpPr>
          <p:nvPr/>
        </p:nvSpPr>
        <p:spPr>
          <a:xfrm>
            <a:off x="1121984" y="1623480"/>
            <a:ext cx="11070016" cy="1512000"/>
          </a:xfrm>
          <a:prstGeom prst="rect">
            <a:avLst/>
          </a:prstGeom>
          <a:solidFill>
            <a:schemeClr val="bg2"/>
          </a:solidFill>
        </p:spPr>
        <p:txBody>
          <a:bodyPr lIns="180000" tIns="36000" rIns="180000" bIns="36000" anchor="ctr"/>
          <a:lstStyle>
            <a:lvl1pPr marL="287338" indent="-2333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8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 baseline="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 baseline="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000" kern="0">
                <a:solidFill>
                  <a:schemeClr val="tx1"/>
                </a:solidFill>
                <a:latin typeface="+mn-lt"/>
              </a:rPr>
              <a:t>Open your PPT Corporate template and click on the </a:t>
            </a:r>
            <a:r>
              <a:rPr lang="en-CA" sz="2000" b="1" kern="0">
                <a:solidFill>
                  <a:schemeClr val="tx1"/>
                </a:solidFill>
                <a:latin typeface="+mn-lt"/>
              </a:rPr>
              <a:t>Design</a:t>
            </a:r>
            <a:r>
              <a:rPr lang="en-CA" sz="2000" kern="0">
                <a:solidFill>
                  <a:schemeClr val="tx1"/>
                </a:solidFill>
                <a:latin typeface="+mn-lt"/>
              </a:rPr>
              <a:t> menu tab in PowerPoint</a:t>
            </a:r>
          </a:p>
          <a:p>
            <a:pPr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000" kern="0">
                <a:solidFill>
                  <a:schemeClr val="tx1"/>
                </a:solidFill>
                <a:latin typeface="+mn-lt"/>
              </a:rPr>
              <a:t>Click on the scroll down arrow, which will reveal a </a:t>
            </a:r>
            <a:r>
              <a:rPr lang="en-CA" sz="2000" b="1" kern="0">
                <a:solidFill>
                  <a:schemeClr val="tx1"/>
                </a:solidFill>
                <a:latin typeface="+mn-lt"/>
              </a:rPr>
              <a:t>Save Current Theme </a:t>
            </a:r>
            <a:r>
              <a:rPr lang="en-CA" sz="2000" kern="0">
                <a:solidFill>
                  <a:schemeClr val="tx1"/>
                </a:solidFill>
                <a:latin typeface="+mn-lt"/>
              </a:rPr>
              <a:t>menu option</a:t>
            </a:r>
          </a:p>
          <a:p>
            <a:pPr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000" kern="0">
                <a:solidFill>
                  <a:schemeClr val="tx1"/>
                </a:solidFill>
                <a:latin typeface="+mn-lt"/>
              </a:rPr>
              <a:t>Name the theme to be saved (as a THMX file) and click on </a:t>
            </a:r>
            <a:r>
              <a:rPr lang="en-CA" sz="2000" b="1" kern="0">
                <a:solidFill>
                  <a:schemeClr val="tx1"/>
                </a:solidFill>
                <a:latin typeface="+mn-lt"/>
              </a:rPr>
              <a:t>Save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0CA32D6-F51A-41F0-A619-7254C92962F4}"/>
              </a:ext>
            </a:extLst>
          </p:cNvPr>
          <p:cNvSpPr/>
          <p:nvPr/>
        </p:nvSpPr>
        <p:spPr bwMode="auto">
          <a:xfrm>
            <a:off x="406800" y="3357312"/>
            <a:ext cx="715184" cy="28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3A67265-EDB5-4E1F-91F4-B36CEF6FB086}"/>
              </a:ext>
            </a:extLst>
          </p:cNvPr>
          <p:cNvSpPr txBox="1">
            <a:spLocks/>
          </p:cNvSpPr>
          <p:nvPr/>
        </p:nvSpPr>
        <p:spPr>
          <a:xfrm>
            <a:off x="1121985" y="3545280"/>
            <a:ext cx="11069792" cy="648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44000" tIns="45720" rIns="144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68338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1619250" algn="l"/>
              </a:tabLst>
              <a:defRPr/>
            </a:pPr>
            <a:r>
              <a:rPr lang="en-CA" sz="1600" b="0" kern="0" noProof="0">
                <a:solidFill>
                  <a:schemeClr val="accent1"/>
                </a:solidFill>
                <a:latin typeface="+mn-lt"/>
                <a:cs typeface="+mn-cs"/>
              </a:rPr>
              <a:t>	</a:t>
            </a:r>
            <a:endParaRPr lang="en-CA" sz="1600" kern="0" noProof="0">
              <a:solidFill>
                <a:schemeClr val="accent1"/>
              </a:solidFill>
              <a:latin typeface="+mn-lt"/>
              <a:cs typeface="+mn-cs"/>
            </a:endParaRPr>
          </a:p>
        </p:txBody>
      </p:sp>
      <p:pic>
        <p:nvPicPr>
          <p:cNvPr id="36" name="Picture 8" descr="Résultats de recherche d'images pour « logo powerpoint 2016 »">
            <a:extLst>
              <a:ext uri="{FF2B5EF4-FFF2-40B4-BE49-F238E27FC236}">
                <a16:creationId xmlns:a16="http://schemas.microsoft.com/office/drawing/2014/main" id="{B320644C-6CA0-4DE6-A4B8-E4458E280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8360" y="3429000"/>
            <a:ext cx="913650" cy="88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2C65DD68-A42A-427C-BB1F-B6DC91083AB2}"/>
              </a:ext>
            </a:extLst>
          </p:cNvPr>
          <p:cNvSpPr/>
          <p:nvPr/>
        </p:nvSpPr>
        <p:spPr bwMode="auto">
          <a:xfrm>
            <a:off x="2354449" y="3640808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BF4161-9B49-4E65-9846-6C717073A271}"/>
              </a:ext>
            </a:extLst>
          </p:cNvPr>
          <p:cNvSpPr txBox="1">
            <a:spLocks/>
          </p:cNvSpPr>
          <p:nvPr/>
        </p:nvSpPr>
        <p:spPr>
          <a:xfrm>
            <a:off x="2812485" y="3590940"/>
            <a:ext cx="3421613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  <a:defRPr/>
            </a:pPr>
            <a:r>
              <a:rPr lang="en-C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PowerPoint, </a:t>
            </a:r>
            <a:br>
              <a:rPr lang="en-C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&gt;</a:t>
            </a:r>
            <a:r>
              <a:rPr lang="en-CA" sz="14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File </a:t>
            </a:r>
            <a:r>
              <a:rPr lang="en-C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CA" sz="14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n-C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CA" sz="14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B9A57DB-32A2-459F-9032-75472A5817B9}"/>
              </a:ext>
            </a:extLst>
          </p:cNvPr>
          <p:cNvSpPr/>
          <p:nvPr/>
        </p:nvSpPr>
        <p:spPr bwMode="auto">
          <a:xfrm>
            <a:off x="6378115" y="3640808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F739D32-3E20-41A4-85A8-8DF0D13F0143}"/>
              </a:ext>
            </a:extLst>
          </p:cNvPr>
          <p:cNvSpPr txBox="1">
            <a:spLocks/>
          </p:cNvSpPr>
          <p:nvPr/>
        </p:nvSpPr>
        <p:spPr>
          <a:xfrm>
            <a:off x="6816081" y="3590940"/>
            <a:ext cx="2592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Click</a:t>
            </a:r>
            <a:r>
              <a:rPr lang="en-CA" sz="1400" kern="0" baseline="0" noProof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CA" sz="1400" b="1" kern="0" noProof="0">
                <a:solidFill>
                  <a:schemeClr val="tx1"/>
                </a:solidFill>
                <a:latin typeface="+mn-lt"/>
                <a:cs typeface="+mn-cs"/>
              </a:rPr>
              <a:t>Document Themes</a:t>
            </a:r>
          </a:p>
        </p:txBody>
      </p:sp>
      <p:sp>
        <p:nvSpPr>
          <p:cNvPr id="31" name="Ellipse 39">
            <a:extLst>
              <a:ext uri="{FF2B5EF4-FFF2-40B4-BE49-F238E27FC236}">
                <a16:creationId xmlns:a16="http://schemas.microsoft.com/office/drawing/2014/main" id="{53A11796-A3E6-45F4-9FAE-6536DC36F2A4}"/>
              </a:ext>
            </a:extLst>
          </p:cNvPr>
          <p:cNvSpPr/>
          <p:nvPr/>
        </p:nvSpPr>
        <p:spPr bwMode="auto">
          <a:xfrm>
            <a:off x="9533719" y="3640808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0CD4419-CCA5-490B-B564-648130F581F6}"/>
              </a:ext>
            </a:extLst>
          </p:cNvPr>
          <p:cNvSpPr txBox="1">
            <a:spLocks/>
          </p:cNvSpPr>
          <p:nvPr/>
        </p:nvSpPr>
        <p:spPr>
          <a:xfrm>
            <a:off x="9984432" y="3590940"/>
            <a:ext cx="1800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Select your theme</a:t>
            </a:r>
            <a:endParaRPr lang="en-CA" sz="1400" b="1" kern="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CC843E5-F461-4D90-807A-006113C606D9}"/>
              </a:ext>
            </a:extLst>
          </p:cNvPr>
          <p:cNvSpPr txBox="1">
            <a:spLocks/>
          </p:cNvSpPr>
          <p:nvPr/>
        </p:nvSpPr>
        <p:spPr>
          <a:xfrm>
            <a:off x="1122209" y="4473185"/>
            <a:ext cx="11069792" cy="648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44000" tIns="45720" rIns="144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68338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1619250" algn="l"/>
              </a:tabLst>
              <a:defRPr/>
            </a:pPr>
            <a:r>
              <a:rPr lang="en-CA" sz="1600" b="0" kern="0" noProof="0">
                <a:solidFill>
                  <a:schemeClr val="accent1"/>
                </a:solidFill>
                <a:latin typeface="+mn-lt"/>
                <a:cs typeface="+mn-cs"/>
              </a:rPr>
              <a:t>	</a:t>
            </a:r>
            <a:endParaRPr lang="en-CA" sz="1600" kern="0" noProof="0">
              <a:solidFill>
                <a:schemeClr val="accent1"/>
              </a:solidFill>
              <a:latin typeface="+mn-lt"/>
              <a:cs typeface="+mn-cs"/>
            </a:endParaRPr>
          </a:p>
        </p:txBody>
      </p:sp>
      <p:pic>
        <p:nvPicPr>
          <p:cNvPr id="35" name="Picture 4" descr="Résultats de recherche d'images pour « logo excel 2016 »">
            <a:extLst>
              <a:ext uri="{FF2B5EF4-FFF2-40B4-BE49-F238E27FC236}">
                <a16:creationId xmlns:a16="http://schemas.microsoft.com/office/drawing/2014/main" id="{0D02D027-969C-445D-9370-7926149D8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9667" y="4356904"/>
            <a:ext cx="951036" cy="88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D54D83FF-A43A-4220-8DEF-7BC1F5A4577C}"/>
              </a:ext>
            </a:extLst>
          </p:cNvPr>
          <p:cNvSpPr/>
          <p:nvPr/>
        </p:nvSpPr>
        <p:spPr bwMode="auto">
          <a:xfrm>
            <a:off x="2351584" y="4568712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7974B8A-EFDD-414C-B6B5-976C4EF9A40B}"/>
              </a:ext>
            </a:extLst>
          </p:cNvPr>
          <p:cNvSpPr txBox="1">
            <a:spLocks/>
          </p:cNvSpPr>
          <p:nvPr/>
        </p:nvSpPr>
        <p:spPr>
          <a:xfrm>
            <a:off x="2812487" y="4518845"/>
            <a:ext cx="3421612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Open Excel, click &gt; Blank workbook</a:t>
            </a:r>
            <a:b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CA" sz="1100" kern="0" noProof="0">
                <a:solidFill>
                  <a:schemeClr val="tx1"/>
                </a:solidFill>
                <a:latin typeface="+mn-lt"/>
                <a:cs typeface="+mn-cs"/>
              </a:rPr>
              <a:t>If already open, Click File &gt; New &gt; Blank workbook</a:t>
            </a:r>
            <a:endParaRPr lang="en-CA" sz="1400" kern="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2BA15D6-EEEA-4A71-9F69-141A428895D2}"/>
              </a:ext>
            </a:extLst>
          </p:cNvPr>
          <p:cNvSpPr/>
          <p:nvPr/>
        </p:nvSpPr>
        <p:spPr bwMode="auto">
          <a:xfrm>
            <a:off x="6378115" y="4568712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0880E0C-CC22-488A-B21D-55EFD42942FD}"/>
              </a:ext>
            </a:extLst>
          </p:cNvPr>
          <p:cNvSpPr txBox="1">
            <a:spLocks/>
          </p:cNvSpPr>
          <p:nvPr/>
        </p:nvSpPr>
        <p:spPr>
          <a:xfrm>
            <a:off x="6816080" y="4518845"/>
            <a:ext cx="2592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Click the </a:t>
            </a:r>
            <a:r>
              <a:rPr lang="en-CA" sz="1400" b="1" kern="0" noProof="0">
                <a:solidFill>
                  <a:schemeClr val="tx1"/>
                </a:solidFill>
                <a:latin typeface="+mn-lt"/>
                <a:cs typeface="+mn-cs"/>
              </a:rPr>
              <a:t>Page Layout </a:t>
            </a: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tab </a:t>
            </a:r>
            <a:r>
              <a:rPr lang="en-CA" sz="1400" b="0" kern="0" noProof="0">
                <a:solidFill>
                  <a:schemeClr val="tx1"/>
                </a:solidFill>
                <a:latin typeface="+mn-lt"/>
                <a:cs typeface="+mn-cs"/>
              </a:rPr>
              <a:t>&gt; </a:t>
            </a:r>
            <a:r>
              <a:rPr lang="en-CA" sz="1400" b="1" kern="0" noProof="0">
                <a:solidFill>
                  <a:schemeClr val="tx1"/>
                </a:solidFill>
                <a:latin typeface="+mn-lt"/>
                <a:cs typeface="+mn-cs"/>
              </a:rPr>
              <a:t>Theme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5B8AC57-D5EB-4C36-AB52-AA4FAE1CA8B4}"/>
              </a:ext>
            </a:extLst>
          </p:cNvPr>
          <p:cNvSpPr/>
          <p:nvPr/>
        </p:nvSpPr>
        <p:spPr bwMode="auto">
          <a:xfrm>
            <a:off x="9533719" y="4568712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B8369A7-FF48-4E85-AD28-AC5F2171CAD6}"/>
              </a:ext>
            </a:extLst>
          </p:cNvPr>
          <p:cNvSpPr txBox="1">
            <a:spLocks/>
          </p:cNvSpPr>
          <p:nvPr/>
        </p:nvSpPr>
        <p:spPr>
          <a:xfrm>
            <a:off x="9984432" y="4518845"/>
            <a:ext cx="1800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Select your theme</a:t>
            </a:r>
            <a:endParaRPr lang="en-CA" sz="1400" b="1" kern="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CB1381B-7D4B-4EC0-948A-F33D1A417E71}"/>
              </a:ext>
            </a:extLst>
          </p:cNvPr>
          <p:cNvSpPr txBox="1">
            <a:spLocks/>
          </p:cNvSpPr>
          <p:nvPr/>
        </p:nvSpPr>
        <p:spPr>
          <a:xfrm>
            <a:off x="1122209" y="5417489"/>
            <a:ext cx="11069792" cy="648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44000" tIns="45720" rIns="144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68338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1619250" algn="l"/>
              </a:tabLst>
              <a:defRPr/>
            </a:pPr>
            <a:r>
              <a:rPr lang="en-CA" sz="1600" b="0" kern="0" noProof="0">
                <a:solidFill>
                  <a:schemeClr val="accent1"/>
                </a:solidFill>
                <a:latin typeface="+mn-lt"/>
                <a:cs typeface="+mn-cs"/>
              </a:rPr>
              <a:t>	</a:t>
            </a:r>
            <a:endParaRPr lang="en-CA" sz="1600" kern="0" noProof="0">
              <a:solidFill>
                <a:schemeClr val="accent1"/>
              </a:solidFill>
              <a:latin typeface="+mn-lt"/>
              <a:cs typeface="+mn-cs"/>
            </a:endParaRPr>
          </a:p>
        </p:txBody>
      </p:sp>
      <p:pic>
        <p:nvPicPr>
          <p:cNvPr id="37" name="Picture 6" descr="Résultats de recherche d'images pour « logo word 2016 »">
            <a:extLst>
              <a:ext uri="{FF2B5EF4-FFF2-40B4-BE49-F238E27FC236}">
                <a16:creationId xmlns:a16="http://schemas.microsoft.com/office/drawing/2014/main" id="{E66D5B7E-9CEB-4D6A-A7DE-B92C46644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2" t="12598" r="31191" b="13754"/>
          <a:stretch/>
        </p:blipFill>
        <p:spPr bwMode="auto">
          <a:xfrm>
            <a:off x="1271464" y="5301208"/>
            <a:ext cx="977290" cy="88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2CFB1EF2-01DD-4796-8C3F-7C36E7FDDD7E}"/>
              </a:ext>
            </a:extLst>
          </p:cNvPr>
          <p:cNvSpPr/>
          <p:nvPr/>
        </p:nvSpPr>
        <p:spPr bwMode="auto">
          <a:xfrm>
            <a:off x="2354449" y="5513016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772AB97-F174-4498-9CFF-C44FBC7D4A8B}"/>
              </a:ext>
            </a:extLst>
          </p:cNvPr>
          <p:cNvSpPr txBox="1">
            <a:spLocks/>
          </p:cNvSpPr>
          <p:nvPr/>
        </p:nvSpPr>
        <p:spPr>
          <a:xfrm>
            <a:off x="2812487" y="5463149"/>
            <a:ext cx="3421612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Open Word, click &gt; Blank document</a:t>
            </a:r>
            <a:b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CA" sz="1100" kern="0" noProof="0">
                <a:solidFill>
                  <a:schemeClr val="tx1"/>
                </a:solidFill>
                <a:latin typeface="+mn-lt"/>
                <a:cs typeface="+mn-cs"/>
              </a:rPr>
              <a:t>If already open, Click File &gt; New &gt; Blank document</a:t>
            </a:r>
            <a:endParaRPr lang="en-CA" sz="1400" kern="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454ED12-155A-4691-9F4A-CD132624790C}"/>
              </a:ext>
            </a:extLst>
          </p:cNvPr>
          <p:cNvSpPr/>
          <p:nvPr/>
        </p:nvSpPr>
        <p:spPr bwMode="auto">
          <a:xfrm>
            <a:off x="6378115" y="5513016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BF9D55-54BE-4522-A417-DEC50DA82CCC}"/>
              </a:ext>
            </a:extLst>
          </p:cNvPr>
          <p:cNvSpPr txBox="1">
            <a:spLocks/>
          </p:cNvSpPr>
          <p:nvPr/>
        </p:nvSpPr>
        <p:spPr>
          <a:xfrm>
            <a:off x="6816082" y="5463149"/>
            <a:ext cx="2592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Click the </a:t>
            </a:r>
            <a:r>
              <a:rPr lang="en-CA" sz="1400" b="1" kern="0" noProof="0">
                <a:solidFill>
                  <a:schemeClr val="tx1"/>
                </a:solidFill>
                <a:latin typeface="+mn-lt"/>
                <a:cs typeface="+mn-cs"/>
              </a:rPr>
              <a:t>Design</a:t>
            </a: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 menu tab </a:t>
            </a:r>
            <a:r>
              <a:rPr lang="en-CA" sz="1400" b="0" kern="0" noProof="0">
                <a:solidFill>
                  <a:schemeClr val="tx1"/>
                </a:solidFill>
                <a:latin typeface="+mn-lt"/>
                <a:cs typeface="+mn-cs"/>
              </a:rPr>
              <a:t>&gt;</a:t>
            </a: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CA" sz="1400" b="1" kern="0" noProof="0">
                <a:solidFill>
                  <a:schemeClr val="tx1"/>
                </a:solidFill>
                <a:latin typeface="+mn-lt"/>
                <a:cs typeface="+mn-cs"/>
              </a:rPr>
              <a:t>Theme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8C7C691-F8AA-4692-BCCC-570B43FA8764}"/>
              </a:ext>
            </a:extLst>
          </p:cNvPr>
          <p:cNvSpPr/>
          <p:nvPr/>
        </p:nvSpPr>
        <p:spPr bwMode="auto">
          <a:xfrm>
            <a:off x="9533719" y="5513016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5F6779-2C27-4F83-BF5D-F3E69DCDBFA2}"/>
              </a:ext>
            </a:extLst>
          </p:cNvPr>
          <p:cNvSpPr txBox="1">
            <a:spLocks/>
          </p:cNvSpPr>
          <p:nvPr/>
        </p:nvSpPr>
        <p:spPr>
          <a:xfrm>
            <a:off x="9984436" y="5463149"/>
            <a:ext cx="1800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Select your theme</a:t>
            </a:r>
            <a:endParaRPr lang="en-CA" sz="1400" b="1" kern="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C0B1C1-7F35-40EB-992A-1607F263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F78B49-AF56-4051-8181-8E55E771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9955EDD0-88C4-B19D-471F-DD6C2FB6D5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466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ve your theme as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62C4E7F3-1A27-4B52-8C68-AB0E9FA3E98C}"/>
              </a:ext>
            </a:extLst>
          </p:cNvPr>
          <p:cNvSpPr txBox="1"/>
          <p:nvPr/>
        </p:nvSpPr>
        <p:spPr>
          <a:xfrm>
            <a:off x="406800" y="547200"/>
            <a:ext cx="11376000" cy="86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CA" sz="3400" b="0">
                <a:latin typeface="+mj-lt"/>
              </a:rPr>
              <a:t>Save your </a:t>
            </a:r>
            <a:r>
              <a:rPr lang="en-CA" sz="3400" b="0">
                <a:solidFill>
                  <a:schemeClr val="accent6"/>
                </a:solidFill>
                <a:latin typeface="+mj-lt"/>
              </a:rPr>
              <a:t>theme as default </a:t>
            </a:r>
            <a:r>
              <a:rPr lang="en-CA" sz="3400" b="0">
                <a:latin typeface="+mj-lt"/>
              </a:rPr>
              <a:t>in Microsoft Office</a:t>
            </a:r>
            <a:br>
              <a:rPr lang="en-CA" sz="3400" b="0">
                <a:latin typeface="+mj-lt"/>
              </a:rPr>
            </a:br>
            <a:r>
              <a:rPr lang="en-CA" sz="3400" b="0">
                <a:latin typeface="+mj-lt"/>
              </a:rPr>
              <a:t>to increase your efficiency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10495ED-0D1B-4DC4-BDB5-D7A9D73EB39E}"/>
              </a:ext>
            </a:extLst>
          </p:cNvPr>
          <p:cNvSpPr/>
          <p:nvPr/>
        </p:nvSpPr>
        <p:spPr bwMode="auto">
          <a:xfrm>
            <a:off x="2524802" y="1556792"/>
            <a:ext cx="4392000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To save as default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45E4907-243A-498E-BA9F-A53A0E72BF61}"/>
              </a:ext>
            </a:extLst>
          </p:cNvPr>
          <p:cNvSpPr/>
          <p:nvPr/>
        </p:nvSpPr>
        <p:spPr bwMode="auto">
          <a:xfrm>
            <a:off x="7390800" y="1556792"/>
            <a:ext cx="4392000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To use</a:t>
            </a:r>
          </a:p>
        </p:txBody>
      </p:sp>
      <p:pic>
        <p:nvPicPr>
          <p:cNvPr id="46" name="Picture 8" descr="Résultats de recherche d'images pour « logo powerpoint 2016 »">
            <a:extLst>
              <a:ext uri="{FF2B5EF4-FFF2-40B4-BE49-F238E27FC236}">
                <a16:creationId xmlns:a16="http://schemas.microsoft.com/office/drawing/2014/main" id="{570B97F9-80FB-4E99-86DB-3B4D803E9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05" y="1838218"/>
            <a:ext cx="1994160" cy="1570187"/>
          </a:xfrm>
          <a:prstGeom prst="rect">
            <a:avLst/>
          </a:prstGeom>
        </p:spPr>
      </p:pic>
      <p:sp>
        <p:nvSpPr>
          <p:cNvPr id="40" name="Espace réservé du texte 14">
            <a:extLst>
              <a:ext uri="{FF2B5EF4-FFF2-40B4-BE49-F238E27FC236}">
                <a16:creationId xmlns:a16="http://schemas.microsoft.com/office/drawing/2014/main" id="{DFDF93FE-D80C-4ABC-8194-A2A7CC1B61B1}"/>
              </a:ext>
            </a:extLst>
          </p:cNvPr>
          <p:cNvSpPr txBox="1">
            <a:spLocks/>
          </p:cNvSpPr>
          <p:nvPr/>
        </p:nvSpPr>
        <p:spPr>
          <a:xfrm>
            <a:off x="2524802" y="2085780"/>
            <a:ext cx="4392000" cy="1075064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menu, select your theme </a:t>
            </a:r>
            <a:b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the top left corner, then right-click on it</a:t>
            </a:r>
          </a:p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Set as Default Theme</a:t>
            </a:r>
          </a:p>
        </p:txBody>
      </p:sp>
      <p:sp>
        <p:nvSpPr>
          <p:cNvPr id="43" name="Espace réservé du texte 1024">
            <a:extLst>
              <a:ext uri="{FF2B5EF4-FFF2-40B4-BE49-F238E27FC236}">
                <a16:creationId xmlns:a16="http://schemas.microsoft.com/office/drawing/2014/main" id="{CE81C6B6-9D11-4DAD-B159-144DC3A26627}"/>
              </a:ext>
            </a:extLst>
          </p:cNvPr>
          <p:cNvSpPr txBox="1">
            <a:spLocks/>
          </p:cNvSpPr>
          <p:nvPr/>
        </p:nvSpPr>
        <p:spPr>
          <a:xfrm>
            <a:off x="7390800" y="2085780"/>
            <a:ext cx="4392000" cy="1075064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After having started PowerPoint, your default theme will always be the first one offered to you in </a:t>
            </a:r>
            <a:b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the top left, under the name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Default Theme </a:t>
            </a:r>
            <a:b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i="1" kern="0">
                <a:latin typeface="Arial" panose="020B0604020202020204" pitchFamily="34" charset="0"/>
                <a:cs typeface="Arial" panose="020B0604020202020204" pitchFamily="34" charset="0"/>
              </a:rPr>
              <a:t>(not under its original name)</a:t>
            </a:r>
          </a:p>
        </p:txBody>
      </p:sp>
      <p:pic>
        <p:nvPicPr>
          <p:cNvPr id="47" name="Picture 4" descr="Résultats de recherche d'images pour « logo excel 2016 »">
            <a:extLst>
              <a:ext uri="{FF2B5EF4-FFF2-40B4-BE49-F238E27FC236}">
                <a16:creationId xmlns:a16="http://schemas.microsoft.com/office/drawing/2014/main" id="{7414A849-6063-4CAC-94FF-6694744A2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05" y="3408691"/>
            <a:ext cx="1994160" cy="1570187"/>
          </a:xfrm>
          <a:prstGeom prst="rect">
            <a:avLst/>
          </a:prstGeom>
        </p:spPr>
      </p:pic>
      <p:sp>
        <p:nvSpPr>
          <p:cNvPr id="41" name="Espace réservé du texte 62">
            <a:extLst>
              <a:ext uri="{FF2B5EF4-FFF2-40B4-BE49-F238E27FC236}">
                <a16:creationId xmlns:a16="http://schemas.microsoft.com/office/drawing/2014/main" id="{CEB537A1-ED67-4949-B243-9DA429FED293}"/>
              </a:ext>
            </a:extLst>
          </p:cNvPr>
          <p:cNvSpPr txBox="1">
            <a:spLocks/>
          </p:cNvSpPr>
          <p:nvPr/>
        </p:nvSpPr>
        <p:spPr>
          <a:xfrm>
            <a:off x="2524802" y="3257784"/>
            <a:ext cx="4392000" cy="1872000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a blank Excel workbook, under the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 Page Layout 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menu, apply your custom theme</a:t>
            </a:r>
          </a:p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File Save as 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menu, save that blank file on your computer as an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Excel template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selecting the XLTX file extension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b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a meaningful name</a:t>
            </a:r>
          </a:p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Close Excel</a:t>
            </a:r>
          </a:p>
        </p:txBody>
      </p:sp>
      <p:sp>
        <p:nvSpPr>
          <p:cNvPr id="44" name="Espace réservé du texte 1024">
            <a:extLst>
              <a:ext uri="{FF2B5EF4-FFF2-40B4-BE49-F238E27FC236}">
                <a16:creationId xmlns:a16="http://schemas.microsoft.com/office/drawing/2014/main" id="{197FD476-39CB-4E49-BB10-1EF0FB608951}"/>
              </a:ext>
            </a:extLst>
          </p:cNvPr>
          <p:cNvSpPr txBox="1">
            <a:spLocks/>
          </p:cNvSpPr>
          <p:nvPr/>
        </p:nvSpPr>
        <p:spPr>
          <a:xfrm>
            <a:off x="7390800" y="3257784"/>
            <a:ext cx="4392000" cy="1872000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After having started Excel, click on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File New </a:t>
            </a:r>
            <a:b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and then choose your template from the list offered to you</a:t>
            </a:r>
          </a:p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If you do not see the name of your Excel template in that list, click on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the top left of your screen, and your template should be there</a:t>
            </a:r>
          </a:p>
        </p:txBody>
      </p:sp>
      <p:pic>
        <p:nvPicPr>
          <p:cNvPr id="48" name="Picture 6" descr="Résultats de recherche d'images pour « logo word 2016 »">
            <a:extLst>
              <a:ext uri="{FF2B5EF4-FFF2-40B4-BE49-F238E27FC236}">
                <a16:creationId xmlns:a16="http://schemas.microsoft.com/office/drawing/2014/main" id="{5EC3A5FD-BDA7-4BFC-B44D-12D8D98F9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05" y="4909631"/>
            <a:ext cx="1994160" cy="1570187"/>
          </a:xfrm>
          <a:prstGeom prst="rect">
            <a:avLst/>
          </a:prstGeom>
        </p:spPr>
      </p:pic>
      <p:sp>
        <p:nvSpPr>
          <p:cNvPr id="42" name="Espace réservé du texte 1023">
            <a:extLst>
              <a:ext uri="{FF2B5EF4-FFF2-40B4-BE49-F238E27FC236}">
                <a16:creationId xmlns:a16="http://schemas.microsoft.com/office/drawing/2014/main" id="{E9260BCB-965D-4F9C-AB4E-A4EDE07349AB}"/>
              </a:ext>
            </a:extLst>
          </p:cNvPr>
          <p:cNvSpPr txBox="1">
            <a:spLocks/>
          </p:cNvSpPr>
          <p:nvPr/>
        </p:nvSpPr>
        <p:spPr>
          <a:xfrm>
            <a:off x="2524802" y="5226724"/>
            <a:ext cx="4392000" cy="936000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Choose you theme in the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Still on the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menu, click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Set as Default </a:t>
            </a:r>
            <a:b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the top right of your screen</a:t>
            </a:r>
          </a:p>
        </p:txBody>
      </p:sp>
      <p:sp>
        <p:nvSpPr>
          <p:cNvPr id="45" name="Espace réservé du texte 1024">
            <a:extLst>
              <a:ext uri="{FF2B5EF4-FFF2-40B4-BE49-F238E27FC236}">
                <a16:creationId xmlns:a16="http://schemas.microsoft.com/office/drawing/2014/main" id="{1A27D806-ACCC-49EE-9E72-DA052A926B9A}"/>
              </a:ext>
            </a:extLst>
          </p:cNvPr>
          <p:cNvSpPr txBox="1">
            <a:spLocks/>
          </p:cNvSpPr>
          <p:nvPr/>
        </p:nvSpPr>
        <p:spPr>
          <a:xfrm>
            <a:off x="7390800" y="5226724"/>
            <a:ext cx="4392000" cy="936000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After having started Word, choose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Blank Document 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the top left, and your default theme will automatically be used</a:t>
            </a:r>
            <a:endParaRPr lang="en-CA" sz="1400" b="1" i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C0B1C1-7F35-40EB-992A-1607F263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F78B49-AF56-4051-8181-8E55E771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7A4DDBC7-7784-42B7-CAE0-6CEDB549EF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9575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Messag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62C4E7F3-1A27-4B52-8C68-AB0E9FA3E98C}"/>
              </a:ext>
            </a:extLst>
          </p:cNvPr>
          <p:cNvSpPr txBox="1"/>
          <p:nvPr/>
        </p:nvSpPr>
        <p:spPr>
          <a:xfrm>
            <a:off x="406800" y="547200"/>
            <a:ext cx="11376000" cy="86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CA" sz="3400" b="0">
                <a:latin typeface="+mj-lt"/>
              </a:rPr>
              <a:t>Tips for effective </a:t>
            </a:r>
            <a:r>
              <a:rPr lang="en-CA" sz="3400" b="0">
                <a:solidFill>
                  <a:schemeClr val="accent6"/>
                </a:solidFill>
                <a:latin typeface="+mj-lt"/>
              </a:rPr>
              <a:t>headlines</a:t>
            </a:r>
            <a:r>
              <a:rPr lang="en-CA" sz="3400" b="0">
                <a:latin typeface="+mj-lt"/>
              </a:rPr>
              <a:t> and </a:t>
            </a:r>
            <a:r>
              <a:rPr lang="en-CA" sz="3400" b="0">
                <a:solidFill>
                  <a:schemeClr val="accent6"/>
                </a:solidFill>
                <a:latin typeface="+mj-lt"/>
              </a:rPr>
              <a:t>message boxes</a:t>
            </a:r>
          </a:p>
        </p:txBody>
      </p:sp>
      <p:sp>
        <p:nvSpPr>
          <p:cNvPr id="42" name="Espace réservé du texte 1">
            <a:extLst>
              <a:ext uri="{FF2B5EF4-FFF2-40B4-BE49-F238E27FC236}">
                <a16:creationId xmlns:a16="http://schemas.microsoft.com/office/drawing/2014/main" id="{DB05F4D8-0ABD-4205-A88B-63280A4F86C3}"/>
              </a:ext>
            </a:extLst>
          </p:cNvPr>
          <p:cNvSpPr txBox="1">
            <a:spLocks/>
          </p:cNvSpPr>
          <p:nvPr/>
        </p:nvSpPr>
        <p:spPr>
          <a:xfrm>
            <a:off x="406800" y="1592520"/>
            <a:ext cx="2736304" cy="2520000"/>
          </a:xfrm>
          <a:prstGeom prst="rect">
            <a:avLst/>
          </a:prstGeom>
          <a:solidFill>
            <a:schemeClr val="tx2"/>
          </a:solidFill>
        </p:spPr>
        <p:txBody>
          <a:bodyPr lIns="144000" tIns="144000" rIns="144000" bIns="144000"/>
          <a:lstStyle>
            <a:lvl1pPr marL="68400" indent="-684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800" indent="-21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800" indent="-144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8800" indent="-39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+mj-lt"/>
              <a:buAutoNum type="arabicPeriod"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7600" indent="-288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400" indent="-6840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 "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68400" indent="-684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 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>
                <a:solidFill>
                  <a:schemeClr val="bg1"/>
                </a:solidFill>
              </a:rPr>
              <a:t>5 attributes</a:t>
            </a:r>
            <a:br>
              <a:rPr lang="en-CA" sz="2200" b="0">
                <a:solidFill>
                  <a:schemeClr val="bg1"/>
                </a:solidFill>
              </a:rPr>
            </a:br>
            <a:r>
              <a:rPr lang="en-CA" sz="2200" b="0">
                <a:solidFill>
                  <a:schemeClr val="bg1"/>
                </a:solidFill>
              </a:rPr>
              <a:t>of an effective HEADLINE</a:t>
            </a:r>
          </a:p>
        </p:txBody>
      </p:sp>
      <p:sp>
        <p:nvSpPr>
          <p:cNvPr id="44" name="Espace réservé du contenu 6">
            <a:extLst>
              <a:ext uri="{FF2B5EF4-FFF2-40B4-BE49-F238E27FC236}">
                <a16:creationId xmlns:a16="http://schemas.microsoft.com/office/drawing/2014/main" id="{CD69A876-7F6F-4DAC-B0FD-A3DE581EAF97}"/>
              </a:ext>
            </a:extLst>
          </p:cNvPr>
          <p:cNvSpPr txBox="1">
            <a:spLocks/>
          </p:cNvSpPr>
          <p:nvPr/>
        </p:nvSpPr>
        <p:spPr>
          <a:xfrm>
            <a:off x="3359696" y="1592520"/>
            <a:ext cx="8423104" cy="2520000"/>
          </a:xfrm>
          <a:prstGeom prst="rect">
            <a:avLst/>
          </a:prstGeom>
          <a:solidFill>
            <a:schemeClr val="bg2"/>
          </a:solidFill>
        </p:spPr>
        <p:txBody>
          <a:bodyPr lIns="216000" tIns="144000" rIns="216000" bIns="144000"/>
          <a:lstStyle>
            <a:lvl1pPr marL="68400" indent="-684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800" indent="-21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800" indent="-144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8800" indent="-39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+mj-lt"/>
              <a:buAutoNum type="arabicPeriod"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7600" indent="-288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400" indent="-6840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 "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68400" indent="-684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 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Unique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Clear and specific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Insightful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Directly related to page content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As short as possible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B463A231-5477-403F-8809-BDCB5ECAB6AE}"/>
              </a:ext>
            </a:extLst>
          </p:cNvPr>
          <p:cNvSpPr txBox="1">
            <a:spLocks/>
          </p:cNvSpPr>
          <p:nvPr/>
        </p:nvSpPr>
        <p:spPr>
          <a:xfrm>
            <a:off x="406800" y="4329272"/>
            <a:ext cx="2736304" cy="1548000"/>
          </a:xfrm>
          <a:prstGeom prst="rect">
            <a:avLst/>
          </a:prstGeom>
          <a:solidFill>
            <a:schemeClr val="tx2"/>
          </a:solidFill>
        </p:spPr>
        <p:txBody>
          <a:bodyPr lIns="144000" tIns="144000" rIns="144000" bIns="144000"/>
          <a:lstStyle>
            <a:lvl1pPr marL="68400" indent="-684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800" indent="-21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800" indent="-144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8800" indent="-39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+mj-lt"/>
              <a:buAutoNum type="arabicPeriod"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7600" indent="-288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400" indent="-6840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 "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68400" indent="-684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 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>
                <a:solidFill>
                  <a:schemeClr val="bg1"/>
                </a:solidFill>
              </a:rPr>
              <a:t>3 different ways </a:t>
            </a:r>
            <a:br>
              <a:rPr lang="en-CA" sz="2200" b="0">
                <a:solidFill>
                  <a:schemeClr val="bg1"/>
                </a:solidFill>
              </a:rPr>
            </a:br>
            <a:r>
              <a:rPr lang="en-CA" sz="2200" b="0">
                <a:solidFill>
                  <a:schemeClr val="bg1"/>
                </a:solidFill>
              </a:rPr>
              <a:t>to use a </a:t>
            </a:r>
            <a:br>
              <a:rPr lang="en-CA" sz="2200" b="0">
                <a:solidFill>
                  <a:schemeClr val="bg1"/>
                </a:solidFill>
              </a:rPr>
            </a:br>
            <a:r>
              <a:rPr lang="en-CA" sz="2200" b="0">
                <a:solidFill>
                  <a:schemeClr val="bg1"/>
                </a:solidFill>
              </a:rPr>
              <a:t>MESSAGE BOX</a:t>
            </a:r>
          </a:p>
        </p:txBody>
      </p:sp>
      <p:sp>
        <p:nvSpPr>
          <p:cNvPr id="45" name="Espace réservé du contenu 7">
            <a:extLst>
              <a:ext uri="{FF2B5EF4-FFF2-40B4-BE49-F238E27FC236}">
                <a16:creationId xmlns:a16="http://schemas.microsoft.com/office/drawing/2014/main" id="{908F94BB-9DD2-47E3-AC8E-D144FF6AE360}"/>
              </a:ext>
            </a:extLst>
          </p:cNvPr>
          <p:cNvSpPr txBox="1">
            <a:spLocks/>
          </p:cNvSpPr>
          <p:nvPr/>
        </p:nvSpPr>
        <p:spPr>
          <a:xfrm>
            <a:off x="3359696" y="4328823"/>
            <a:ext cx="8423104" cy="1548000"/>
          </a:xfrm>
          <a:prstGeom prst="rect">
            <a:avLst/>
          </a:prstGeom>
          <a:solidFill>
            <a:schemeClr val="bg2"/>
          </a:solidFill>
        </p:spPr>
        <p:txBody>
          <a:bodyPr lIns="216000" tIns="144000" rIns="216000" bIns="144000"/>
          <a:lstStyle>
            <a:lvl1pPr marL="68400" indent="-684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800" indent="-21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800" indent="-144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8800" indent="-39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+mj-lt"/>
              <a:buAutoNum type="arabicPeriod"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7600" indent="-288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400" indent="-6840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 "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68400" indent="-684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 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Consequence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Second key message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Q&amp;A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C0B1C1-7F35-40EB-992A-1607F263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F78B49-AF56-4051-8181-8E55E771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06F72642-EA49-E281-11D4-CF83A6AC07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14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CHECK page assessment 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8A731B-06E3-42ED-B2C1-6F7DC32C9130}"/>
              </a:ext>
            </a:extLst>
          </p:cNvPr>
          <p:cNvSpPr/>
          <p:nvPr/>
        </p:nvSpPr>
        <p:spPr bwMode="auto">
          <a:xfrm>
            <a:off x="435771" y="404664"/>
            <a:ext cx="11345411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108000" tIns="45720" rIns="108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CA" sz="3200" b="0" i="1" noProof="0">
                <a:solidFill>
                  <a:schemeClr val="bg1"/>
                </a:solidFill>
                <a:latin typeface="+mn-lt"/>
                <a:cs typeface="+mn-cs"/>
              </a:rPr>
              <a:t>pCHECK</a:t>
            </a:r>
            <a:r>
              <a:rPr lang="en-CA" sz="1100" b="0" i="1" noProof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CA" sz="2400" b="0" i="0" baseline="70000" noProof="0">
                <a:solidFill>
                  <a:schemeClr val="bg1"/>
                </a:solidFill>
                <a:latin typeface="+mn-lt"/>
                <a:cs typeface="+mn-cs"/>
              </a:rPr>
              <a:t>®</a:t>
            </a:r>
            <a:r>
              <a:rPr lang="en-CA" sz="3200" b="0" i="1" noProof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CA" sz="3200" b="0" noProof="0">
                <a:solidFill>
                  <a:schemeClr val="bg1"/>
                </a:solidFill>
                <a:latin typeface="+mn-lt"/>
                <a:cs typeface="+mn-cs"/>
              </a:rPr>
              <a:t>page assessment checklist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2B9DB1-4E95-475A-8D80-E4FD28D4B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681" y="400546"/>
            <a:ext cx="2610000" cy="6490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217927-67EE-47BF-A77F-2A9F798839EF}"/>
              </a:ext>
            </a:extLst>
          </p:cNvPr>
          <p:cNvSpPr/>
          <p:nvPr/>
        </p:nvSpPr>
        <p:spPr bwMode="auto">
          <a:xfrm>
            <a:off x="439900" y="1139071"/>
            <a:ext cx="1964882" cy="64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108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CA" sz="2000" b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Page needed?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7E6837-20C6-4325-B22C-1F7E806EDD7B}"/>
              </a:ext>
            </a:extLst>
          </p:cNvPr>
          <p:cNvSpPr/>
          <p:nvPr/>
        </p:nvSpPr>
        <p:spPr bwMode="auto">
          <a:xfrm>
            <a:off x="2505838" y="1139071"/>
            <a:ext cx="685597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0CE9B-6880-4010-94E3-FE239B8375D9}"/>
              </a:ext>
            </a:extLst>
          </p:cNvPr>
          <p:cNvSpPr/>
          <p:nvPr/>
        </p:nvSpPr>
        <p:spPr>
          <a:xfrm>
            <a:off x="3202640" y="1139071"/>
            <a:ext cx="8578541" cy="648000"/>
          </a:xfrm>
          <a:prstGeom prst="rect">
            <a:avLst/>
          </a:prstGeom>
          <a:solidFill>
            <a:schemeClr val="bg2"/>
          </a:solidFill>
        </p:spPr>
        <p:txBody>
          <a:bodyPr lIns="144000" rIns="144000" anchor="ctr">
            <a:noAutofit/>
          </a:bodyPr>
          <a:lstStyle/>
          <a:p>
            <a:pPr algn="l">
              <a:spcBef>
                <a:spcPts val="600"/>
              </a:spcBef>
              <a:buClr>
                <a:srgbClr val="00225B"/>
              </a:buClr>
              <a:buSzPct val="85000"/>
            </a:pPr>
            <a:r>
              <a:rPr lang="en-CA" sz="1600" b="1" noProof="0">
                <a:latin typeface="+mn-lt"/>
                <a:cs typeface="+mn-cs"/>
              </a:rPr>
              <a:t>Could you remove or merge this page </a:t>
            </a:r>
            <a:r>
              <a:rPr lang="en-CA" sz="1600" noProof="0">
                <a:latin typeface="+mn-lt"/>
                <a:cs typeface="+mn-cs"/>
              </a:rPr>
              <a:t>without affecting your storyline?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1AA33D-DE2E-4BC5-A572-EE797C2EA7C1}"/>
              </a:ext>
            </a:extLst>
          </p:cNvPr>
          <p:cNvSpPr/>
          <p:nvPr/>
        </p:nvSpPr>
        <p:spPr bwMode="auto">
          <a:xfrm>
            <a:off x="439900" y="1859151"/>
            <a:ext cx="1964882" cy="64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108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CA" sz="2000" b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Headline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40BD5F-7AA5-4910-B4F7-4FF9023D045B}"/>
              </a:ext>
            </a:extLst>
          </p:cNvPr>
          <p:cNvSpPr/>
          <p:nvPr/>
        </p:nvSpPr>
        <p:spPr bwMode="auto">
          <a:xfrm>
            <a:off x="2505838" y="1859151"/>
            <a:ext cx="685597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E28376-6425-44E8-9526-882B14DC029B}"/>
              </a:ext>
            </a:extLst>
          </p:cNvPr>
          <p:cNvSpPr/>
          <p:nvPr/>
        </p:nvSpPr>
        <p:spPr>
          <a:xfrm>
            <a:off x="3202640" y="1859151"/>
            <a:ext cx="8578541" cy="648000"/>
          </a:xfrm>
          <a:prstGeom prst="rect">
            <a:avLst/>
          </a:prstGeom>
          <a:solidFill>
            <a:schemeClr val="bg2"/>
          </a:solidFill>
        </p:spPr>
        <p:txBody>
          <a:bodyPr lIns="144000" rIns="144000" anchor="ctr">
            <a:noAutofit/>
          </a:bodyPr>
          <a:lstStyle/>
          <a:p>
            <a:pPr>
              <a:spcBef>
                <a:spcPts val="600"/>
              </a:spcBef>
              <a:buClr>
                <a:srgbClr val="00225B"/>
              </a:buClr>
              <a:buSzPct val="85000"/>
            </a:pPr>
            <a:r>
              <a:rPr lang="en-CA" sz="1600" b="1" noProof="0">
                <a:latin typeface="+mn-lt"/>
                <a:cs typeface="+mn-cs"/>
              </a:rPr>
              <a:t>Did you use a </a:t>
            </a:r>
            <a:r>
              <a:rPr lang="en-CA" sz="1600" b="1" i="1" noProof="0">
                <a:latin typeface="+mn-lt"/>
                <a:cs typeface="+mn-cs"/>
              </a:rPr>
              <a:t>headline</a:t>
            </a:r>
            <a:r>
              <a:rPr lang="en-CA" sz="1600" b="1" noProof="0">
                <a:latin typeface="+mn-lt"/>
                <a:cs typeface="+mn-cs"/>
              </a:rPr>
              <a:t> </a:t>
            </a:r>
            <a:r>
              <a:rPr lang="en-CA" sz="1600" noProof="0">
                <a:latin typeface="+mn-lt"/>
                <a:cs typeface="+mn-cs"/>
              </a:rPr>
              <a:t>(maybe with a message box) to communicate the key message </a:t>
            </a:r>
            <a:br>
              <a:rPr lang="en-CA" sz="1600" noProof="0">
                <a:latin typeface="+mn-lt"/>
                <a:cs typeface="+mn-cs"/>
              </a:rPr>
            </a:br>
            <a:r>
              <a:rPr lang="en-CA" sz="1600" noProof="0">
                <a:latin typeface="+mn-lt"/>
                <a:cs typeface="+mn-cs"/>
              </a:rPr>
              <a:t>of your page?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3185-078D-4728-A338-8BAED70F5151}"/>
              </a:ext>
            </a:extLst>
          </p:cNvPr>
          <p:cNvSpPr/>
          <p:nvPr/>
        </p:nvSpPr>
        <p:spPr bwMode="auto">
          <a:xfrm>
            <a:off x="439900" y="2579232"/>
            <a:ext cx="1964882" cy="38879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108000" tIns="72000" rIns="3600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2000" b="0">
                <a:solidFill>
                  <a:schemeClr val="bg1"/>
                </a:solidFill>
                <a:latin typeface="+mn-lt"/>
                <a:cs typeface="+mn-cs"/>
              </a:rPr>
              <a:t>Page optimization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1BBC439-43EE-46FE-BFE0-A8936FFA9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36887"/>
              </p:ext>
            </p:extLst>
          </p:nvPr>
        </p:nvGraphicFramePr>
        <p:xfrm>
          <a:off x="2505838" y="2579231"/>
          <a:ext cx="9275344" cy="388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2843">
                  <a:extLst>
                    <a:ext uri="{9D8B030D-6E8A-4147-A177-3AD203B41FA5}">
                      <a16:colId xmlns:a16="http://schemas.microsoft.com/office/drawing/2014/main" val="3205415789"/>
                    </a:ext>
                  </a:extLst>
                </a:gridCol>
                <a:gridCol w="8582501">
                  <a:extLst>
                    <a:ext uri="{9D8B030D-6E8A-4147-A177-3AD203B41FA5}">
                      <a16:colId xmlns:a16="http://schemas.microsoft.com/office/drawing/2014/main" val="2324330360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Simplicity: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Could you 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remove information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without diluting your key points? </a:t>
                      </a:r>
                      <a:b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</a:b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Or split your page into 2?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99811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Chunking: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Did you 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visually group information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that belongs together?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61377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Page layout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: Is your page layout 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intuitive?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 For example, did you use vertical blocks </a:t>
                      </a:r>
                      <a:b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</a:b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for comparison, horizontal blocks for sequencing, left / right optimization?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343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Contrast and Hierarchy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: Are you using 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size, colour, shapes and font styles </a:t>
                      </a:r>
                      <a:b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</a:b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to create contrast and hierarchy?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33391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9 elements: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Are you applying the 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PrezExpert best practices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to use </a:t>
                      </a:r>
                      <a:b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</a:b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all 9 elements effectively?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 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63205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White space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: Do you have enough white space? Is it evenly distributed </a:t>
                      </a:r>
                      <a:b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</a:b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to make your </a:t>
                      </a:r>
                      <a:r>
                        <a:rPr lang="en-CA" sz="1600" b="1" i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page breathe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properly?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61211"/>
                  </a:ext>
                </a:extLst>
              </a:tr>
            </a:tbl>
          </a:graphicData>
        </a:graphic>
      </p:graphicFrame>
      <p:sp>
        <p:nvSpPr>
          <p:cNvPr id="15" name="Text Box 25">
            <a:extLst>
              <a:ext uri="{FF2B5EF4-FFF2-40B4-BE49-F238E27FC236}">
                <a16:creationId xmlns:a16="http://schemas.microsoft.com/office/drawing/2014/main" id="{23685042-31F4-489D-BB6F-D6E37EFB5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471" y="6541313"/>
            <a:ext cx="1132670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>
            <a:spAutoFit/>
          </a:bodyPr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en-CA" sz="800" b="0">
                <a:solidFill>
                  <a:schemeClr val="tx2"/>
                </a:solidFill>
                <a:latin typeface="+mn-lt"/>
                <a:cs typeface="+mn-cs"/>
              </a:rPr>
              <a:t>The content of the </a:t>
            </a:r>
            <a:r>
              <a:rPr lang="en-CA" sz="800" b="0" i="1">
                <a:solidFill>
                  <a:schemeClr val="tx2"/>
                </a:solidFill>
                <a:latin typeface="+mn-lt"/>
                <a:cs typeface="+mn-cs"/>
              </a:rPr>
              <a:t>pCHECK</a:t>
            </a:r>
            <a:r>
              <a:rPr lang="en-CA" sz="800" b="0">
                <a:solidFill>
                  <a:schemeClr val="tx2"/>
                </a:solidFill>
                <a:latin typeface="+mn-lt"/>
                <a:cs typeface="+mn-cs"/>
              </a:rPr>
              <a:t> is copyrighted by PrezExpert INTL Inc., 2014, updated in 2015-2024.  All rights reserved.                                                                                                                                                                          www.prezexpert.com</a:t>
            </a:r>
          </a:p>
        </p:txBody>
      </p:sp>
    </p:spTree>
    <p:extLst>
      <p:ext uri="{BB962C8B-B14F-4D97-AF65-F5344CB8AC3E}">
        <p14:creationId xmlns:p14="http://schemas.microsoft.com/office/powerpoint/2010/main" val="24635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arn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428179"/>
            <a:ext cx="11233248" cy="60016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noProof="0">
                <a:solidFill>
                  <a:schemeClr val="bg1"/>
                </a:solidFill>
              </a:rPr>
              <a:t>Do not use </a:t>
            </a:r>
            <a:br>
              <a:rPr lang="en-CA" sz="9600" b="0" noProof="0">
                <a:solidFill>
                  <a:schemeClr val="bg1"/>
                </a:solidFill>
              </a:rPr>
            </a:br>
            <a:r>
              <a:rPr lang="en-CA" sz="9600" b="0" noProof="0">
                <a:solidFill>
                  <a:schemeClr val="bg1"/>
                </a:solidFill>
              </a:rPr>
              <a:t>any layouts </a:t>
            </a:r>
            <a:br>
              <a:rPr lang="en-CA" sz="9600" b="0" noProof="0">
                <a:solidFill>
                  <a:schemeClr val="bg1"/>
                </a:solidFill>
              </a:rPr>
            </a:br>
            <a:r>
              <a:rPr lang="en-CA" sz="9600" b="0" noProof="0">
                <a:solidFill>
                  <a:schemeClr val="bg1"/>
                </a:solidFill>
              </a:rPr>
              <a:t>that may appear after this one</a:t>
            </a:r>
          </a:p>
        </p:txBody>
      </p:sp>
    </p:spTree>
    <p:extLst>
      <p:ext uri="{BB962C8B-B14F-4D97-AF65-F5344CB8AC3E}">
        <p14:creationId xmlns:p14="http://schemas.microsoft.com/office/powerpoint/2010/main" val="27513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ayou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kern="0">
                <a:solidFill>
                  <a:schemeClr val="bg1"/>
                </a:solidFill>
              </a:rPr>
              <a:t>Section divider </a:t>
            </a:r>
            <a:br>
              <a:rPr lang="en-CA" sz="9600" b="0" kern="0">
                <a:solidFill>
                  <a:schemeClr val="bg1"/>
                </a:solidFill>
              </a:rPr>
            </a:br>
            <a:r>
              <a:rPr lang="en-CA" sz="9600" b="0" kern="0">
                <a:solidFill>
                  <a:schemeClr val="bg1"/>
                </a:solidFill>
              </a:rPr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47222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lling Agen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34D3-8EB7-7790-76BE-AE1D0AF8E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7057264" cy="9000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CA"/>
              <a:t>“Content” or “Agenda”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531B8B5C-36AE-49ED-8CBE-90633204D6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700808"/>
            <a:ext cx="7891142" cy="540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00">
                <a:solidFill>
                  <a:schemeClr val="bg1"/>
                </a:solidFill>
              </a:defRPr>
            </a:lvl1pPr>
            <a:lvl2pPr marL="230400" indent="0">
              <a:buNone/>
              <a:defRPr/>
            </a:lvl2pPr>
            <a:lvl3pPr marL="439200" indent="0">
              <a:buNone/>
              <a:defRPr/>
            </a:lvl3pPr>
            <a:lvl4pPr marL="622800" indent="0">
              <a:buNone/>
              <a:defRPr/>
            </a:lvl4pPr>
            <a:lvl5pPr marL="802800" indent="0">
              <a:buNone/>
              <a:defRPr/>
            </a:lvl5pPr>
          </a:lstStyle>
          <a:p>
            <a:pPr lvl="0"/>
            <a:r>
              <a:rPr lang="en-CA"/>
              <a:t>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368" y="1706327"/>
            <a:ext cx="7057264" cy="4392000"/>
          </a:xfrm>
        </p:spPr>
        <p:txBody>
          <a:bodyPr/>
          <a:lstStyle>
            <a:lvl1pPr marL="792000" indent="-504000">
              <a:spcBef>
                <a:spcPts val="2400"/>
              </a:spcBef>
              <a:buClr>
                <a:schemeClr val="accent6"/>
              </a:buClr>
              <a:buSzPct val="100000"/>
              <a:buFont typeface="+mj-lt"/>
              <a:buAutoNum type="arabicPeriod"/>
              <a:defRPr sz="2800" b="0"/>
            </a:lvl1pPr>
            <a:lvl2pPr marL="1224000" indent="-396000">
              <a:spcBef>
                <a:spcPts val="400"/>
              </a:spcBef>
              <a:buClr>
                <a:schemeClr val="tx1"/>
              </a:buClr>
              <a:buFont typeface="+mj-lt"/>
              <a:buAutoNum type="alphaLcParenR"/>
              <a:defRPr sz="2400" b="0"/>
            </a:lvl2pPr>
            <a:lvl3pPr>
              <a:defRPr sz="2400"/>
            </a:lvl3pPr>
            <a:lvl4pPr>
              <a:defRPr sz="2000"/>
            </a:lvl4pPr>
            <a:lvl5pPr>
              <a:defRPr sz="2800"/>
            </a:lvl5pPr>
            <a:lvl6pPr>
              <a:defRPr sz="2400"/>
            </a:lvl6pPr>
            <a:lvl7pPr>
              <a:defRPr sz="3200"/>
            </a:lvl7pPr>
            <a:lvl8pPr>
              <a:defRPr sz="2800"/>
            </a:lvl8pPr>
            <a:lvl9pPr>
              <a:defRPr sz="2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E9BFF-E2F9-CE55-BE20-F49CB769B733}"/>
              </a:ext>
            </a:extLst>
          </p:cNvPr>
          <p:cNvSpPr/>
          <p:nvPr/>
        </p:nvSpPr>
        <p:spPr>
          <a:xfrm>
            <a:off x="7891143" y="0"/>
            <a:ext cx="43008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endParaRPr lang="en-CA" sz="1600">
              <a:latin typeface="+mj-lt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7583D7F-8BF5-91A7-5A1A-61781130497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143" y="0"/>
            <a:ext cx="4300855" cy="6221768"/>
          </a:xfrm>
          <a:prstGeom prst="rect">
            <a:avLst/>
          </a:prstGeom>
        </p:spPr>
        <p:txBody>
          <a:bodyPr wrap="square" lIns="864000" rIns="864000" bIns="1656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17447-937C-F40D-B6D4-450BD7E9DDA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256240" y="6431884"/>
            <a:ext cx="2952328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FFED2-0EAC-8DE0-8009-20F741240C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page number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34D3-8EB7-7790-76BE-AE1D0AF8E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8640960" cy="9000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CA"/>
              <a:t>“Content” or “Agenda”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368" y="1706327"/>
            <a:ext cx="8640960" cy="4392000"/>
          </a:xfrm>
        </p:spPr>
        <p:txBody>
          <a:bodyPr/>
          <a:lstStyle>
            <a:lvl1pPr marL="720000" indent="-432000">
              <a:spcBef>
                <a:spcPts val="2000"/>
              </a:spcBef>
              <a:buClr>
                <a:schemeClr val="accent6"/>
              </a:buClr>
              <a:buSzPct val="100000"/>
              <a:buFont typeface="+mj-lt"/>
              <a:buAutoNum type="arabicPeriod"/>
              <a:tabLst>
                <a:tab pos="8515350" algn="r"/>
              </a:tabLst>
              <a:defRPr sz="2200" b="1">
                <a:solidFill>
                  <a:schemeClr val="accent6"/>
                </a:solidFill>
              </a:defRPr>
            </a:lvl1pPr>
            <a:lvl2pPr marL="1080000" indent="-3240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8515350" algn="r"/>
              </a:tabLst>
              <a:defRPr sz="1800" b="0"/>
            </a:lvl2pPr>
            <a:lvl3pPr>
              <a:defRPr sz="2400"/>
            </a:lvl3pPr>
            <a:lvl4pPr>
              <a:defRPr sz="2000"/>
            </a:lvl4pPr>
            <a:lvl5pPr>
              <a:defRPr sz="2800"/>
            </a:lvl5pPr>
            <a:lvl6pPr>
              <a:defRPr sz="2400"/>
            </a:lvl6pPr>
            <a:lvl7pPr>
              <a:defRPr sz="3200"/>
            </a:lvl7pPr>
            <a:lvl8pPr>
              <a:defRPr sz="2800"/>
            </a:lvl8pPr>
            <a:lvl9pPr>
              <a:defRPr sz="2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17447-937C-F40D-B6D4-450BD7E9DDA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968208" y="6431884"/>
            <a:ext cx="3240360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FFED2-0EAC-8DE0-8009-20F741240C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rgundy 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8FE17-C317-4959-BF34-0C19774A25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1700808"/>
            <a:ext cx="8928000" cy="216024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bg1"/>
                </a:solidFill>
              </a:defRPr>
            </a:lvl1pPr>
          </a:lstStyle>
          <a:p>
            <a:r>
              <a:rPr lang="en-CA"/>
              <a:t>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E48DC7-507A-40DD-AD95-27706BEEE1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3933224"/>
            <a:ext cx="8951168" cy="503888"/>
          </a:xfrm>
        </p:spPr>
        <p:txBody>
          <a:bodyPr lIns="36000" rIns="36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Section subtitle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74314-58C4-5518-21EE-EA538A821B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00538-A04F-BB7C-A20B-63D9F4CD9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ZoneTexte 8">
            <a:extLst>
              <a:ext uri="{FF2B5EF4-FFF2-40B4-BE49-F238E27FC236}">
                <a16:creationId xmlns:a16="http://schemas.microsoft.com/office/drawing/2014/main" id="{69332E32-4EA2-D4C7-41C5-9EFB6DA4A53B}"/>
              </a:ext>
            </a:extLst>
          </p:cNvPr>
          <p:cNvSpPr txBox="1"/>
          <p:nvPr/>
        </p:nvSpPr>
        <p:spPr>
          <a:xfrm>
            <a:off x="406800" y="6432194"/>
            <a:ext cx="6715247" cy="215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1400" spc="40" baseline="0" noProof="0">
                <a:solidFill>
                  <a:schemeClr val="bg1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6186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F47F3-01D1-424D-9360-383FC19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548680"/>
            <a:ext cx="11376000" cy="90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228733-D441-43CE-AAFA-D7A970D7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8" y="1556792"/>
            <a:ext cx="11376000" cy="4680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 for paragraph title</a:t>
            </a:r>
          </a:p>
          <a:p>
            <a:pPr lvl="7"/>
            <a:r>
              <a:rPr lang="en-CA"/>
              <a:t>Eighth level for a second text option without bullet</a:t>
            </a:r>
          </a:p>
          <a:p>
            <a:pPr lvl="8"/>
            <a:r>
              <a:rPr lang="en-CA"/>
              <a:t>Ninth level (same as third level)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5A675-CF78-4C59-892C-14186E9EB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64632" y="6431884"/>
            <a:ext cx="3743936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7FB0A-A751-4453-99BF-AD685EF52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5813" y="6431884"/>
            <a:ext cx="551376" cy="216000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C8B7B31-D8B0-402B-81F5-4128C3C12E10}"/>
              </a:ext>
            </a:extLst>
          </p:cNvPr>
          <p:cNvCxnSpPr>
            <a:cxnSpLocks/>
          </p:cNvCxnSpPr>
          <p:nvPr/>
        </p:nvCxnSpPr>
        <p:spPr>
          <a:xfrm>
            <a:off x="-312712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507FCD7-5CA6-432C-A1FF-AF336D682028}"/>
              </a:ext>
            </a:extLst>
          </p:cNvPr>
          <p:cNvCxnSpPr>
            <a:cxnSpLocks/>
          </p:cNvCxnSpPr>
          <p:nvPr/>
        </p:nvCxnSpPr>
        <p:spPr>
          <a:xfrm>
            <a:off x="-312712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D4A4B71-4B03-4B07-B03D-66DCF751DCBA}"/>
              </a:ext>
            </a:extLst>
          </p:cNvPr>
          <p:cNvCxnSpPr>
            <a:cxnSpLocks/>
          </p:cNvCxnSpPr>
          <p:nvPr/>
        </p:nvCxnSpPr>
        <p:spPr>
          <a:xfrm>
            <a:off x="12288688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63BF5F8-B9FF-48BC-BC56-B79433E7CF17}"/>
              </a:ext>
            </a:extLst>
          </p:cNvPr>
          <p:cNvCxnSpPr>
            <a:cxnSpLocks/>
          </p:cNvCxnSpPr>
          <p:nvPr/>
        </p:nvCxnSpPr>
        <p:spPr>
          <a:xfrm>
            <a:off x="12288688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D2F8315-0DFC-462D-9F60-3CAC21CAA9E7}"/>
              </a:ext>
            </a:extLst>
          </p:cNvPr>
          <p:cNvCxnSpPr>
            <a:cxnSpLocks/>
          </p:cNvCxnSpPr>
          <p:nvPr/>
        </p:nvCxnSpPr>
        <p:spPr>
          <a:xfrm flipV="1">
            <a:off x="407368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B247E4D-46BF-4399-9E66-56FFC1F28849}"/>
              </a:ext>
            </a:extLst>
          </p:cNvPr>
          <p:cNvCxnSpPr>
            <a:cxnSpLocks/>
          </p:cNvCxnSpPr>
          <p:nvPr/>
        </p:nvCxnSpPr>
        <p:spPr>
          <a:xfrm flipV="1">
            <a:off x="11784632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3718CDF-5404-4E91-8D05-8747B4D0B1A0}"/>
              </a:ext>
            </a:extLst>
          </p:cNvPr>
          <p:cNvCxnSpPr>
            <a:cxnSpLocks/>
          </p:cNvCxnSpPr>
          <p:nvPr/>
        </p:nvCxnSpPr>
        <p:spPr>
          <a:xfrm flipV="1">
            <a:off x="407368" y="7029424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EEEE647-BF4C-49B3-B741-B21F0BC95DF2}"/>
              </a:ext>
            </a:extLst>
          </p:cNvPr>
          <p:cNvCxnSpPr>
            <a:cxnSpLocks/>
          </p:cNvCxnSpPr>
          <p:nvPr/>
        </p:nvCxnSpPr>
        <p:spPr>
          <a:xfrm flipV="1">
            <a:off x="11784632" y="6957392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8">
            <a:extLst>
              <a:ext uri="{FF2B5EF4-FFF2-40B4-BE49-F238E27FC236}">
                <a16:creationId xmlns:a16="http://schemas.microsoft.com/office/drawing/2014/main" id="{127ED434-4282-72B0-E1FB-F1983EBCF3E3}"/>
              </a:ext>
            </a:extLst>
          </p:cNvPr>
          <p:cNvSpPr txBox="1"/>
          <p:nvPr/>
        </p:nvSpPr>
        <p:spPr>
          <a:xfrm>
            <a:off x="406800" y="6432194"/>
            <a:ext cx="6715249" cy="215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1400" spc="40" baseline="0" noProof="0">
                <a:solidFill>
                  <a:schemeClr val="accent6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9258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SzPct val="100000"/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14000" indent="-180000" algn="l" defTabSz="914400" rtl="0" eaLnBrk="1" latinLnBrk="0" hangingPunct="1">
        <a:lnSpc>
          <a:spcPct val="100000"/>
        </a:lnSpc>
        <a:spcBef>
          <a:spcPts val="4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914400" rtl="0" eaLnBrk="1" latinLnBrk="0" hangingPunct="1">
        <a:lnSpc>
          <a:spcPct val="100000"/>
        </a:lnSpc>
        <a:spcBef>
          <a:spcPts val="2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96000" indent="-396000" algn="l" defTabSz="914400" rtl="0" eaLnBrk="1" latinLnBrk="0" hangingPunct="1">
        <a:lnSpc>
          <a:spcPct val="100000"/>
        </a:lnSpc>
        <a:spcBef>
          <a:spcPts val="1400"/>
        </a:spcBef>
        <a:buClr>
          <a:schemeClr val="accent6"/>
        </a:buClr>
        <a:buFont typeface="+mj-lt"/>
        <a:buAutoNum type="arabicPeriod"/>
        <a:defRPr sz="18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288000" algn="l" defTabSz="914400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Font typeface="+mj-lt"/>
        <a:buAutoNum type="alphaLcParenR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SzPct val="100000"/>
        <a:buFont typeface="Arial" panose="020B0604020202020204" pitchFamily="34" charset="0"/>
        <a:buChar char="​"/>
        <a:defRPr sz="2000" b="1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414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257">
          <p15:clr>
            <a:srgbClr val="F26B43"/>
          </p15:clr>
        </p15:guide>
        <p15:guide id="10" pos="7423">
          <p15:clr>
            <a:srgbClr val="F26B43"/>
          </p15:clr>
        </p15:guide>
        <p15:guide id="11" orient="horz" pos="981">
          <p15:clr>
            <a:srgbClr val="F26B43"/>
          </p15:clr>
        </p15:guide>
        <p15:guide id="12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648E-8CA5-5DA8-1D10-75581BDB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441" y="623261"/>
            <a:ext cx="11161371" cy="1779739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4800">
                <a:cs typeface="Arial"/>
              </a:rPr>
              <a:t>All Weather Fundamental Surprise</a:t>
            </a:r>
            <a:br>
              <a:rPr lang="en-US" sz="4800">
                <a:cs typeface="Arial"/>
              </a:rPr>
            </a:br>
            <a:r>
              <a:rPr lang="en-US" sz="4800">
                <a:cs typeface="Arial"/>
              </a:rPr>
              <a:t>Enhanced  Momentum Strategy </a:t>
            </a:r>
            <a:br>
              <a:rPr lang="en-US" sz="4800">
                <a:cs typeface="Arial"/>
              </a:rPr>
            </a:br>
            <a:r>
              <a:rPr lang="en-US" sz="1800">
                <a:cs typeface="Arial"/>
              </a:rPr>
              <a:t>With Hidden Markov Model Regime Detection</a:t>
            </a:r>
            <a:endParaRPr lang="zh-CN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E0C1-52D9-B8A2-BF7B-9DD8031C2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163" y="3310853"/>
            <a:ext cx="3632758" cy="2403969"/>
          </a:xfrm>
        </p:spPr>
        <p:txBody>
          <a:bodyPr vert="horz" lIns="14400" tIns="45720" rIns="14400" bIns="45720" rtlCol="0" anchor="t">
            <a:noAutofit/>
          </a:bodyPr>
          <a:lstStyle/>
          <a:p>
            <a:r>
              <a:rPr lang="en-US" sz="2800" b="1" dirty="0"/>
              <a:t>Montreal </a:t>
            </a:r>
            <a:r>
              <a:rPr lang="en-US" sz="2800" b="1" dirty="0" err="1"/>
              <a:t>McGillians</a:t>
            </a:r>
            <a:endParaRPr lang="en-US" sz="2800" b="1" dirty="0">
              <a:cs typeface="Arial"/>
            </a:endParaRPr>
          </a:p>
          <a:p>
            <a:pPr>
              <a:spcBef>
                <a:spcPts val="0"/>
              </a:spcBef>
            </a:pPr>
            <a:endParaRPr lang="en-US" sz="2000"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cs typeface="Arial"/>
              </a:rPr>
              <a:t>Florentin </a:t>
            </a:r>
            <a:r>
              <a:rPr lang="en-US" sz="2000" dirty="0" err="1">
                <a:cs typeface="Arial"/>
              </a:rPr>
              <a:t>Belfio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cs typeface="Arial"/>
              </a:rPr>
              <a:t>Henry Tang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cs typeface="Arial"/>
              </a:rPr>
              <a:t>Rick Yabuki-Soh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cs typeface="Arial"/>
              </a:rPr>
              <a:t>Yash Sethi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cs typeface="Arial"/>
              </a:rPr>
              <a:t>Arturo Medina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0"/>
              </a:spcBef>
            </a:pPr>
            <a:endParaRPr lang="en-US" sz="2000">
              <a:solidFill>
                <a:srgbClr val="000000"/>
              </a:solidFill>
              <a:cs typeface="Arial"/>
            </a:endParaRPr>
          </a:p>
          <a:p>
            <a:endParaRPr lang="en-US" sz="2800">
              <a:cs typeface="Arial"/>
            </a:endParaRPr>
          </a:p>
          <a:p>
            <a:endParaRPr lang="en-US" sz="280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3704B-C173-96A1-E282-76234C599A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260" y="5715000"/>
            <a:ext cx="4620540" cy="288000"/>
          </a:xfrm>
        </p:spPr>
        <p:txBody>
          <a:bodyPr/>
          <a:lstStyle/>
          <a:p>
            <a:r>
              <a:rPr lang="en-US"/>
              <a:t>October 2024</a:t>
            </a:r>
          </a:p>
        </p:txBody>
      </p:sp>
    </p:spTree>
    <p:extLst>
      <p:ext uri="{BB962C8B-B14F-4D97-AF65-F5344CB8AC3E}">
        <p14:creationId xmlns:p14="http://schemas.microsoft.com/office/powerpoint/2010/main" val="33650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4FF6-725F-EF90-CF4C-E091491D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89" y="289443"/>
            <a:ext cx="11376000" cy="900000"/>
          </a:xfrm>
        </p:spPr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8C391-3FBD-7859-6E72-648C6AF7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388" y="2107969"/>
            <a:ext cx="1669280" cy="3797831"/>
          </a:xfrm>
        </p:spPr>
        <p:txBody>
          <a:bodyPr vert="horz" lIns="144000" tIns="108000" rIns="144000" bIns="108000" rtlCol="0" anchor="t" anchorCtr="0">
            <a:noAutofit/>
          </a:bodyPr>
          <a:lstStyle/>
          <a:p>
            <a:r>
              <a:rPr lang="en-US" u="sng">
                <a:cs typeface="Arial"/>
              </a:rPr>
              <a:t>Investment Process</a:t>
            </a: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Dynamic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r>
              <a:rPr lang="en-US">
                <a:cs typeface="Arial"/>
              </a:rPr>
              <a:t>4 Stage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r>
              <a:rPr lang="en-US">
                <a:cs typeface="Arial"/>
              </a:rPr>
              <a:t>Portfolio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r>
              <a:rPr lang="en-US">
                <a:cs typeface="Arial"/>
              </a:rPr>
              <a:t>Construction</a:t>
            </a:r>
          </a:p>
          <a:p>
            <a:r>
              <a:rPr lang="en-US">
                <a:cs typeface="Arial"/>
              </a:rPr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278ED-C749-7C71-7DBB-BA8AEB738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1851" y="2121738"/>
            <a:ext cx="9401381" cy="3797831"/>
          </a:xfrm>
        </p:spPr>
        <p:txBody>
          <a:bodyPr vert="horz" lIns="144000" tIns="108000" rIns="144000" bIns="10800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b="1">
                <a:cs typeface="Arial"/>
              </a:rPr>
              <a:t>Stage1 Identify market regimes: </a:t>
            </a:r>
            <a:r>
              <a:rPr lang="en-US" u="sng">
                <a:cs typeface="Arial"/>
              </a:rPr>
              <a:t>Momentum</a:t>
            </a:r>
            <a:r>
              <a:rPr lang="en-US">
                <a:cs typeface="Arial"/>
              </a:rPr>
              <a:t> or </a:t>
            </a:r>
            <a:r>
              <a:rPr lang="en-US" u="sng">
                <a:cs typeface="Arial"/>
              </a:rPr>
              <a:t>Defensive</a:t>
            </a:r>
            <a:r>
              <a:rPr lang="en-US" b="1">
                <a:cs typeface="Arial"/>
              </a:rPr>
              <a:t> </a:t>
            </a:r>
            <a:r>
              <a:rPr lang="en-US">
                <a:cs typeface="Arial"/>
              </a:rPr>
              <a:t>(Hidden Markov Chains)</a:t>
            </a:r>
          </a:p>
          <a:p>
            <a:pPr>
              <a:spcAft>
                <a:spcPts val="400"/>
              </a:spcAft>
            </a:pPr>
            <a:r>
              <a:rPr lang="ja-JP" altLang="en-US">
                <a:cs typeface="Arial"/>
              </a:rPr>
              <a:t>　　　　　　　　</a:t>
            </a:r>
            <a:r>
              <a:rPr lang="en-US" u="sng">
                <a:cs typeface="Arial"/>
              </a:rPr>
              <a:t>Momentum Regime </a:t>
            </a:r>
            <a:r>
              <a:rPr lang="en-US">
                <a:cs typeface="Arial"/>
              </a:rPr>
              <a:t>(Alpha-Weighted)</a:t>
            </a:r>
            <a:endParaRPr lang="en-US"/>
          </a:p>
          <a:p>
            <a:pPr>
              <a:spcAft>
                <a:spcPts val="400"/>
              </a:spcAft>
            </a:pPr>
            <a:r>
              <a:rPr lang="en-US" b="1">
                <a:cs typeface="Arial"/>
              </a:rPr>
              <a:t>Stage2</a:t>
            </a:r>
            <a:r>
              <a:rPr lang="en-US">
                <a:cs typeface="Arial"/>
              </a:rPr>
              <a:t> </a:t>
            </a:r>
            <a:r>
              <a:rPr lang="en-US" b="1">
                <a:cs typeface="Arial"/>
              </a:rPr>
              <a:t>Momentum factors:</a:t>
            </a:r>
            <a:r>
              <a:rPr lang="en-US">
                <a:cs typeface="Arial"/>
              </a:rPr>
              <a:t> Rank the stocks and obtain a</a:t>
            </a:r>
            <a:r>
              <a:rPr lang="en-US" b="1">
                <a:cs typeface="Arial"/>
              </a:rPr>
              <a:t> Momentum subset</a:t>
            </a:r>
            <a:endParaRPr lang="en-US">
              <a:cs typeface="Arial"/>
            </a:endParaRPr>
          </a:p>
          <a:p>
            <a:pPr>
              <a:spcAft>
                <a:spcPts val="1500"/>
              </a:spcAft>
              <a:buNone/>
            </a:pPr>
            <a:r>
              <a:rPr lang="en-US" b="1">
                <a:cs typeface="Arial"/>
              </a:rPr>
              <a:t>Stage3 Earnings surprise:</a:t>
            </a:r>
            <a:r>
              <a:rPr lang="en-US">
                <a:cs typeface="Arial"/>
              </a:rPr>
              <a:t> Rank stocks in the </a:t>
            </a:r>
            <a:r>
              <a:rPr lang="en-US" b="1">
                <a:cs typeface="Arial"/>
              </a:rPr>
              <a:t>Momentum subset</a:t>
            </a:r>
            <a:r>
              <a:rPr lang="en-US">
                <a:cs typeface="Arial"/>
              </a:rPr>
              <a:t> </a:t>
            </a:r>
          </a:p>
          <a:p>
            <a:pPr>
              <a:spcAft>
                <a:spcPts val="400"/>
              </a:spcAft>
            </a:pPr>
            <a:r>
              <a:rPr lang="en-US" b="1">
                <a:cs typeface="Arial"/>
              </a:rPr>
              <a:t>                            </a:t>
            </a:r>
            <a:r>
              <a:rPr lang="en-US" u="sng">
                <a:cs typeface="Arial"/>
              </a:rPr>
              <a:t>Defensive Regime</a:t>
            </a:r>
            <a:r>
              <a:rPr lang="en-US" b="1">
                <a:cs typeface="Arial"/>
              </a:rPr>
              <a:t> </a:t>
            </a:r>
            <a:r>
              <a:rPr lang="en-US">
                <a:cs typeface="Arial"/>
              </a:rPr>
              <a:t>(Risk-Weighted)</a:t>
            </a:r>
          </a:p>
          <a:p>
            <a:pPr>
              <a:spcAft>
                <a:spcPts val="400"/>
              </a:spcAft>
              <a:buNone/>
            </a:pPr>
            <a:r>
              <a:rPr lang="en-US" b="1">
                <a:cs typeface="Arial"/>
              </a:rPr>
              <a:t>Stage2</a:t>
            </a:r>
            <a:r>
              <a:rPr lang="en-US">
                <a:cs typeface="Arial"/>
              </a:rPr>
              <a:t> </a:t>
            </a:r>
            <a:r>
              <a:rPr lang="en-US" b="1">
                <a:cs typeface="Arial"/>
              </a:rPr>
              <a:t>Quality factors*:</a:t>
            </a:r>
            <a:r>
              <a:rPr lang="en-US">
                <a:cs typeface="Arial"/>
              </a:rPr>
              <a:t> Rank the stocks and obtain a</a:t>
            </a:r>
            <a:r>
              <a:rPr lang="en-US" b="1">
                <a:cs typeface="Arial"/>
              </a:rPr>
              <a:t> Quality subset</a:t>
            </a:r>
            <a:endParaRPr lang="en-US">
              <a:cs typeface="Arial"/>
            </a:endParaRPr>
          </a:p>
          <a:p>
            <a:pPr>
              <a:spcAft>
                <a:spcPts val="1500"/>
              </a:spcAft>
              <a:buNone/>
            </a:pPr>
            <a:r>
              <a:rPr lang="en-US" b="1">
                <a:cs typeface="Arial"/>
              </a:rPr>
              <a:t>Stage3 Earnings surprise:</a:t>
            </a:r>
            <a:r>
              <a:rPr lang="en-US">
                <a:cs typeface="Arial"/>
              </a:rPr>
              <a:t> Rank stocks in the </a:t>
            </a:r>
            <a:r>
              <a:rPr lang="en-US" b="1">
                <a:cs typeface="Arial"/>
              </a:rPr>
              <a:t>Quality subset</a:t>
            </a:r>
            <a:r>
              <a:rPr lang="en-US">
                <a:cs typeface="Arial"/>
              </a:rPr>
              <a:t> </a:t>
            </a:r>
          </a:p>
          <a:p>
            <a:pPr>
              <a:spcAft>
                <a:spcPts val="400"/>
              </a:spcAft>
              <a:buNone/>
            </a:pPr>
            <a:r>
              <a:rPr lang="en-US" b="1">
                <a:cs typeface="Arial"/>
              </a:rPr>
              <a:t>Stage4 Dynamic weighting</a:t>
            </a:r>
            <a:r>
              <a:rPr lang="en-US">
                <a:cs typeface="Arial"/>
              </a:rPr>
              <a:t>: 4-month holding, monthly rebalance</a:t>
            </a:r>
            <a:endParaRPr lang="en-US"/>
          </a:p>
          <a:p>
            <a:pPr>
              <a:spcAft>
                <a:spcPts val="400"/>
              </a:spcAft>
            </a:pPr>
            <a:endParaRPr lang="en-US">
              <a:cs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DEC6EA-75C6-861D-D018-B8AA4964799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5244" y="782037"/>
            <a:ext cx="1656607" cy="1158275"/>
          </a:xfrm>
        </p:spPr>
        <p:txBody>
          <a:bodyPr vert="horz" lIns="144000" tIns="108000" rIns="144000" bIns="108000" rtlCol="0" anchor="t" anchorCtr="0">
            <a:noAutofit/>
          </a:bodyPr>
          <a:lstStyle/>
          <a:p>
            <a:r>
              <a:rPr lang="en-US" u="sng"/>
              <a:t>Investment Philosophy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442682-AC34-CD75-A4CD-1421DAF492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61850" y="782037"/>
            <a:ext cx="9413161" cy="1158275"/>
          </a:xfrm>
        </p:spPr>
        <p:txBody>
          <a:bodyPr vert="horz" lIns="144000" tIns="108000" rIns="144000" bIns="10800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  <a:cs typeface="Arial"/>
              </a:rPr>
              <a:t>Momentum strategies work well in the long term but less in turning points, especially for </a:t>
            </a:r>
            <a:r>
              <a:rPr lang="en-US" b="1">
                <a:solidFill>
                  <a:srgbClr val="000000"/>
                </a:solidFill>
                <a:cs typeface="Arial"/>
              </a:rPr>
              <a:t>Mid and Small Market Enterprises (MSME)</a:t>
            </a:r>
            <a:r>
              <a:rPr lang="en-US">
                <a:solidFill>
                  <a:srgbClr val="000000"/>
                </a:solidFill>
                <a:cs typeface="Arial"/>
              </a:rPr>
              <a:t>. We use fundamental surprises (detected by AI Random Forest) and a Macro regime detection model to solve this weakness. 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8E3EB7-9D11-2CCC-358F-3CD88B2426B6}"/>
              </a:ext>
            </a:extLst>
          </p:cNvPr>
          <p:cNvSpPr txBox="1"/>
          <p:nvPr/>
        </p:nvSpPr>
        <p:spPr>
          <a:xfrm>
            <a:off x="322082" y="6070705"/>
            <a:ext cx="118934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1200">
                <a:cs typeface="Arial"/>
              </a:rPr>
              <a:t>*</a:t>
            </a:r>
            <a:r>
              <a:rPr lang="zh-CN" altLang="en-US" sz="1200">
                <a:solidFill>
                  <a:srgbClr val="000000"/>
                </a:solidFill>
                <a:cs typeface="Arial"/>
              </a:rPr>
              <a:t>Asness, C., Frazzini, A., Israel, R., Moskowitz, T. J., &amp; Pedersen, L. H. (2018). Size matters, if you control your junk. Journal of Financial Economics, 129(3), 479-509.</a:t>
            </a:r>
          </a:p>
        </p:txBody>
      </p:sp>
    </p:spTree>
    <p:extLst>
      <p:ext uri="{BB962C8B-B14F-4D97-AF65-F5344CB8AC3E}">
        <p14:creationId xmlns:p14="http://schemas.microsoft.com/office/powerpoint/2010/main" val="2515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85EA-EE08-2697-31EB-C417CB540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01CE-ED7B-986F-567F-6DBF8869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Earnings Surprises Power Small Cap Gains</a:t>
            </a:r>
          </a:p>
        </p:txBody>
      </p:sp>
      <p:pic>
        <p:nvPicPr>
          <p:cNvPr id="8" name="Content Placeholder 7" descr="A white background with black text and a blue dot&#10;&#10;Description automatically generated">
            <a:extLst>
              <a:ext uri="{FF2B5EF4-FFF2-40B4-BE49-F238E27FC236}">
                <a16:creationId xmlns:a16="http://schemas.microsoft.com/office/drawing/2014/main" id="{64D19530-BB8E-E6CF-B17E-519228DB8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70" y="1783964"/>
            <a:ext cx="6194126" cy="366485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FB5E6-7DBB-297D-A91F-69B472F0E40A}"/>
              </a:ext>
            </a:extLst>
          </p:cNvPr>
          <p:cNvSpPr txBox="1"/>
          <p:nvPr/>
        </p:nvSpPr>
        <p:spPr>
          <a:xfrm>
            <a:off x="14079256" y="4408138"/>
            <a:ext cx="168483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spcBef>
                <a:spcPts val="1800"/>
              </a:spcBef>
            </a:pPr>
            <a:r>
              <a:rPr lang="en-US" sz="2000" err="1">
                <a:latin typeface="+mj-lt"/>
              </a:rPr>
              <a:t>M.Cap</a:t>
            </a:r>
            <a:r>
              <a:rPr lang="en-US" sz="2000">
                <a:latin typeface="+mj-lt"/>
              </a:rPr>
              <a:t>. &gt; $1B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F24B8-71BE-7896-D6A0-A62DB3CE376A}"/>
              </a:ext>
            </a:extLst>
          </p:cNvPr>
          <p:cNvSpPr txBox="1"/>
          <p:nvPr/>
        </p:nvSpPr>
        <p:spPr>
          <a:xfrm>
            <a:off x="1956378" y="5473435"/>
            <a:ext cx="2411120" cy="400110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000">
                <a:latin typeface="+mj-lt"/>
              </a:rPr>
              <a:t>Market Cap. &lt; $1B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216939-0479-12AB-BC48-9C3BDB0FD072}"/>
              </a:ext>
            </a:extLst>
          </p:cNvPr>
          <p:cNvSpPr/>
          <p:nvPr/>
        </p:nvSpPr>
        <p:spPr>
          <a:xfrm>
            <a:off x="7491108" y="3078271"/>
            <a:ext cx="3106455" cy="7014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r>
              <a:rPr lang="en-US" sz="1600"/>
              <a:t>Random Forest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0824777-F0AA-5131-E99A-47DF48FF9C03}"/>
              </a:ext>
            </a:extLst>
          </p:cNvPr>
          <p:cNvSpPr/>
          <p:nvPr/>
        </p:nvSpPr>
        <p:spPr>
          <a:xfrm>
            <a:off x="6590780" y="1463130"/>
            <a:ext cx="1576190" cy="7159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r>
              <a:rPr lang="en-US" sz="1600"/>
              <a:t>Firm Specific Data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280A30E-E336-7559-0796-51140478CF09}"/>
              </a:ext>
            </a:extLst>
          </p:cNvPr>
          <p:cNvSpPr/>
          <p:nvPr/>
        </p:nvSpPr>
        <p:spPr>
          <a:xfrm>
            <a:off x="8256241" y="1463130"/>
            <a:ext cx="1576190" cy="716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r>
              <a:rPr lang="en-US" sz="1600"/>
              <a:t>Macro Specific 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FA70F35-87E1-08F1-D33C-6B645E49404D}"/>
              </a:ext>
            </a:extLst>
          </p:cNvPr>
          <p:cNvSpPr/>
          <p:nvPr/>
        </p:nvSpPr>
        <p:spPr>
          <a:xfrm>
            <a:off x="9921702" y="1463130"/>
            <a:ext cx="1576190" cy="716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r>
              <a:rPr lang="en-US" sz="1600"/>
              <a:t>Analysts EPS Estimates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CB77A35-1D23-8D96-9A3A-170B8F7E429B}"/>
              </a:ext>
            </a:extLst>
          </p:cNvPr>
          <p:cNvSpPr/>
          <p:nvPr/>
        </p:nvSpPr>
        <p:spPr>
          <a:xfrm>
            <a:off x="8256240" y="4608193"/>
            <a:ext cx="1576190" cy="716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r>
              <a:rPr lang="en-US" sz="1600"/>
              <a:t>ML EPS Forecast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8061D1-8094-7B52-3AEF-0D49663F1F4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78875" y="2179038"/>
            <a:ext cx="877365" cy="8284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63C60-F081-90D1-0FAD-E3186E5CCC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044336" y="2179530"/>
            <a:ext cx="0" cy="827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16D5C6-E5A6-DF9A-988B-1EEAB880275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9921702" y="2179530"/>
            <a:ext cx="788095" cy="827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979D55-EB3C-22CD-3289-E238CA36E5B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9044335" y="3779728"/>
            <a:ext cx="1" cy="8284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A54499-EE05-5844-1183-AC9FFB5FE5F5}"/>
              </a:ext>
            </a:extLst>
          </p:cNvPr>
          <p:cNvSpPr txBox="1"/>
          <p:nvPr/>
        </p:nvSpPr>
        <p:spPr>
          <a:xfrm rot="16200000">
            <a:off x="-860074" y="3290500"/>
            <a:ext cx="19971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l">
              <a:spcBef>
                <a:spcPts val="1800"/>
              </a:spcBef>
            </a:pPr>
            <a:r>
              <a:rPr lang="en-US" sz="1200" b="1"/>
              <a:t>Average Annualized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7C4CD0-0762-3AEB-B9E1-9508C083B4F3}"/>
                  </a:ext>
                </a:extLst>
              </p:cNvPr>
              <p:cNvSpPr txBox="1"/>
              <p:nvPr/>
            </p:nvSpPr>
            <p:spPr>
              <a:xfrm>
                <a:off x="5891114" y="5644266"/>
                <a:ext cx="5892254" cy="66505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𝑆𝑢𝑟𝑝𝑟𝑖𝑠𝑒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𝐸𝑃𝑆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𝐸𝑠𝑡𝑖𝑚𝑎𝑡𝑒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𝐴𝑛𝑎𝑙𝑦𝑠𝑡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𝐸𝑃𝑆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𝐸𝑠𝑡𝑖𝑚𝑎𝑡𝑒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7C4CD0-0762-3AEB-B9E1-9508C083B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14" y="5644266"/>
                <a:ext cx="5892254" cy="665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E9AE-50BC-7EBC-E181-AB3B3483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12" y="501055"/>
            <a:ext cx="11376000" cy="542813"/>
          </a:xfrm>
        </p:spPr>
        <p:txBody>
          <a:bodyPr anchor="t">
            <a:normAutofit/>
          </a:bodyPr>
          <a:lstStyle/>
          <a:p>
            <a:r>
              <a:rPr lang="en-US" sz="3000"/>
              <a:t>Optimizing Investment Strategies through Regime Detection with HMM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8F7AA-EFBF-C312-A545-061F04BC71EB}"/>
              </a:ext>
            </a:extLst>
          </p:cNvPr>
          <p:cNvSpPr txBox="1"/>
          <p:nvPr/>
        </p:nvSpPr>
        <p:spPr>
          <a:xfrm>
            <a:off x="682235" y="1505478"/>
            <a:ext cx="7977624" cy="400110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000">
                <a:latin typeface="+mj-lt"/>
              </a:rPr>
              <a:t>SP500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B7E52-5F16-A224-824B-15CF70E111B0}"/>
              </a:ext>
            </a:extLst>
          </p:cNvPr>
          <p:cNvSpPr txBox="1"/>
          <p:nvPr/>
        </p:nvSpPr>
        <p:spPr>
          <a:xfrm>
            <a:off x="8812384" y="1891389"/>
            <a:ext cx="3349823" cy="4431983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l">
              <a:spcBef>
                <a:spcPts val="1800"/>
              </a:spcBef>
            </a:pPr>
            <a:r>
              <a:rPr lang="en-US" b="1"/>
              <a:t>Regime 1:</a:t>
            </a:r>
          </a:p>
          <a:p>
            <a:pPr marL="240665" lvl="1">
              <a:spcBef>
                <a:spcPts val="1800"/>
              </a:spcBef>
            </a:pPr>
            <a:r>
              <a:rPr lang="en-US"/>
              <a:t>Momentum screening</a:t>
            </a:r>
            <a:endParaRPr lang="en-US">
              <a:cs typeface="Arial"/>
            </a:endParaRPr>
          </a:p>
          <a:p>
            <a:pPr marL="240665" lvl="1">
              <a:spcBef>
                <a:spcPts val="1800"/>
              </a:spcBef>
            </a:pPr>
            <a:r>
              <a:rPr lang="en-US"/>
              <a:t>Select 25 stocks with EPS</a:t>
            </a:r>
            <a:endParaRPr lang="en-US">
              <a:cs typeface="Arial"/>
            </a:endParaRPr>
          </a:p>
          <a:p>
            <a:pPr marL="240665" lvl="1">
              <a:spcBef>
                <a:spcPts val="1800"/>
              </a:spcBef>
            </a:pPr>
            <a:r>
              <a:rPr lang="en-US"/>
              <a:t>Alpha weighted</a:t>
            </a:r>
            <a:endParaRPr lang="en-US">
              <a:cs typeface="Arial"/>
            </a:endParaRPr>
          </a:p>
          <a:p>
            <a:pPr>
              <a:spcBef>
                <a:spcPts val="1800"/>
              </a:spcBef>
            </a:pPr>
            <a:r>
              <a:rPr lang="en-US" b="1"/>
              <a:t>Regime 0:</a:t>
            </a:r>
            <a:endParaRPr lang="en-US" b="1">
              <a:cs typeface="Arial"/>
            </a:endParaRPr>
          </a:p>
          <a:p>
            <a:pPr marL="240665" lvl="1">
              <a:spcBef>
                <a:spcPts val="1800"/>
              </a:spcBef>
            </a:pPr>
            <a:r>
              <a:rPr lang="en-US"/>
              <a:t>Cash/Asset screening</a:t>
            </a:r>
            <a:endParaRPr lang="en-US">
              <a:cs typeface="Arial"/>
            </a:endParaRPr>
          </a:p>
          <a:p>
            <a:pPr marL="240665" lvl="1">
              <a:spcBef>
                <a:spcPts val="1800"/>
              </a:spcBef>
            </a:pPr>
            <a:r>
              <a:rPr lang="en-US"/>
              <a:t>Select 25 stocks with EPS</a:t>
            </a:r>
            <a:endParaRPr lang="en-US">
              <a:cs typeface="Arial"/>
            </a:endParaRPr>
          </a:p>
          <a:p>
            <a:pPr marL="240665" lvl="1">
              <a:spcBef>
                <a:spcPts val="1800"/>
              </a:spcBef>
            </a:pPr>
            <a:r>
              <a:rPr lang="en-US"/>
              <a:t>Risk weighted</a:t>
            </a:r>
            <a:endParaRPr lang="en-US">
              <a:cs typeface="Arial"/>
            </a:endParaRPr>
          </a:p>
          <a:p>
            <a:pPr marL="800100" lvl="1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2AAA5-1C43-E611-60E5-96E079132570}"/>
              </a:ext>
            </a:extLst>
          </p:cNvPr>
          <p:cNvSpPr txBox="1"/>
          <p:nvPr/>
        </p:nvSpPr>
        <p:spPr>
          <a:xfrm>
            <a:off x="387311" y="6039416"/>
            <a:ext cx="68032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US" sz="2000">
                <a:cs typeface="Arial"/>
              </a:rPr>
              <a:t>Decreased volatility and reduced downside tracking error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558CBF-3C5F-6FA2-0308-6930B022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43" y="1891388"/>
            <a:ext cx="8288312" cy="36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7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51265-3B66-62BD-56A9-5BCD69BF0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04A4-3D35-8149-E373-EE447B17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00" y="483966"/>
            <a:ext cx="11376000" cy="900000"/>
          </a:xfrm>
        </p:spPr>
        <p:txBody>
          <a:bodyPr/>
          <a:lstStyle/>
          <a:p>
            <a:r>
              <a:rPr lang="en-US"/>
              <a:t>Performance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CC859A-3845-73BF-2C75-D1B886BB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95525"/>
              </p:ext>
            </p:extLst>
          </p:nvPr>
        </p:nvGraphicFramePr>
        <p:xfrm>
          <a:off x="408000" y="2511550"/>
          <a:ext cx="4572698" cy="3688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15424">
                  <a:extLst>
                    <a:ext uri="{9D8B030D-6E8A-4147-A177-3AD203B41FA5}">
                      <a16:colId xmlns:a16="http://schemas.microsoft.com/office/drawing/2014/main" val="3344028468"/>
                    </a:ext>
                  </a:extLst>
                </a:gridCol>
                <a:gridCol w="1557274">
                  <a:extLst>
                    <a:ext uri="{9D8B030D-6E8A-4147-A177-3AD203B41FA5}">
                      <a16:colId xmlns:a16="http://schemas.microsoft.com/office/drawing/2014/main" val="2053878194"/>
                    </a:ext>
                  </a:extLst>
                </a:gridCol>
              </a:tblGrid>
              <a:tr h="335295">
                <a:tc>
                  <a:txBody>
                    <a:bodyPr/>
                    <a:lstStyle/>
                    <a:p>
                      <a:r>
                        <a:rPr lang="en-US" sz="1600"/>
                        <a:t>Top 10 Holdings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Total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66694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1. Franklin Covey Co (FC)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2355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2. REX American Res. (RSC)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31089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3. 93397 – file missing 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1763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4. AngioDynamics Inc (ANGO)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10688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5. Hooker Furnishing (HOFT)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96310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6. Quanex Building Prod. (NX)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08999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7. Movado Group Inc (MOVA)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6341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8. 85040 – file missing 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82602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9. CFI Holding SA (CFI)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81304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10. 64785 – file missing 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5993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15BD512-F92D-CF88-895F-4CC1E86A36C4}"/>
              </a:ext>
            </a:extLst>
          </p:cNvPr>
          <p:cNvSpPr/>
          <p:nvPr/>
        </p:nvSpPr>
        <p:spPr>
          <a:xfrm>
            <a:off x="405047" y="1078644"/>
            <a:ext cx="10941986" cy="12642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cs typeface="Arial"/>
              </a:rPr>
              <a:t>Small cap outperformed post COVID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cs typeface="Arial"/>
              </a:rPr>
              <a:t>Volatility is high post COVID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cs typeface="Arial"/>
              </a:rPr>
              <a:t>Portfolio always adhere to the 50-100 position limit, long only, no leverage</a:t>
            </a:r>
          </a:p>
        </p:txBody>
      </p:sp>
      <p:pic>
        <p:nvPicPr>
          <p:cNvPr id="7" name="Picture 6" descr="A graph of a grap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F50AD5F5-0582-BA18-996A-8E8A7ADE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698" y="2414040"/>
            <a:ext cx="6903510" cy="41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3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CE95-CF68-F789-3F33-50A27EF6E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27B6-59DE-7CEB-45F3-E6E95487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Overperformed the S&amp;P 500 and Russell 2000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B2F3AF-2A9D-200D-EE35-3E66494E0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519"/>
              </p:ext>
            </p:extLst>
          </p:nvPr>
        </p:nvGraphicFramePr>
        <p:xfrm>
          <a:off x="407368" y="1207670"/>
          <a:ext cx="11029433" cy="4710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15334">
                  <a:extLst>
                    <a:ext uri="{9D8B030D-6E8A-4147-A177-3AD203B41FA5}">
                      <a16:colId xmlns:a16="http://schemas.microsoft.com/office/drawing/2014/main" val="154528785"/>
                    </a:ext>
                  </a:extLst>
                </a:gridCol>
                <a:gridCol w="1856396">
                  <a:extLst>
                    <a:ext uri="{9D8B030D-6E8A-4147-A177-3AD203B41FA5}">
                      <a16:colId xmlns:a16="http://schemas.microsoft.com/office/drawing/2014/main" val="2165311828"/>
                    </a:ext>
                  </a:extLst>
                </a:gridCol>
                <a:gridCol w="1626275">
                  <a:extLst>
                    <a:ext uri="{9D8B030D-6E8A-4147-A177-3AD203B41FA5}">
                      <a16:colId xmlns:a16="http://schemas.microsoft.com/office/drawing/2014/main" val="644117494"/>
                    </a:ext>
                  </a:extLst>
                </a:gridCol>
                <a:gridCol w="1892217">
                  <a:extLst>
                    <a:ext uri="{9D8B030D-6E8A-4147-A177-3AD203B41FA5}">
                      <a16:colId xmlns:a16="http://schemas.microsoft.com/office/drawing/2014/main" val="171654968"/>
                    </a:ext>
                  </a:extLst>
                </a:gridCol>
                <a:gridCol w="1416092">
                  <a:extLst>
                    <a:ext uri="{9D8B030D-6E8A-4147-A177-3AD203B41FA5}">
                      <a16:colId xmlns:a16="http://schemas.microsoft.com/office/drawing/2014/main" val="2796662845"/>
                    </a:ext>
                  </a:extLst>
                </a:gridCol>
                <a:gridCol w="1423119">
                  <a:extLst>
                    <a:ext uri="{9D8B030D-6E8A-4147-A177-3AD203B41FA5}">
                      <a16:colId xmlns:a16="http://schemas.microsoft.com/office/drawing/2014/main" val="3738972656"/>
                    </a:ext>
                  </a:extLst>
                </a:gridCol>
              </a:tblGrid>
              <a:tr h="41185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Weather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Surprise-Enhanced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Momentum-Only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S&amp;P 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Russell 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32107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Average annualized portfolio returns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20.9%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034949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Annualized portfolio standard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344959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Annualized Alpha (market risk-adjusted return)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6.9%*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4.7%*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4.2%*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5790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Sharpe Ratio (annualized)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738809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Information Ratio (annualized)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172552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Maximum drawdown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7704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Maximum one-month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12036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Annualized Portfolio Turnover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88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191E-8A5E-434D-6A91-82E6364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Discussion &amp; 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380DD-B24C-0C38-8FFD-377E560B5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8" y="1570083"/>
            <a:ext cx="2160239" cy="900000"/>
          </a:xfrm>
        </p:spPr>
        <p:txBody>
          <a:bodyPr/>
          <a:lstStyle/>
          <a:p>
            <a:r>
              <a:rPr lang="en-CA" b="0" i="0" u="none" strike="noStrike">
                <a:effectLst/>
              </a:rPr>
              <a:t>Performance Overview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C3D976-AD5A-ACB6-90F4-598840F7A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8" y="2701419"/>
            <a:ext cx="2160239" cy="3474565"/>
          </a:xfrm>
        </p:spPr>
        <p:txBody>
          <a:bodyPr/>
          <a:lstStyle/>
          <a:p>
            <a:r>
              <a:rPr lang="en-US"/>
              <a:t>Future Improvement Strategies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2B9914-1D04-BEE0-AF7C-556072D60AD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2783368" y="2706305"/>
            <a:ext cx="9000000" cy="3466705"/>
          </a:xfrm>
        </p:spPr>
        <p:txBody>
          <a:bodyPr vert="horz" lIns="216000" tIns="72000" rIns="216000" bIns="72000" rtlCol="0" anchor="t">
            <a:noAutofit/>
          </a:bodyPr>
          <a:lstStyle/>
          <a:p>
            <a:pPr>
              <a:buNone/>
            </a:pPr>
            <a:r>
              <a:rPr lang="en-US">
                <a:cs typeface="Arial"/>
              </a:rPr>
              <a:t>1. Risk Management: diversify the sectors and apply stop loss</a:t>
            </a:r>
          </a:p>
          <a:p>
            <a:pPr>
              <a:buNone/>
            </a:pPr>
            <a:r>
              <a:rPr lang="en-US">
                <a:cs typeface="Arial"/>
              </a:rPr>
              <a:t>2. Defensive Strategy: adding weights to defensive sectors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3. Multi-Factor Model: in small cap universe, value has done better than growth in small cap universe, even though it is opposite in large cap universe.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cs typeface="Arial"/>
              </a:rPr>
              <a:t>4. More fundamental surprise: </a:t>
            </a:r>
            <a:r>
              <a:rPr lang="en-US">
                <a:solidFill>
                  <a:srgbClr val="FF0000"/>
                </a:solidFill>
                <a:cs typeface="Arial"/>
              </a:rPr>
              <a:t>sales,</a:t>
            </a:r>
            <a:r>
              <a:rPr lang="en-US">
                <a:solidFill>
                  <a:srgbClr val="000000"/>
                </a:solidFill>
                <a:cs typeface="Arial"/>
              </a:rPr>
              <a:t> </a:t>
            </a:r>
            <a:r>
              <a:rPr lang="en-US">
                <a:solidFill>
                  <a:srgbClr val="00B050"/>
                </a:solidFill>
                <a:cs typeface="Arial"/>
              </a:rPr>
              <a:t>cash flow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etc</a:t>
            </a:r>
            <a:endParaRPr lang="en-US">
              <a:cs typeface="Arial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cs typeface="Arial"/>
              </a:rPr>
              <a:t>5. Can be scaled for institutional grade product.</a:t>
            </a:r>
          </a:p>
          <a:p>
            <a:endParaRPr lang="en-US">
              <a:solidFill>
                <a:srgbClr val="FF0000"/>
              </a:solidFill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pPr>
              <a:buNone/>
            </a:pPr>
            <a:endParaRPr lang="en-US">
              <a:cs typeface="Arial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008CF84-380F-64C7-D034-887B23D4E12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783368" y="1566023"/>
            <a:ext cx="9000000" cy="933144"/>
          </a:xfrm>
        </p:spPr>
        <p:txBody>
          <a:bodyPr vert="horz" lIns="216000" tIns="72000" rIns="216000" bIns="72000" rtlCol="0" anchor="t">
            <a:noAutofit/>
          </a:bodyPr>
          <a:lstStyle/>
          <a:p>
            <a:pPr>
              <a:buNone/>
            </a:pPr>
            <a:r>
              <a:rPr lang="zh-CN" altLang="en-US">
                <a:cs typeface="Arial"/>
              </a:rPr>
              <a:t>Our Strategy outperformed surprise-enhanced momentum strategy, </a:t>
            </a:r>
            <a:r>
              <a:rPr lang="zh-CN">
                <a:cs typeface="Arial"/>
              </a:rPr>
              <a:t>momentum-only strategy, Russel</a:t>
            </a:r>
            <a:r>
              <a:rPr lang="en-CA" altLang="zh-CN">
                <a:cs typeface="Arial"/>
              </a:rPr>
              <a:t>l</a:t>
            </a:r>
            <a:r>
              <a:rPr lang="zh-CN">
                <a:cs typeface="Arial"/>
              </a:rPr>
              <a:t> 2000 </a:t>
            </a:r>
            <a:r>
              <a:rPr lang="zh-CN" altLang="en-US">
                <a:cs typeface="Arial"/>
              </a:rPr>
              <a:t>and SP500. The enhancement during </a:t>
            </a:r>
            <a:r>
              <a:rPr lang="en-CA" altLang="zh-CN">
                <a:cs typeface="Arial"/>
              </a:rPr>
              <a:t>recovery of COVID and </a:t>
            </a:r>
            <a:r>
              <a:rPr lang="zh-CN" altLang="en-US">
                <a:cs typeface="Arial"/>
              </a:rPr>
              <a:t>meme stock craze was encouraging.</a:t>
            </a:r>
            <a:endParaRPr lang="en-US" altLang="zh-C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4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cGill Template">
  <a:themeElements>
    <a:clrScheme name="Desjardins 2021">
      <a:dk1>
        <a:srgbClr val="000000"/>
      </a:dk1>
      <a:lt1>
        <a:srgbClr val="FFFFFF"/>
      </a:lt1>
      <a:dk2>
        <a:srgbClr val="323C46"/>
      </a:dk2>
      <a:lt2>
        <a:srgbClr val="DEE1E3"/>
      </a:lt2>
      <a:accent1>
        <a:srgbClr val="8C0F1E"/>
      </a:accent1>
      <a:accent2>
        <a:srgbClr val="282828"/>
      </a:accent2>
      <a:accent3>
        <a:srgbClr val="5D6770"/>
      </a:accent3>
      <a:accent4>
        <a:srgbClr val="D2BEAA"/>
      </a:accent4>
      <a:accent5>
        <a:srgbClr val="C8D2EB"/>
      </a:accent5>
      <a:accent6>
        <a:srgbClr val="ED1B2F"/>
      </a:accent6>
      <a:hlink>
        <a:srgbClr val="ED1B2F"/>
      </a:hlink>
      <a:folHlink>
        <a:srgbClr val="000000"/>
      </a:folHlink>
    </a:clrScheme>
    <a:fontScheme name="McGi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08000" tIns="46800" rIns="108000" bIns="46800" rtlCol="0" anchor="ctr"/>
      <a:lstStyle>
        <a:defPPr algn="ctr">
          <a:spcBef>
            <a:spcPts val="8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>
          <a:spcBef>
            <a:spcPts val="1800"/>
          </a:spcBef>
          <a:defRPr sz="2000" dirty="0"/>
        </a:defPPr>
      </a:lstStyle>
    </a:txDef>
  </a:objectDefaults>
  <a:extraClrSchemeLst/>
  <a:custClrLst>
    <a:custClr name="Vert">
      <a:srgbClr val="058C42"/>
    </a:custClr>
    <a:custClr name="Jaune">
      <a:srgbClr val="F3B700"/>
    </a:custClr>
    <a:custClr name="Rouge">
      <a:srgbClr val="ED1B2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AAB4EB"/>
    </a:custClr>
    <a:custClr name="Dusk">
      <a:srgbClr val="F5D7DC"/>
    </a:custClr>
  </a:custClrLst>
  <a:extLst>
    <a:ext uri="{05A4C25C-085E-4340-85A3-A5531E510DB2}">
      <thm15:themeFamily xmlns:thm15="http://schemas.microsoft.com/office/thememl/2012/main" name="McGill Template" id="{58D04E58-F434-6742-8BAA-B2D3978BEC5D}" vid="{ED3DBFF7-B038-8740-8EDD-B4A57FF40F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McGill Template</Template>
  <Application>Microsoft Office PowerPoint</Application>
  <PresentationFormat>宽屏</PresentationFormat>
  <Slides>7</Slides>
  <Notes>5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McGill Template</vt:lpstr>
      <vt:lpstr>All Weather Fundamental Surprise Enhanced  Momentum Strategy  With Hidden Markov Model Regime Detection</vt:lpstr>
      <vt:lpstr>Executive Summary</vt:lpstr>
      <vt:lpstr>Earnings Surprises Power Small Cap Gains</vt:lpstr>
      <vt:lpstr>Optimizing Investment Strategies through Regime Detection with HMM</vt:lpstr>
      <vt:lpstr>Performance Overview</vt:lpstr>
      <vt:lpstr>Overperformed the S&amp;P 500 and Russell 2000</vt:lpstr>
      <vt:lpstr>Strategy Discussion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Florentin Belfio</dc:creator>
  <cp:revision>12</cp:revision>
  <dcterms:created xsi:type="dcterms:W3CDTF">2024-10-02T02:31:00Z</dcterms:created>
  <dcterms:modified xsi:type="dcterms:W3CDTF">2025-02-20T21:44:26Z</dcterms:modified>
</cp:coreProperties>
</file>