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64" r:id="rId3"/>
    <p:sldId id="258" r:id="rId4"/>
    <p:sldId id="259" r:id="rId5"/>
    <p:sldId id="260" r:id="rId6"/>
    <p:sldId id="262" r:id="rId7"/>
    <p:sldId id="265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30255-5C53-CF88-7E90-B069C40CFFB5}" v="657" dt="2024-10-03T15:22:26.720"/>
    <p1510:client id="{3D165066-83CF-3647-A2EA-9724EC08DD29}" v="1080" dt="2024-10-04T00:53:24.586"/>
    <p1510:client id="{96BDED7E-A63C-D99F-E7E4-C6808C199997}" v="2048" dt="2024-10-04T01:24:35.994"/>
    <p1510:client id="{ACADDBCF-2428-E9FC-56DB-9DFA33BE8458}" v="1431" dt="2024-10-03T22:23:45.347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ntin Belfio" userId="405a1392-d1b9-47a7-adb7-4e8bc2691b4d" providerId="ADAL" clId="{3D165066-83CF-3647-A2EA-9724EC08DD29}"/>
    <pc:docChg chg="undo custSel modSld">
      <pc:chgData name="Florentin Belfio" userId="405a1392-d1b9-47a7-adb7-4e8bc2691b4d" providerId="ADAL" clId="{3D165066-83CF-3647-A2EA-9724EC08DD29}" dt="2024-10-04T00:53:24.586" v="1093" actId="14100"/>
      <pc:docMkLst>
        <pc:docMk/>
      </pc:docMkLst>
      <pc:sldChg chg="modSp mod">
        <pc:chgData name="Florentin Belfio" userId="405a1392-d1b9-47a7-adb7-4e8bc2691b4d" providerId="ADAL" clId="{3D165066-83CF-3647-A2EA-9724EC08DD29}" dt="2024-10-03T20:17:00.916" v="1049" actId="20577"/>
        <pc:sldMkLst>
          <pc:docMk/>
          <pc:sldMk cId="3365007071" sldId="257"/>
        </pc:sldMkLst>
        <pc:spChg chg="mod">
          <ac:chgData name="Florentin Belfio" userId="405a1392-d1b9-47a7-adb7-4e8bc2691b4d" providerId="ADAL" clId="{3D165066-83CF-3647-A2EA-9724EC08DD29}" dt="2024-10-03T20:17:00.916" v="1049" actId="20577"/>
          <ac:spMkLst>
            <pc:docMk/>
            <pc:sldMk cId="3365007071" sldId="257"/>
            <ac:spMk id="8" creationId="{533DAC0F-EC4D-0672-55B1-DD6FEB110E29}"/>
          </ac:spMkLst>
        </pc:spChg>
      </pc:sldChg>
      <pc:sldChg chg="modSp mod">
        <pc:chgData name="Florentin Belfio" userId="405a1392-d1b9-47a7-adb7-4e8bc2691b4d" providerId="ADAL" clId="{3D165066-83CF-3647-A2EA-9724EC08DD29}" dt="2024-10-03T20:15:13.330" v="1045" actId="20577"/>
        <pc:sldMkLst>
          <pc:docMk/>
          <pc:sldMk cId="1754326454" sldId="258"/>
        </pc:sldMkLst>
        <pc:spChg chg="mod">
          <ac:chgData name="Florentin Belfio" userId="405a1392-d1b9-47a7-adb7-4e8bc2691b4d" providerId="ADAL" clId="{3D165066-83CF-3647-A2EA-9724EC08DD29}" dt="2024-10-03T20:15:13.330" v="1045" actId="20577"/>
          <ac:spMkLst>
            <pc:docMk/>
            <pc:sldMk cId="1754326454" sldId="258"/>
            <ac:spMk id="2" creationId="{52E72827-E39F-CAD9-78DB-4798B0542AAE}"/>
          </ac:spMkLst>
        </pc:spChg>
        <pc:spChg chg="mod">
          <ac:chgData name="Florentin Belfio" userId="405a1392-d1b9-47a7-adb7-4e8bc2691b4d" providerId="ADAL" clId="{3D165066-83CF-3647-A2EA-9724EC08DD29}" dt="2024-10-03T15:07:54.265" v="863" actId="20577"/>
          <ac:spMkLst>
            <pc:docMk/>
            <pc:sldMk cId="1754326454" sldId="258"/>
            <ac:spMk id="13" creationId="{A744E672-27D3-8C84-5D7B-21D44A7E83C5}"/>
          </ac:spMkLst>
        </pc:spChg>
        <pc:graphicFrameChg chg="mod">
          <ac:chgData name="Florentin Belfio" userId="405a1392-d1b9-47a7-adb7-4e8bc2691b4d" providerId="ADAL" clId="{3D165066-83CF-3647-A2EA-9724EC08DD29}" dt="2024-10-03T14:36:15.178" v="356" actId="1076"/>
          <ac:graphicFrameMkLst>
            <pc:docMk/>
            <pc:sldMk cId="1754326454" sldId="258"/>
            <ac:graphicFrameMk id="6" creationId="{59791360-C397-3CBD-4EF3-99393692654D}"/>
          </ac:graphicFrameMkLst>
        </pc:graphicFrameChg>
        <pc:picChg chg="mod">
          <ac:chgData name="Florentin Belfio" userId="405a1392-d1b9-47a7-adb7-4e8bc2691b4d" providerId="ADAL" clId="{3D165066-83CF-3647-A2EA-9724EC08DD29}" dt="2024-10-03T14:36:14.786" v="355" actId="1076"/>
          <ac:picMkLst>
            <pc:docMk/>
            <pc:sldMk cId="1754326454" sldId="258"/>
            <ac:picMk id="4" creationId="{B380A744-16CD-615C-95EC-FFCAA3ECE501}"/>
          </ac:picMkLst>
        </pc:picChg>
      </pc:sldChg>
      <pc:sldChg chg="modSp mod">
        <pc:chgData name="Florentin Belfio" userId="405a1392-d1b9-47a7-adb7-4e8bc2691b4d" providerId="ADAL" clId="{3D165066-83CF-3647-A2EA-9724EC08DD29}" dt="2024-10-03T23:21:59.160" v="1065" actId="14100"/>
        <pc:sldMkLst>
          <pc:docMk/>
          <pc:sldMk cId="3625880056" sldId="259"/>
        </pc:sldMkLst>
        <pc:spChg chg="mod">
          <ac:chgData name="Florentin Belfio" userId="405a1392-d1b9-47a7-adb7-4e8bc2691b4d" providerId="ADAL" clId="{3D165066-83CF-3647-A2EA-9724EC08DD29}" dt="2024-10-03T23:21:59.160" v="1065" actId="14100"/>
          <ac:spMkLst>
            <pc:docMk/>
            <pc:sldMk cId="3625880056" sldId="259"/>
            <ac:spMk id="5" creationId="{98F4ADEB-DC7E-4332-A2B1-593B2F6EDE15}"/>
          </ac:spMkLst>
        </pc:spChg>
        <pc:spChg chg="mod">
          <ac:chgData name="Florentin Belfio" userId="405a1392-d1b9-47a7-adb7-4e8bc2691b4d" providerId="ADAL" clId="{3D165066-83CF-3647-A2EA-9724EC08DD29}" dt="2024-10-03T23:21:44.587" v="1063" actId="14100"/>
          <ac:spMkLst>
            <pc:docMk/>
            <pc:sldMk cId="3625880056" sldId="259"/>
            <ac:spMk id="9" creationId="{F725422B-3E52-066E-9929-C4DF4383F789}"/>
          </ac:spMkLst>
        </pc:spChg>
      </pc:sldChg>
      <pc:sldChg chg="modSp mod">
        <pc:chgData name="Florentin Belfio" userId="405a1392-d1b9-47a7-adb7-4e8bc2691b4d" providerId="ADAL" clId="{3D165066-83CF-3647-A2EA-9724EC08DD29}" dt="2024-10-03T17:15:46.642" v="934" actId="20577"/>
        <pc:sldMkLst>
          <pc:docMk/>
          <pc:sldMk cId="2742291022" sldId="260"/>
        </pc:sldMkLst>
        <pc:graphicFrameChg chg="modGraphic">
          <ac:chgData name="Florentin Belfio" userId="405a1392-d1b9-47a7-adb7-4e8bc2691b4d" providerId="ADAL" clId="{3D165066-83CF-3647-A2EA-9724EC08DD29}" dt="2024-10-03T17:15:46.642" v="934" actId="20577"/>
          <ac:graphicFrameMkLst>
            <pc:docMk/>
            <pc:sldMk cId="2742291022" sldId="260"/>
            <ac:graphicFrameMk id="6" creationId="{DE32A9DA-DEBE-0677-6238-12245C82324E}"/>
          </ac:graphicFrameMkLst>
        </pc:graphicFrameChg>
      </pc:sldChg>
      <pc:sldChg chg="addSp delSp modSp mod">
        <pc:chgData name="Florentin Belfio" userId="405a1392-d1b9-47a7-adb7-4e8bc2691b4d" providerId="ADAL" clId="{3D165066-83CF-3647-A2EA-9724EC08DD29}" dt="2024-10-03T20:21:40.600" v="1060" actId="20577"/>
        <pc:sldMkLst>
          <pc:docMk/>
          <pc:sldMk cId="2054476442" sldId="262"/>
        </pc:sldMkLst>
        <pc:spChg chg="mod">
          <ac:chgData name="Florentin Belfio" userId="405a1392-d1b9-47a7-adb7-4e8bc2691b4d" providerId="ADAL" clId="{3D165066-83CF-3647-A2EA-9724EC08DD29}" dt="2024-10-03T20:21:40.600" v="1060" actId="20577"/>
          <ac:spMkLst>
            <pc:docMk/>
            <pc:sldMk cId="2054476442" sldId="262"/>
            <ac:spMk id="2" creationId="{FBDC191E-8A5E-434D-6A91-82E6364DF365}"/>
          </ac:spMkLst>
        </pc:spChg>
        <pc:spChg chg="mod">
          <ac:chgData name="Florentin Belfio" userId="405a1392-d1b9-47a7-adb7-4e8bc2691b4d" providerId="ADAL" clId="{3D165066-83CF-3647-A2EA-9724EC08DD29}" dt="2024-10-03T14:47:30.344" v="601" actId="20577"/>
          <ac:spMkLst>
            <pc:docMk/>
            <pc:sldMk cId="2054476442" sldId="262"/>
            <ac:spMk id="5" creationId="{E35FCAAF-B20B-5DDE-FEAF-CF245201FEC9}"/>
          </ac:spMkLst>
        </pc:spChg>
        <pc:spChg chg="mod">
          <ac:chgData name="Florentin Belfio" userId="405a1392-d1b9-47a7-adb7-4e8bc2691b4d" providerId="ADAL" clId="{3D165066-83CF-3647-A2EA-9724EC08DD29}" dt="2024-10-03T14:56:02.647" v="750" actId="14100"/>
          <ac:spMkLst>
            <pc:docMk/>
            <pc:sldMk cId="2054476442" sldId="262"/>
            <ac:spMk id="6" creationId="{BEC3D976-AD5A-ACB6-90F4-598840F7A12D}"/>
          </ac:spMkLst>
        </pc:spChg>
        <pc:spChg chg="mod">
          <ac:chgData name="Florentin Belfio" userId="405a1392-d1b9-47a7-adb7-4e8bc2691b4d" providerId="ADAL" clId="{3D165066-83CF-3647-A2EA-9724EC08DD29}" dt="2024-10-03T20:20:44.511" v="1056" actId="207"/>
          <ac:spMkLst>
            <pc:docMk/>
            <pc:sldMk cId="2054476442" sldId="262"/>
            <ac:spMk id="7" creationId="{A82B9914-1D04-BEE0-AF7C-556072D60AD8}"/>
          </ac:spMkLst>
        </pc:spChg>
        <pc:spChg chg="add del mod">
          <ac:chgData name="Florentin Belfio" userId="405a1392-d1b9-47a7-adb7-4e8bc2691b4d" providerId="ADAL" clId="{3D165066-83CF-3647-A2EA-9724EC08DD29}" dt="2024-10-03T20:21:23.071" v="1059"/>
          <ac:spMkLst>
            <pc:docMk/>
            <pc:sldMk cId="2054476442" sldId="262"/>
            <ac:spMk id="8" creationId="{74F45B8E-B358-96E1-A6E0-EDB379C74D7C}"/>
          </ac:spMkLst>
        </pc:spChg>
        <pc:spChg chg="mod">
          <ac:chgData name="Florentin Belfio" userId="405a1392-d1b9-47a7-adb7-4e8bc2691b4d" providerId="ADAL" clId="{3D165066-83CF-3647-A2EA-9724EC08DD29}" dt="2024-10-03T14:57:43.542" v="760" actId="1076"/>
          <ac:spMkLst>
            <pc:docMk/>
            <pc:sldMk cId="2054476442" sldId="262"/>
            <ac:spMk id="11" creationId="{90E59AD4-200A-6F99-819C-325EB5D1C50C}"/>
          </ac:spMkLst>
        </pc:spChg>
        <pc:spChg chg="mod">
          <ac:chgData name="Florentin Belfio" userId="405a1392-d1b9-47a7-adb7-4e8bc2691b4d" providerId="ADAL" clId="{3D165066-83CF-3647-A2EA-9724EC08DD29}" dt="2024-10-03T14:57:43.542" v="760" actId="1076"/>
          <ac:spMkLst>
            <pc:docMk/>
            <pc:sldMk cId="2054476442" sldId="262"/>
            <ac:spMk id="12" creationId="{CFBB00EB-1B9C-2CAC-F0C7-0596DAF9C749}"/>
          </ac:spMkLst>
        </pc:spChg>
      </pc:sldChg>
      <pc:sldChg chg="modSp mod">
        <pc:chgData name="Florentin Belfio" userId="405a1392-d1b9-47a7-adb7-4e8bc2691b4d" providerId="ADAL" clId="{3D165066-83CF-3647-A2EA-9724EC08DD29}" dt="2024-10-04T00:53:24.586" v="1093" actId="14100"/>
        <pc:sldMkLst>
          <pc:docMk/>
          <pc:sldMk cId="4043165400" sldId="264"/>
        </pc:sldMkLst>
        <pc:spChg chg="mod">
          <ac:chgData name="Florentin Belfio" userId="405a1392-d1b9-47a7-adb7-4e8bc2691b4d" providerId="ADAL" clId="{3D165066-83CF-3647-A2EA-9724EC08DD29}" dt="2024-10-03T23:35:30.109" v="1081" actId="1036"/>
          <ac:spMkLst>
            <pc:docMk/>
            <pc:sldMk cId="4043165400" sldId="264"/>
            <ac:spMk id="4" creationId="{82D8C391-3FBD-7859-6E72-648C6AF78D23}"/>
          </ac:spMkLst>
        </pc:spChg>
        <pc:spChg chg="mod">
          <ac:chgData name="Florentin Belfio" userId="405a1392-d1b9-47a7-adb7-4e8bc2691b4d" providerId="ADAL" clId="{3D165066-83CF-3647-A2EA-9724EC08DD29}" dt="2024-10-04T00:53:24.586" v="1093" actId="14100"/>
          <ac:spMkLst>
            <pc:docMk/>
            <pc:sldMk cId="4043165400" sldId="264"/>
            <ac:spMk id="5" creationId="{DA8278ED-C749-7C71-7DBB-BA8AEB738C77}"/>
          </ac:spMkLst>
        </pc:spChg>
        <pc:spChg chg="mod">
          <ac:chgData name="Florentin Belfio" userId="405a1392-d1b9-47a7-adb7-4e8bc2691b4d" providerId="ADAL" clId="{3D165066-83CF-3647-A2EA-9724EC08DD29}" dt="2024-10-03T23:35:56.110" v="1089" actId="1076"/>
          <ac:spMkLst>
            <pc:docMk/>
            <pc:sldMk cId="4043165400" sldId="264"/>
            <ac:spMk id="8" creationId="{C1DEC6EA-75C6-861D-D018-B8AA49647994}"/>
          </ac:spMkLst>
        </pc:spChg>
        <pc:spChg chg="mod">
          <ac:chgData name="Florentin Belfio" userId="405a1392-d1b9-47a7-adb7-4e8bc2691b4d" providerId="ADAL" clId="{3D165066-83CF-3647-A2EA-9724EC08DD29}" dt="2024-10-03T23:35:56.110" v="1089" actId="1076"/>
          <ac:spMkLst>
            <pc:docMk/>
            <pc:sldMk cId="4043165400" sldId="264"/>
            <ac:spMk id="9" creationId="{6D442682-AC34-CD75-A4CD-1421DAF49256}"/>
          </ac:spMkLst>
        </pc:spChg>
        <pc:spChg chg="mod">
          <ac:chgData name="Florentin Belfio" userId="405a1392-d1b9-47a7-adb7-4e8bc2691b4d" providerId="ADAL" clId="{3D165066-83CF-3647-A2EA-9724EC08DD29}" dt="2024-10-03T23:36:05.054" v="1090" actId="1076"/>
          <ac:spMkLst>
            <pc:docMk/>
            <pc:sldMk cId="4043165400" sldId="264"/>
            <ac:spMk id="14" creationId="{2F1BE8E1-7E55-10C9-116E-A7DF58FBA835}"/>
          </ac:spMkLst>
        </pc:spChg>
        <pc:graphicFrameChg chg="mod">
          <ac:chgData name="Florentin Belfio" userId="405a1392-d1b9-47a7-adb7-4e8bc2691b4d" providerId="ADAL" clId="{3D165066-83CF-3647-A2EA-9724EC08DD29}" dt="2024-10-03T14:22:50.846" v="0" actId="1076"/>
          <ac:graphicFrameMkLst>
            <pc:docMk/>
            <pc:sldMk cId="4043165400" sldId="264"/>
            <ac:graphicFrameMk id="15" creationId="{74F5A815-B06C-6575-D3D8-2B810ABA6A9D}"/>
          </ac:graphicFrameMkLst>
        </pc:graphicFrameChg>
        <pc:graphicFrameChg chg="mod modGraphic">
          <ac:chgData name="Florentin Belfio" userId="405a1392-d1b9-47a7-adb7-4e8bc2691b4d" providerId="ADAL" clId="{3D165066-83CF-3647-A2EA-9724EC08DD29}" dt="2024-10-03T23:36:10.598" v="1091" actId="1076"/>
          <ac:graphicFrameMkLst>
            <pc:docMk/>
            <pc:sldMk cId="4043165400" sldId="264"/>
            <ac:graphicFrameMk id="16" creationId="{B172C92D-0589-5BB1-ABB2-45D672D29808}"/>
          </ac:graphicFrameMkLst>
        </pc:graphicFrameChg>
      </pc:sldChg>
    </pc:docChg>
  </pc:docChgLst>
  <pc:docChgLst>
    <pc:chgData name="Henry Tang" userId="S::heng.tang@mail.mcgill.ca::ba341a50-6cef-4a9d-a1c1-2510ab19c621" providerId="AD" clId="Web-{96BDED7E-A63C-D99F-E7E4-C6808C199997}"/>
    <pc:docChg chg="addSld modSld">
      <pc:chgData name="Henry Tang" userId="S::heng.tang@mail.mcgill.ca::ba341a50-6cef-4a9d-a1c1-2510ab19c621" providerId="AD" clId="Web-{96BDED7E-A63C-D99F-E7E4-C6808C199997}" dt="2024-10-04T01:24:35.994" v="1945" actId="20577"/>
      <pc:docMkLst>
        <pc:docMk/>
      </pc:docMkLst>
      <pc:sldChg chg="addSp delSp modSp">
        <pc:chgData name="Henry Tang" userId="S::heng.tang@mail.mcgill.ca::ba341a50-6cef-4a9d-a1c1-2510ab19c621" providerId="AD" clId="Web-{96BDED7E-A63C-D99F-E7E4-C6808C199997}" dt="2024-10-04T00:35:29.172" v="1160" actId="20577"/>
        <pc:sldMkLst>
          <pc:docMk/>
          <pc:sldMk cId="3365007071" sldId="257"/>
        </pc:sldMkLst>
        <pc:spChg chg="add del mod">
          <ac:chgData name="Henry Tang" userId="S::heng.tang@mail.mcgill.ca::ba341a50-6cef-4a9d-a1c1-2510ab19c621" providerId="AD" clId="Web-{96BDED7E-A63C-D99F-E7E4-C6808C199997}" dt="2024-10-04T00:35:29.172" v="1160" actId="20577"/>
          <ac:spMkLst>
            <pc:docMk/>
            <pc:sldMk cId="3365007071" sldId="257"/>
            <ac:spMk id="2" creationId="{5B6D648E-8CA5-5DA8-1D10-75581BDB21ED}"/>
          </ac:spMkLst>
        </pc:spChg>
        <pc:spChg chg="add del mod">
          <ac:chgData name="Henry Tang" userId="S::heng.tang@mail.mcgill.ca::ba341a50-6cef-4a9d-a1c1-2510ab19c621" providerId="AD" clId="Web-{96BDED7E-A63C-D99F-E7E4-C6808C199997}" dt="2024-10-04T00:35:21.062" v="1155"/>
          <ac:spMkLst>
            <pc:docMk/>
            <pc:sldMk cId="3365007071" sldId="257"/>
            <ac:spMk id="6" creationId="{ADC0AFD8-C7D0-A533-12AD-9F6FCDBD029F}"/>
          </ac:spMkLst>
        </pc:spChg>
      </pc:sldChg>
      <pc:sldChg chg="modSp">
        <pc:chgData name="Henry Tang" userId="S::heng.tang@mail.mcgill.ca::ba341a50-6cef-4a9d-a1c1-2510ab19c621" providerId="AD" clId="Web-{96BDED7E-A63C-D99F-E7E4-C6808C199997}" dt="2024-10-04T00:36:48.938" v="1178" actId="20577"/>
        <pc:sldMkLst>
          <pc:docMk/>
          <pc:sldMk cId="1754326454" sldId="258"/>
        </pc:sldMkLst>
        <pc:spChg chg="mod">
          <ac:chgData name="Henry Tang" userId="S::heng.tang@mail.mcgill.ca::ba341a50-6cef-4a9d-a1c1-2510ab19c621" providerId="AD" clId="Web-{96BDED7E-A63C-D99F-E7E4-C6808C199997}" dt="2024-10-04T00:36:48.938" v="1178" actId="20577"/>
          <ac:spMkLst>
            <pc:docMk/>
            <pc:sldMk cId="1754326454" sldId="258"/>
            <ac:spMk id="2" creationId="{52E72827-E39F-CAD9-78DB-4798B0542AAE}"/>
          </ac:spMkLst>
        </pc:spChg>
        <pc:spChg chg="mod">
          <ac:chgData name="Henry Tang" userId="S::heng.tang@mail.mcgill.ca::ba341a50-6cef-4a9d-a1c1-2510ab19c621" providerId="AD" clId="Web-{96BDED7E-A63C-D99F-E7E4-C6808C199997}" dt="2024-10-03T22:37:00.152" v="19" actId="20577"/>
          <ac:spMkLst>
            <pc:docMk/>
            <pc:sldMk cId="1754326454" sldId="258"/>
            <ac:spMk id="13" creationId="{A744E672-27D3-8C84-5D7B-21D44A7E83C5}"/>
          </ac:spMkLst>
        </pc:spChg>
      </pc:sldChg>
      <pc:sldChg chg="modSp">
        <pc:chgData name="Henry Tang" userId="S::heng.tang@mail.mcgill.ca::ba341a50-6cef-4a9d-a1c1-2510ab19c621" providerId="AD" clId="Web-{96BDED7E-A63C-D99F-E7E4-C6808C199997}" dt="2024-10-03T22:53:38.606" v="36" actId="20577"/>
        <pc:sldMkLst>
          <pc:docMk/>
          <pc:sldMk cId="3625880056" sldId="259"/>
        </pc:sldMkLst>
        <pc:spChg chg="mod">
          <ac:chgData name="Henry Tang" userId="S::heng.tang@mail.mcgill.ca::ba341a50-6cef-4a9d-a1c1-2510ab19c621" providerId="AD" clId="Web-{96BDED7E-A63C-D99F-E7E4-C6808C199997}" dt="2024-10-03T22:53:38.606" v="36" actId="20577"/>
          <ac:spMkLst>
            <pc:docMk/>
            <pc:sldMk cId="3625880056" sldId="259"/>
            <ac:spMk id="8" creationId="{A8A13DD7-ECA1-C0AF-3FE9-C1137FFA0BA5}"/>
          </ac:spMkLst>
        </pc:spChg>
      </pc:sldChg>
      <pc:sldChg chg="addSp delSp modSp">
        <pc:chgData name="Henry Tang" userId="S::heng.tang@mail.mcgill.ca::ba341a50-6cef-4a9d-a1c1-2510ab19c621" providerId="AD" clId="Web-{96BDED7E-A63C-D99F-E7E4-C6808C199997}" dt="2024-10-04T01:24:35.994" v="1945" actId="20577"/>
        <pc:sldMkLst>
          <pc:docMk/>
          <pc:sldMk cId="2054476442" sldId="262"/>
        </pc:sldMkLst>
        <pc:spChg chg="del">
          <ac:chgData name="Henry Tang" userId="S::heng.tang@mail.mcgill.ca::ba341a50-6cef-4a9d-a1c1-2510ab19c621" providerId="AD" clId="Web-{96BDED7E-A63C-D99F-E7E4-C6808C199997}" dt="2024-10-04T00:31:35.357" v="961"/>
          <ac:spMkLst>
            <pc:docMk/>
            <pc:sldMk cId="2054476442" sldId="262"/>
            <ac:spMk id="5" creationId="{E35FCAAF-B20B-5DDE-FEAF-CF245201FEC9}"/>
          </ac:spMkLst>
        </pc:spChg>
        <pc:spChg chg="mod">
          <ac:chgData name="Henry Tang" userId="S::heng.tang@mail.mcgill.ca::ba341a50-6cef-4a9d-a1c1-2510ab19c621" providerId="AD" clId="Web-{96BDED7E-A63C-D99F-E7E4-C6808C199997}" dt="2024-10-04T01:03:34.530" v="1525" actId="14100"/>
          <ac:spMkLst>
            <pc:docMk/>
            <pc:sldMk cId="2054476442" sldId="262"/>
            <ac:spMk id="6" creationId="{BEC3D976-AD5A-ACB6-90F4-598840F7A12D}"/>
          </ac:spMkLst>
        </pc:spChg>
        <pc:spChg chg="mod">
          <ac:chgData name="Henry Tang" userId="S::heng.tang@mail.mcgill.ca::ba341a50-6cef-4a9d-a1c1-2510ab19c621" providerId="AD" clId="Web-{96BDED7E-A63C-D99F-E7E4-C6808C199997}" dt="2024-10-04T01:20:05.054" v="1715"/>
          <ac:spMkLst>
            <pc:docMk/>
            <pc:sldMk cId="2054476442" sldId="262"/>
            <ac:spMk id="7" creationId="{A82B9914-1D04-BEE0-AF7C-556072D60AD8}"/>
          </ac:spMkLst>
        </pc:spChg>
        <pc:spChg chg="add mod">
          <ac:chgData name="Henry Tang" userId="S::heng.tang@mail.mcgill.ca::ba341a50-6cef-4a9d-a1c1-2510ab19c621" providerId="AD" clId="Web-{96BDED7E-A63C-D99F-E7E4-C6808C199997}" dt="2024-10-04T01:07:03.219" v="1609" actId="20577"/>
          <ac:spMkLst>
            <pc:docMk/>
            <pc:sldMk cId="2054476442" sldId="262"/>
            <ac:spMk id="9" creationId="{C008CF84-380F-64C7-D034-887B23D4E122}"/>
          </ac:spMkLst>
        </pc:spChg>
        <pc:spChg chg="add del mod">
          <ac:chgData name="Henry Tang" userId="S::heng.tang@mail.mcgill.ca::ba341a50-6cef-4a9d-a1c1-2510ab19c621" providerId="AD" clId="Web-{96BDED7E-A63C-D99F-E7E4-C6808C199997}" dt="2024-10-04T01:20:30.054" v="1723"/>
          <ac:spMkLst>
            <pc:docMk/>
            <pc:sldMk cId="2054476442" sldId="262"/>
            <ac:spMk id="10" creationId="{BB87B131-E953-F979-B13E-D6BCC082081C}"/>
          </ac:spMkLst>
        </pc:spChg>
        <pc:spChg chg="mod">
          <ac:chgData name="Henry Tang" userId="S::heng.tang@mail.mcgill.ca::ba341a50-6cef-4a9d-a1c1-2510ab19c621" providerId="AD" clId="Web-{96BDED7E-A63C-D99F-E7E4-C6808C199997}" dt="2024-10-04T01:19:28.616" v="1712" actId="20577"/>
          <ac:spMkLst>
            <pc:docMk/>
            <pc:sldMk cId="2054476442" sldId="262"/>
            <ac:spMk id="11" creationId="{90E59AD4-200A-6F99-819C-325EB5D1C50C}"/>
          </ac:spMkLst>
        </pc:spChg>
        <pc:spChg chg="del">
          <ac:chgData name="Henry Tang" userId="S::heng.tang@mail.mcgill.ca::ba341a50-6cef-4a9d-a1c1-2510ab19c621" providerId="AD" clId="Web-{96BDED7E-A63C-D99F-E7E4-C6808C199997}" dt="2024-10-04T01:19:55.054" v="1713"/>
          <ac:spMkLst>
            <pc:docMk/>
            <pc:sldMk cId="2054476442" sldId="262"/>
            <ac:spMk id="12" creationId="{CFBB00EB-1B9C-2CAC-F0C7-0596DAF9C749}"/>
          </ac:spMkLst>
        </pc:spChg>
        <pc:spChg chg="add mod">
          <ac:chgData name="Henry Tang" userId="S::heng.tang@mail.mcgill.ca::ba341a50-6cef-4a9d-a1c1-2510ab19c621" providerId="AD" clId="Web-{96BDED7E-A63C-D99F-E7E4-C6808C199997}" dt="2024-10-04T01:24:35.994" v="1945" actId="20577"/>
          <ac:spMkLst>
            <pc:docMk/>
            <pc:sldMk cId="2054476442" sldId="262"/>
            <ac:spMk id="14" creationId="{1D52ACC5-2D53-B0C4-0A3F-7DD1417A4940}"/>
          </ac:spMkLst>
        </pc:spChg>
      </pc:sldChg>
      <pc:sldChg chg="addSp modSp">
        <pc:chgData name="Henry Tang" userId="S::heng.tang@mail.mcgill.ca::ba341a50-6cef-4a9d-a1c1-2510ab19c621" providerId="AD" clId="Web-{96BDED7E-A63C-D99F-E7E4-C6808C199997}" dt="2024-10-04T00:21:12.367" v="960"/>
        <pc:sldMkLst>
          <pc:docMk/>
          <pc:sldMk cId="4043165400" sldId="264"/>
        </pc:sldMkLst>
        <pc:spChg chg="mod">
          <ac:chgData name="Henry Tang" userId="S::heng.tang@mail.mcgill.ca::ba341a50-6cef-4a9d-a1c1-2510ab19c621" providerId="AD" clId="Web-{96BDED7E-A63C-D99F-E7E4-C6808C199997}" dt="2024-10-04T00:15:01.911" v="825" actId="14100"/>
          <ac:spMkLst>
            <pc:docMk/>
            <pc:sldMk cId="4043165400" sldId="264"/>
            <ac:spMk id="4" creationId="{82D8C391-3FBD-7859-6E72-648C6AF78D23}"/>
          </ac:spMkLst>
        </pc:spChg>
        <pc:spChg chg="mod">
          <ac:chgData name="Henry Tang" userId="S::heng.tang@mail.mcgill.ca::ba341a50-6cef-4a9d-a1c1-2510ab19c621" providerId="AD" clId="Web-{96BDED7E-A63C-D99F-E7E4-C6808C199997}" dt="2024-10-04T00:17:44.131" v="888" actId="20577"/>
          <ac:spMkLst>
            <pc:docMk/>
            <pc:sldMk cId="4043165400" sldId="264"/>
            <ac:spMk id="5" creationId="{DA8278ED-C749-7C71-7DBB-BA8AEB738C77}"/>
          </ac:spMkLst>
        </pc:spChg>
        <pc:spChg chg="add mod">
          <ac:chgData name="Henry Tang" userId="S::heng.tang@mail.mcgill.ca::ba341a50-6cef-4a9d-a1c1-2510ab19c621" providerId="AD" clId="Web-{96BDED7E-A63C-D99F-E7E4-C6808C199997}" dt="2024-10-04T00:19:30.101" v="952" actId="20577"/>
          <ac:spMkLst>
            <pc:docMk/>
            <pc:sldMk cId="4043165400" sldId="264"/>
            <ac:spMk id="6" creationId="{E4938065-06A6-DB09-C86D-BC5973A46D2D}"/>
          </ac:spMkLst>
        </pc:spChg>
        <pc:spChg chg="mod">
          <ac:chgData name="Henry Tang" userId="S::heng.tang@mail.mcgill.ca::ba341a50-6cef-4a9d-a1c1-2510ab19c621" providerId="AD" clId="Web-{96BDED7E-A63C-D99F-E7E4-C6808C199997}" dt="2024-10-04T00:14:58.442" v="823" actId="1076"/>
          <ac:spMkLst>
            <pc:docMk/>
            <pc:sldMk cId="4043165400" sldId="264"/>
            <ac:spMk id="8" creationId="{C1DEC6EA-75C6-861D-D018-B8AA49647994}"/>
          </ac:spMkLst>
        </pc:spChg>
        <pc:spChg chg="mod">
          <ac:chgData name="Henry Tang" userId="S::heng.tang@mail.mcgill.ca::ba341a50-6cef-4a9d-a1c1-2510ab19c621" providerId="AD" clId="Web-{96BDED7E-A63C-D99F-E7E4-C6808C199997}" dt="2024-10-04T00:14:58.505" v="824" actId="1076"/>
          <ac:spMkLst>
            <pc:docMk/>
            <pc:sldMk cId="4043165400" sldId="264"/>
            <ac:spMk id="9" creationId="{6D442682-AC34-CD75-A4CD-1421DAF49256}"/>
          </ac:spMkLst>
        </pc:spChg>
        <pc:spChg chg="mod">
          <ac:chgData name="Henry Tang" userId="S::heng.tang@mail.mcgill.ca::ba341a50-6cef-4a9d-a1c1-2510ab19c621" providerId="AD" clId="Web-{96BDED7E-A63C-D99F-E7E4-C6808C199997}" dt="2024-10-04T00:18:11.772" v="892" actId="1076"/>
          <ac:spMkLst>
            <pc:docMk/>
            <pc:sldMk cId="4043165400" sldId="264"/>
            <ac:spMk id="14" creationId="{2F1BE8E1-7E55-10C9-116E-A7DF58FBA835}"/>
          </ac:spMkLst>
        </pc:spChg>
        <pc:graphicFrameChg chg="mod modGraphic">
          <ac:chgData name="Henry Tang" userId="S::heng.tang@mail.mcgill.ca::ba341a50-6cef-4a9d-a1c1-2510ab19c621" providerId="AD" clId="Web-{96BDED7E-A63C-D99F-E7E4-C6808C199997}" dt="2024-10-04T00:21:12.367" v="960"/>
          <ac:graphicFrameMkLst>
            <pc:docMk/>
            <pc:sldMk cId="4043165400" sldId="264"/>
            <ac:graphicFrameMk id="16" creationId="{B172C92D-0589-5BB1-ABB2-45D672D29808}"/>
          </ac:graphicFrameMkLst>
        </pc:graphicFrameChg>
      </pc:sldChg>
      <pc:sldChg chg="addSp delSp modSp add replId">
        <pc:chgData name="Henry Tang" userId="S::heng.tang@mail.mcgill.ca::ba341a50-6cef-4a9d-a1c1-2510ab19c621" providerId="AD" clId="Web-{96BDED7E-A63C-D99F-E7E4-C6808C199997}" dt="2024-10-04T00:50:37.445" v="1230" actId="1076"/>
        <pc:sldMkLst>
          <pc:docMk/>
          <pc:sldMk cId="1552011015" sldId="265"/>
        </pc:sldMkLst>
        <pc:spChg chg="mod">
          <ac:chgData name="Henry Tang" userId="S::heng.tang@mail.mcgill.ca::ba341a50-6cef-4a9d-a1c1-2510ab19c621" providerId="AD" clId="Web-{96BDED7E-A63C-D99F-E7E4-C6808C199997}" dt="2024-10-04T00:48:52.288" v="1208" actId="20577"/>
          <ac:spMkLst>
            <pc:docMk/>
            <pc:sldMk cId="1552011015" sldId="265"/>
            <ac:spMk id="2" creationId="{FBDC191E-8A5E-434D-6A91-82E6364DF365}"/>
          </ac:spMkLst>
        </pc:spChg>
        <pc:spChg chg="del mod">
          <ac:chgData name="Henry Tang" userId="S::heng.tang@mail.mcgill.ca::ba341a50-6cef-4a9d-a1c1-2510ab19c621" providerId="AD" clId="Web-{96BDED7E-A63C-D99F-E7E4-C6808C199997}" dt="2024-10-04T00:49:07.272" v="1210"/>
          <ac:spMkLst>
            <pc:docMk/>
            <pc:sldMk cId="1552011015" sldId="265"/>
            <ac:spMk id="4" creationId="{B17380DD-B24C-0C38-8FFD-377E560B543E}"/>
          </ac:spMkLst>
        </pc:spChg>
        <pc:spChg chg="del">
          <ac:chgData name="Henry Tang" userId="S::heng.tang@mail.mcgill.ca::ba341a50-6cef-4a9d-a1c1-2510ab19c621" providerId="AD" clId="Web-{96BDED7E-A63C-D99F-E7E4-C6808C199997}" dt="2024-10-04T00:49:11.913" v="1216"/>
          <ac:spMkLst>
            <pc:docMk/>
            <pc:sldMk cId="1552011015" sldId="265"/>
            <ac:spMk id="6" creationId="{BEC3D976-AD5A-ACB6-90F4-598840F7A12D}"/>
          </ac:spMkLst>
        </pc:spChg>
        <pc:spChg chg="del">
          <ac:chgData name="Henry Tang" userId="S::heng.tang@mail.mcgill.ca::ba341a50-6cef-4a9d-a1c1-2510ab19c621" providerId="AD" clId="Web-{96BDED7E-A63C-D99F-E7E4-C6808C199997}" dt="2024-10-04T00:49:11.866" v="1215"/>
          <ac:spMkLst>
            <pc:docMk/>
            <pc:sldMk cId="1552011015" sldId="265"/>
            <ac:spMk id="7" creationId="{A82B9914-1D04-BEE0-AF7C-556072D60AD8}"/>
          </ac:spMkLst>
        </pc:spChg>
        <pc:spChg chg="add del mod">
          <ac:chgData name="Henry Tang" userId="S::heng.tang@mail.mcgill.ca::ba341a50-6cef-4a9d-a1c1-2510ab19c621" providerId="AD" clId="Web-{96BDED7E-A63C-D99F-E7E4-C6808C199997}" dt="2024-10-04T00:49:11.726" v="1211"/>
          <ac:spMkLst>
            <pc:docMk/>
            <pc:sldMk cId="1552011015" sldId="265"/>
            <ac:spMk id="8" creationId="{60721523-6F04-B6D8-95DF-8D6C662E27EC}"/>
          </ac:spMkLst>
        </pc:spChg>
        <pc:spChg chg="del">
          <ac:chgData name="Henry Tang" userId="S::heng.tang@mail.mcgill.ca::ba341a50-6cef-4a9d-a1c1-2510ab19c621" providerId="AD" clId="Web-{96BDED7E-A63C-D99F-E7E4-C6808C199997}" dt="2024-10-04T00:49:11.804" v="1212"/>
          <ac:spMkLst>
            <pc:docMk/>
            <pc:sldMk cId="1552011015" sldId="265"/>
            <ac:spMk id="9" creationId="{C008CF84-380F-64C7-D034-887B23D4E122}"/>
          </ac:spMkLst>
        </pc:spChg>
        <pc:spChg chg="del">
          <ac:chgData name="Henry Tang" userId="S::heng.tang@mail.mcgill.ca::ba341a50-6cef-4a9d-a1c1-2510ab19c621" providerId="AD" clId="Web-{96BDED7E-A63C-D99F-E7E4-C6808C199997}" dt="2024-10-04T00:49:11.819" v="1214"/>
          <ac:spMkLst>
            <pc:docMk/>
            <pc:sldMk cId="1552011015" sldId="265"/>
            <ac:spMk id="11" creationId="{90E59AD4-200A-6F99-819C-325EB5D1C50C}"/>
          </ac:spMkLst>
        </pc:spChg>
        <pc:spChg chg="del">
          <ac:chgData name="Henry Tang" userId="S::heng.tang@mail.mcgill.ca::ba341a50-6cef-4a9d-a1c1-2510ab19c621" providerId="AD" clId="Web-{96BDED7E-A63C-D99F-E7E4-C6808C199997}" dt="2024-10-04T00:49:11.819" v="1213"/>
          <ac:spMkLst>
            <pc:docMk/>
            <pc:sldMk cId="1552011015" sldId="265"/>
            <ac:spMk id="12" creationId="{CFBB00EB-1B9C-2CAC-F0C7-0596DAF9C749}"/>
          </ac:spMkLst>
        </pc:spChg>
        <pc:spChg chg="add del mod">
          <ac:chgData name="Henry Tang" userId="S::heng.tang@mail.mcgill.ca::ba341a50-6cef-4a9d-a1c1-2510ab19c621" providerId="AD" clId="Web-{96BDED7E-A63C-D99F-E7E4-C6808C199997}" dt="2024-10-04T00:49:14.476" v="1219"/>
          <ac:spMkLst>
            <pc:docMk/>
            <pc:sldMk cId="1552011015" sldId="265"/>
            <ac:spMk id="13" creationId="{3FBDE323-41B7-7E69-352A-0943ABAF05C8}"/>
          </ac:spMkLst>
        </pc:spChg>
        <pc:spChg chg="add del mod">
          <ac:chgData name="Henry Tang" userId="S::heng.tang@mail.mcgill.ca::ba341a50-6cef-4a9d-a1c1-2510ab19c621" providerId="AD" clId="Web-{96BDED7E-A63C-D99F-E7E4-C6808C199997}" dt="2024-10-04T00:49:14.476" v="1218"/>
          <ac:spMkLst>
            <pc:docMk/>
            <pc:sldMk cId="1552011015" sldId="265"/>
            <ac:spMk id="15" creationId="{582E9CA8-BEA7-A7C4-1E12-F2CE28E3D21D}"/>
          </ac:spMkLst>
        </pc:spChg>
        <pc:spChg chg="add del mod">
          <ac:chgData name="Henry Tang" userId="S::heng.tang@mail.mcgill.ca::ba341a50-6cef-4a9d-a1c1-2510ab19c621" providerId="AD" clId="Web-{96BDED7E-A63C-D99F-E7E4-C6808C199997}" dt="2024-10-04T00:49:14.476" v="1217"/>
          <ac:spMkLst>
            <pc:docMk/>
            <pc:sldMk cId="1552011015" sldId="265"/>
            <ac:spMk id="17" creationId="{6AA20CC6-122D-AE23-DC33-88672F3ECFB6}"/>
          </ac:spMkLst>
        </pc:spChg>
        <pc:picChg chg="add del mod">
          <ac:chgData name="Henry Tang" userId="S::heng.tang@mail.mcgill.ca::ba341a50-6cef-4a9d-a1c1-2510ab19c621" providerId="AD" clId="Web-{96BDED7E-A63C-D99F-E7E4-C6808C199997}" dt="2024-10-04T00:50:18.992" v="1224"/>
          <ac:picMkLst>
            <pc:docMk/>
            <pc:sldMk cId="1552011015" sldId="265"/>
            <ac:picMk id="18" creationId="{F464F546-F8C6-EDF2-8CBF-F86FBC523EA6}"/>
          </ac:picMkLst>
        </pc:picChg>
        <pc:picChg chg="add mod">
          <ac:chgData name="Henry Tang" userId="S::heng.tang@mail.mcgill.ca::ba341a50-6cef-4a9d-a1c1-2510ab19c621" providerId="AD" clId="Web-{96BDED7E-A63C-D99F-E7E4-C6808C199997}" dt="2024-10-04T00:50:37.445" v="1230" actId="1076"/>
          <ac:picMkLst>
            <pc:docMk/>
            <pc:sldMk cId="1552011015" sldId="265"/>
            <ac:picMk id="19" creationId="{52E425F9-FC04-BBC3-014C-1706B7B659CB}"/>
          </ac:picMkLst>
        </pc:picChg>
      </pc:sldChg>
    </pc:docChg>
  </pc:docChgLst>
  <pc:docChgLst>
    <pc:chgData name="Henry Tang" userId="S::heng.tang@mail.mcgill.ca::ba341a50-6cef-4a9d-a1c1-2510ab19c621" providerId="AD" clId="Web-{1DA30255-5C53-CF88-7E90-B069C40CFFB5}"/>
    <pc:docChg chg="modSld">
      <pc:chgData name="Henry Tang" userId="S::heng.tang@mail.mcgill.ca::ba341a50-6cef-4a9d-a1c1-2510ab19c621" providerId="AD" clId="Web-{1DA30255-5C53-CF88-7E90-B069C40CFFB5}" dt="2024-10-03T15:22:26.720" v="641" actId="20577"/>
      <pc:docMkLst>
        <pc:docMk/>
      </pc:docMkLst>
      <pc:sldChg chg="modSp">
        <pc:chgData name="Henry Tang" userId="S::heng.tang@mail.mcgill.ca::ba341a50-6cef-4a9d-a1c1-2510ab19c621" providerId="AD" clId="Web-{1DA30255-5C53-CF88-7E90-B069C40CFFB5}" dt="2024-10-03T14:35:54.450" v="152" actId="20577"/>
        <pc:sldMkLst>
          <pc:docMk/>
          <pc:sldMk cId="3365007071" sldId="257"/>
        </pc:sldMkLst>
        <pc:spChg chg="mod">
          <ac:chgData name="Henry Tang" userId="S::heng.tang@mail.mcgill.ca::ba341a50-6cef-4a9d-a1c1-2510ab19c621" providerId="AD" clId="Web-{1DA30255-5C53-CF88-7E90-B069C40CFFB5}" dt="2024-10-03T14:35:54.450" v="152" actId="20577"/>
          <ac:spMkLst>
            <pc:docMk/>
            <pc:sldMk cId="3365007071" sldId="257"/>
            <ac:spMk id="2" creationId="{5B6D648E-8CA5-5DA8-1D10-75581BDB21ED}"/>
          </ac:spMkLst>
        </pc:spChg>
        <pc:spChg chg="mod">
          <ac:chgData name="Henry Tang" userId="S::heng.tang@mail.mcgill.ca::ba341a50-6cef-4a9d-a1c1-2510ab19c621" providerId="AD" clId="Web-{1DA30255-5C53-CF88-7E90-B069C40CFFB5}" dt="2024-10-03T14:33:08.353" v="140" actId="20577"/>
          <ac:spMkLst>
            <pc:docMk/>
            <pc:sldMk cId="3365007071" sldId="257"/>
            <ac:spMk id="3" creationId="{2CA4E0C1-52D9-B8A2-BF7B-9DD8031C2055}"/>
          </ac:spMkLst>
        </pc:spChg>
      </pc:sldChg>
      <pc:sldChg chg="modSp">
        <pc:chgData name="Henry Tang" userId="S::heng.tang@mail.mcgill.ca::ba341a50-6cef-4a9d-a1c1-2510ab19c621" providerId="AD" clId="Web-{1DA30255-5C53-CF88-7E90-B069C40CFFB5}" dt="2024-10-03T14:31:14.726" v="103" actId="20577"/>
        <pc:sldMkLst>
          <pc:docMk/>
          <pc:sldMk cId="1754326454" sldId="258"/>
        </pc:sldMkLst>
        <pc:spChg chg="mod">
          <ac:chgData name="Henry Tang" userId="S::heng.tang@mail.mcgill.ca::ba341a50-6cef-4a9d-a1c1-2510ab19c621" providerId="AD" clId="Web-{1DA30255-5C53-CF88-7E90-B069C40CFFB5}" dt="2024-10-03T14:31:14.726" v="103" actId="20577"/>
          <ac:spMkLst>
            <pc:docMk/>
            <pc:sldMk cId="1754326454" sldId="258"/>
            <ac:spMk id="13" creationId="{A744E672-27D3-8C84-5D7B-21D44A7E83C5}"/>
          </ac:spMkLst>
        </pc:spChg>
      </pc:sldChg>
      <pc:sldChg chg="modSp">
        <pc:chgData name="Henry Tang" userId="S::heng.tang@mail.mcgill.ca::ba341a50-6cef-4a9d-a1c1-2510ab19c621" providerId="AD" clId="Web-{1DA30255-5C53-CF88-7E90-B069C40CFFB5}" dt="2024-10-03T15:22:26.720" v="641" actId="20577"/>
        <pc:sldMkLst>
          <pc:docMk/>
          <pc:sldMk cId="4043165400" sldId="264"/>
        </pc:sldMkLst>
        <pc:spChg chg="mod">
          <ac:chgData name="Henry Tang" userId="S::heng.tang@mail.mcgill.ca::ba341a50-6cef-4a9d-a1c1-2510ab19c621" providerId="AD" clId="Web-{1DA30255-5C53-CF88-7E90-B069C40CFFB5}" dt="2024-10-03T15:22:26.720" v="641" actId="20577"/>
          <ac:spMkLst>
            <pc:docMk/>
            <pc:sldMk cId="4043165400" sldId="264"/>
            <ac:spMk id="4" creationId="{82D8C391-3FBD-7859-6E72-648C6AF78D23}"/>
          </ac:spMkLst>
        </pc:spChg>
        <pc:spChg chg="mod">
          <ac:chgData name="Henry Tang" userId="S::heng.tang@mail.mcgill.ca::ba341a50-6cef-4a9d-a1c1-2510ab19c621" providerId="AD" clId="Web-{1DA30255-5C53-CF88-7E90-B069C40CFFB5}" dt="2024-10-03T15:18:35.857" v="639" actId="20577"/>
          <ac:spMkLst>
            <pc:docMk/>
            <pc:sldMk cId="4043165400" sldId="264"/>
            <ac:spMk id="5" creationId="{DA8278ED-C749-7C71-7DBB-BA8AEB738C77}"/>
          </ac:spMkLst>
        </pc:spChg>
        <pc:spChg chg="mod">
          <ac:chgData name="Henry Tang" userId="S::heng.tang@mail.mcgill.ca::ba341a50-6cef-4a9d-a1c1-2510ab19c621" providerId="AD" clId="Web-{1DA30255-5C53-CF88-7E90-B069C40CFFB5}" dt="2024-10-03T15:16:53.417" v="619" actId="20577"/>
          <ac:spMkLst>
            <pc:docMk/>
            <pc:sldMk cId="4043165400" sldId="264"/>
            <ac:spMk id="8" creationId="{C1DEC6EA-75C6-861D-D018-B8AA49647994}"/>
          </ac:spMkLst>
        </pc:spChg>
        <pc:spChg chg="mod">
          <ac:chgData name="Henry Tang" userId="S::heng.tang@mail.mcgill.ca::ba341a50-6cef-4a9d-a1c1-2510ab19c621" providerId="AD" clId="Web-{1DA30255-5C53-CF88-7E90-B069C40CFFB5}" dt="2024-10-03T15:15:05.650" v="610" actId="14100"/>
          <ac:spMkLst>
            <pc:docMk/>
            <pc:sldMk cId="4043165400" sldId="264"/>
            <ac:spMk id="9" creationId="{6D442682-AC34-CD75-A4CD-1421DAF49256}"/>
          </ac:spMkLst>
        </pc:spChg>
      </pc:sldChg>
    </pc:docChg>
  </pc:docChgLst>
  <pc:docChgLst>
    <pc:chgData name="Henry Tang" userId="S::heng.tang@mail.mcgill.ca::ba341a50-6cef-4a9d-a1c1-2510ab19c621" providerId="AD" clId="Web-{ACADDBCF-2428-E9FC-56DB-9DFA33BE8458}"/>
    <pc:docChg chg="addSld delSld modSld sldOrd">
      <pc:chgData name="Henry Tang" userId="S::heng.tang@mail.mcgill.ca::ba341a50-6cef-4a9d-a1c1-2510ab19c621" providerId="AD" clId="Web-{ACADDBCF-2428-E9FC-56DB-9DFA33BE8458}" dt="2024-10-03T22:23:45.347" v="1224"/>
      <pc:docMkLst>
        <pc:docMk/>
      </pc:docMkLst>
      <pc:sldChg chg="addSp delSp modSp">
        <pc:chgData name="Henry Tang" userId="S::heng.tang@mail.mcgill.ca::ba341a50-6cef-4a9d-a1c1-2510ab19c621" providerId="AD" clId="Web-{ACADDBCF-2428-E9FC-56DB-9DFA33BE8458}" dt="2024-10-03T22:23:45.347" v="1224"/>
        <pc:sldMkLst>
          <pc:docMk/>
          <pc:sldMk cId="3365007071" sldId="257"/>
        </pc:sldMkLst>
        <pc:spChg chg="mod">
          <ac:chgData name="Henry Tang" userId="S::heng.tang@mail.mcgill.ca::ba341a50-6cef-4a9d-a1c1-2510ab19c621" providerId="AD" clId="Web-{ACADDBCF-2428-E9FC-56DB-9DFA33BE8458}" dt="2024-10-03T22:22:40.815" v="1217" actId="20577"/>
          <ac:spMkLst>
            <pc:docMk/>
            <pc:sldMk cId="3365007071" sldId="257"/>
            <ac:spMk id="2" creationId="{5B6D648E-8CA5-5DA8-1D10-75581BDB21ED}"/>
          </ac:spMkLst>
        </pc:spChg>
        <pc:spChg chg="add del mod">
          <ac:chgData name="Henry Tang" userId="S::heng.tang@mail.mcgill.ca::ba341a50-6cef-4a9d-a1c1-2510ab19c621" providerId="AD" clId="Web-{ACADDBCF-2428-E9FC-56DB-9DFA33BE8458}" dt="2024-10-03T22:23:45.347" v="1224"/>
          <ac:spMkLst>
            <pc:docMk/>
            <pc:sldMk cId="3365007071" sldId="257"/>
            <ac:spMk id="4" creationId="{EE93CC15-794C-1A6E-DC22-3F808E7C3625}"/>
          </ac:spMkLst>
        </pc:spChg>
      </pc:sldChg>
      <pc:sldChg chg="addSp delSp modSp">
        <pc:chgData name="Henry Tang" userId="S::heng.tang@mail.mcgill.ca::ba341a50-6cef-4a9d-a1c1-2510ab19c621" providerId="AD" clId="Web-{ACADDBCF-2428-E9FC-56DB-9DFA33BE8458}" dt="2024-10-03T22:10:15.664" v="1136" actId="14100"/>
        <pc:sldMkLst>
          <pc:docMk/>
          <pc:sldMk cId="1754326454" sldId="258"/>
        </pc:sldMkLst>
        <pc:spChg chg="mod">
          <ac:chgData name="Henry Tang" userId="S::heng.tang@mail.mcgill.ca::ba341a50-6cef-4a9d-a1c1-2510ab19c621" providerId="AD" clId="Web-{ACADDBCF-2428-E9FC-56DB-9DFA33BE8458}" dt="2024-10-03T22:10:15.664" v="1136" actId="14100"/>
          <ac:spMkLst>
            <pc:docMk/>
            <pc:sldMk cId="1754326454" sldId="258"/>
            <ac:spMk id="13" creationId="{A744E672-27D3-8C84-5D7B-21D44A7E83C5}"/>
          </ac:spMkLst>
        </pc:spChg>
        <pc:graphicFrameChg chg="add del mod modGraphic">
          <ac:chgData name="Henry Tang" userId="S::heng.tang@mail.mcgill.ca::ba341a50-6cef-4a9d-a1c1-2510ab19c621" providerId="AD" clId="Web-{ACADDBCF-2428-E9FC-56DB-9DFA33BE8458}" dt="2024-10-03T17:16:51.771" v="638"/>
          <ac:graphicFrameMkLst>
            <pc:docMk/>
            <pc:sldMk cId="1754326454" sldId="258"/>
            <ac:graphicFrameMk id="7" creationId="{7AC9A9D7-EAFE-03C3-C0E6-6C9E9A4FEEB4}"/>
          </ac:graphicFrameMkLst>
        </pc:graphicFrameChg>
        <pc:picChg chg="add del">
          <ac:chgData name="Henry Tang" userId="S::heng.tang@mail.mcgill.ca::ba341a50-6cef-4a9d-a1c1-2510ab19c621" providerId="AD" clId="Web-{ACADDBCF-2428-E9FC-56DB-9DFA33BE8458}" dt="2024-10-03T17:18:39.837" v="645"/>
          <ac:picMkLst>
            <pc:docMk/>
            <pc:sldMk cId="1754326454" sldId="258"/>
            <ac:picMk id="4" creationId="{B380A744-16CD-615C-95EC-FFCAA3ECE501}"/>
          </ac:picMkLst>
        </pc:picChg>
        <pc:picChg chg="add del mod">
          <ac:chgData name="Henry Tang" userId="S::heng.tang@mail.mcgill.ca::ba341a50-6cef-4a9d-a1c1-2510ab19c621" providerId="AD" clId="Web-{ACADDBCF-2428-E9FC-56DB-9DFA33BE8458}" dt="2024-10-03T17:18:38.383" v="644"/>
          <ac:picMkLst>
            <pc:docMk/>
            <pc:sldMk cId="1754326454" sldId="258"/>
            <ac:picMk id="8" creationId="{5349AE03-F0FF-17A1-1294-E4AC4B467B11}"/>
          </ac:picMkLst>
        </pc:picChg>
      </pc:sldChg>
      <pc:sldChg chg="modSp">
        <pc:chgData name="Henry Tang" userId="S::heng.tang@mail.mcgill.ca::ba341a50-6cef-4a9d-a1c1-2510ab19c621" providerId="AD" clId="Web-{ACADDBCF-2428-E9FC-56DB-9DFA33BE8458}" dt="2024-10-03T22:08:24.506" v="1135" actId="14100"/>
        <pc:sldMkLst>
          <pc:docMk/>
          <pc:sldMk cId="3625880056" sldId="259"/>
        </pc:sldMkLst>
        <pc:spChg chg="mod">
          <ac:chgData name="Henry Tang" userId="S::heng.tang@mail.mcgill.ca::ba341a50-6cef-4a9d-a1c1-2510ab19c621" providerId="AD" clId="Web-{ACADDBCF-2428-E9FC-56DB-9DFA33BE8458}" dt="2024-10-03T17:51:02.886" v="999" actId="20577"/>
          <ac:spMkLst>
            <pc:docMk/>
            <pc:sldMk cId="3625880056" sldId="259"/>
            <ac:spMk id="2" creationId="{41B47AAC-8C2D-9D63-D722-89BB7BAB958D}"/>
          </ac:spMkLst>
        </pc:spChg>
        <pc:spChg chg="mod">
          <ac:chgData name="Henry Tang" userId="S::heng.tang@mail.mcgill.ca::ba341a50-6cef-4a9d-a1c1-2510ab19c621" providerId="AD" clId="Web-{ACADDBCF-2428-E9FC-56DB-9DFA33BE8458}" dt="2024-10-03T22:07:45.052" v="1130" actId="14100"/>
          <ac:spMkLst>
            <pc:docMk/>
            <pc:sldMk cId="3625880056" sldId="259"/>
            <ac:spMk id="4" creationId="{CAE1132C-3D84-6914-4068-4D4ADC9382E6}"/>
          </ac:spMkLst>
        </pc:spChg>
        <pc:spChg chg="mod">
          <ac:chgData name="Henry Tang" userId="S::heng.tang@mail.mcgill.ca::ba341a50-6cef-4a9d-a1c1-2510ab19c621" providerId="AD" clId="Web-{ACADDBCF-2428-E9FC-56DB-9DFA33BE8458}" dt="2024-10-03T22:08:11.662" v="1133" actId="20577"/>
          <ac:spMkLst>
            <pc:docMk/>
            <pc:sldMk cId="3625880056" sldId="259"/>
            <ac:spMk id="5" creationId="{98F4ADEB-DC7E-4332-A2B1-593B2F6EDE15}"/>
          </ac:spMkLst>
        </pc:spChg>
        <pc:spChg chg="mod">
          <ac:chgData name="Henry Tang" userId="S::heng.tang@mail.mcgill.ca::ba341a50-6cef-4a9d-a1c1-2510ab19c621" providerId="AD" clId="Web-{ACADDBCF-2428-E9FC-56DB-9DFA33BE8458}" dt="2024-10-03T17:50:10.104" v="981" actId="1076"/>
          <ac:spMkLst>
            <pc:docMk/>
            <pc:sldMk cId="3625880056" sldId="259"/>
            <ac:spMk id="7" creationId="{FF87BE4E-0849-8EDD-343C-8E6A27DFBF1D}"/>
          </ac:spMkLst>
        </pc:spChg>
        <pc:spChg chg="mod">
          <ac:chgData name="Henry Tang" userId="S::heng.tang@mail.mcgill.ca::ba341a50-6cef-4a9d-a1c1-2510ab19c621" providerId="AD" clId="Web-{ACADDBCF-2428-E9FC-56DB-9DFA33BE8458}" dt="2024-10-03T22:08:24.506" v="1135" actId="14100"/>
          <ac:spMkLst>
            <pc:docMk/>
            <pc:sldMk cId="3625880056" sldId="259"/>
            <ac:spMk id="8" creationId="{A8A13DD7-ECA1-C0AF-3FE9-C1137FFA0BA5}"/>
          </ac:spMkLst>
        </pc:spChg>
        <pc:spChg chg="mod">
          <ac:chgData name="Henry Tang" userId="S::heng.tang@mail.mcgill.ca::ba341a50-6cef-4a9d-a1c1-2510ab19c621" providerId="AD" clId="Web-{ACADDBCF-2428-E9FC-56DB-9DFA33BE8458}" dt="2024-10-03T22:08:20.912" v="1134" actId="14100"/>
          <ac:spMkLst>
            <pc:docMk/>
            <pc:sldMk cId="3625880056" sldId="259"/>
            <ac:spMk id="9" creationId="{F725422B-3E52-066E-9929-C4DF4383F789}"/>
          </ac:spMkLst>
        </pc:spChg>
      </pc:sldChg>
      <pc:sldChg chg="modSp ord">
        <pc:chgData name="Henry Tang" userId="S::heng.tang@mail.mcgill.ca::ba341a50-6cef-4a9d-a1c1-2510ab19c621" providerId="AD" clId="Web-{ACADDBCF-2428-E9FC-56DB-9DFA33BE8458}" dt="2024-10-03T17:26:08.848" v="684"/>
        <pc:sldMkLst>
          <pc:docMk/>
          <pc:sldMk cId="2742291022" sldId="260"/>
        </pc:sldMkLst>
        <pc:spChg chg="mod">
          <ac:chgData name="Henry Tang" userId="S::heng.tang@mail.mcgill.ca::ba341a50-6cef-4a9d-a1c1-2510ab19c621" providerId="AD" clId="Web-{ACADDBCF-2428-E9FC-56DB-9DFA33BE8458}" dt="2024-10-03T16:08:14.863" v="240" actId="20577"/>
          <ac:spMkLst>
            <pc:docMk/>
            <pc:sldMk cId="2742291022" sldId="260"/>
            <ac:spMk id="2" creationId="{BD326398-8CAB-064D-A0FB-FA2F73498F74}"/>
          </ac:spMkLst>
        </pc:spChg>
        <pc:graphicFrameChg chg="mod modGraphic">
          <ac:chgData name="Henry Tang" userId="S::heng.tang@mail.mcgill.ca::ba341a50-6cef-4a9d-a1c1-2510ab19c621" providerId="AD" clId="Web-{ACADDBCF-2428-E9FC-56DB-9DFA33BE8458}" dt="2024-10-03T17:14:03.908" v="615"/>
          <ac:graphicFrameMkLst>
            <pc:docMk/>
            <pc:sldMk cId="2742291022" sldId="260"/>
            <ac:graphicFrameMk id="6" creationId="{DE32A9DA-DEBE-0677-6238-12245C82324E}"/>
          </ac:graphicFrameMkLst>
        </pc:graphicFrameChg>
      </pc:sldChg>
      <pc:sldChg chg="modSp">
        <pc:chgData name="Henry Tang" userId="S::heng.tang@mail.mcgill.ca::ba341a50-6cef-4a9d-a1c1-2510ab19c621" providerId="AD" clId="Web-{ACADDBCF-2428-E9FC-56DB-9DFA33BE8458}" dt="2024-10-03T20:21:48.137" v="1018" actId="20577"/>
        <pc:sldMkLst>
          <pc:docMk/>
          <pc:sldMk cId="2054476442" sldId="262"/>
        </pc:sldMkLst>
        <pc:spChg chg="mod">
          <ac:chgData name="Henry Tang" userId="S::heng.tang@mail.mcgill.ca::ba341a50-6cef-4a9d-a1c1-2510ab19c621" providerId="AD" clId="Web-{ACADDBCF-2428-E9FC-56DB-9DFA33BE8458}" dt="2024-10-03T20:21:35.465" v="1016" actId="20577"/>
          <ac:spMkLst>
            <pc:docMk/>
            <pc:sldMk cId="2054476442" sldId="262"/>
            <ac:spMk id="2" creationId="{FBDC191E-8A5E-434D-6A91-82E6364DF365}"/>
          </ac:spMkLst>
        </pc:spChg>
        <pc:spChg chg="mod">
          <ac:chgData name="Henry Tang" userId="S::heng.tang@mail.mcgill.ca::ba341a50-6cef-4a9d-a1c1-2510ab19c621" providerId="AD" clId="Web-{ACADDBCF-2428-E9FC-56DB-9DFA33BE8458}" dt="2024-10-03T20:21:48.137" v="1018" actId="20577"/>
          <ac:spMkLst>
            <pc:docMk/>
            <pc:sldMk cId="2054476442" sldId="262"/>
            <ac:spMk id="6" creationId="{BEC3D976-AD5A-ACB6-90F4-598840F7A12D}"/>
          </ac:spMkLst>
        </pc:spChg>
        <pc:spChg chg="mod">
          <ac:chgData name="Henry Tang" userId="S::heng.tang@mail.mcgill.ca::ba341a50-6cef-4a9d-a1c1-2510ab19c621" providerId="AD" clId="Web-{ACADDBCF-2428-E9FC-56DB-9DFA33BE8458}" dt="2024-10-03T20:21:20.793" v="1005" actId="20577"/>
          <ac:spMkLst>
            <pc:docMk/>
            <pc:sldMk cId="2054476442" sldId="262"/>
            <ac:spMk id="7" creationId="{A82B9914-1D04-BEE0-AF7C-556072D60AD8}"/>
          </ac:spMkLst>
        </pc:spChg>
      </pc:sldChg>
      <pc:sldChg chg="addSp delSp modSp">
        <pc:chgData name="Henry Tang" userId="S::heng.tang@mail.mcgill.ca::ba341a50-6cef-4a9d-a1c1-2510ab19c621" providerId="AD" clId="Web-{ACADDBCF-2428-E9FC-56DB-9DFA33BE8458}" dt="2024-10-03T21:13:22.647" v="1100"/>
        <pc:sldMkLst>
          <pc:docMk/>
          <pc:sldMk cId="4043165400" sldId="264"/>
        </pc:sldMkLst>
        <pc:spChg chg="mod">
          <ac:chgData name="Henry Tang" userId="S::heng.tang@mail.mcgill.ca::ba341a50-6cef-4a9d-a1c1-2510ab19c621" providerId="AD" clId="Web-{ACADDBCF-2428-E9FC-56DB-9DFA33BE8458}" dt="2024-10-03T17:29:19.009" v="702" actId="20577"/>
          <ac:spMkLst>
            <pc:docMk/>
            <pc:sldMk cId="4043165400" sldId="264"/>
            <ac:spMk id="4" creationId="{82D8C391-3FBD-7859-6E72-648C6AF78D23}"/>
          </ac:spMkLst>
        </pc:spChg>
        <pc:spChg chg="mod">
          <ac:chgData name="Henry Tang" userId="S::heng.tang@mail.mcgill.ca::ba341a50-6cef-4a9d-a1c1-2510ab19c621" providerId="AD" clId="Web-{ACADDBCF-2428-E9FC-56DB-9DFA33BE8458}" dt="2024-10-03T17:24:20.783" v="680" actId="14100"/>
          <ac:spMkLst>
            <pc:docMk/>
            <pc:sldMk cId="4043165400" sldId="264"/>
            <ac:spMk id="5" creationId="{DA8278ED-C749-7C71-7DBB-BA8AEB738C77}"/>
          </ac:spMkLst>
        </pc:spChg>
        <pc:spChg chg="add del mod">
          <ac:chgData name="Henry Tang" userId="S::heng.tang@mail.mcgill.ca::ba341a50-6cef-4a9d-a1c1-2510ab19c621" providerId="AD" clId="Web-{ACADDBCF-2428-E9FC-56DB-9DFA33BE8458}" dt="2024-10-03T17:15:39.223" v="620"/>
          <ac:spMkLst>
            <pc:docMk/>
            <pc:sldMk cId="4043165400" sldId="264"/>
            <ac:spMk id="7" creationId="{5C633734-3144-5105-F48E-347B0BBACE15}"/>
          </ac:spMkLst>
        </pc:spChg>
        <pc:spChg chg="mod">
          <ac:chgData name="Henry Tang" userId="S::heng.tang@mail.mcgill.ca::ba341a50-6cef-4a9d-a1c1-2510ab19c621" providerId="AD" clId="Web-{ACADDBCF-2428-E9FC-56DB-9DFA33BE8458}" dt="2024-10-03T17:24:09.595" v="678" actId="1076"/>
          <ac:spMkLst>
            <pc:docMk/>
            <pc:sldMk cId="4043165400" sldId="264"/>
            <ac:spMk id="8" creationId="{C1DEC6EA-75C6-861D-D018-B8AA49647994}"/>
          </ac:spMkLst>
        </pc:spChg>
        <pc:spChg chg="mod">
          <ac:chgData name="Henry Tang" userId="S::heng.tang@mail.mcgill.ca::ba341a50-6cef-4a9d-a1c1-2510ab19c621" providerId="AD" clId="Web-{ACADDBCF-2428-E9FC-56DB-9DFA33BE8458}" dt="2024-10-03T17:24:09.642" v="679" actId="1076"/>
          <ac:spMkLst>
            <pc:docMk/>
            <pc:sldMk cId="4043165400" sldId="264"/>
            <ac:spMk id="9" creationId="{6D442682-AC34-CD75-A4CD-1421DAF49256}"/>
          </ac:spMkLst>
        </pc:spChg>
        <pc:spChg chg="mod">
          <ac:chgData name="Henry Tang" userId="S::heng.tang@mail.mcgill.ca::ba341a50-6cef-4a9d-a1c1-2510ab19c621" providerId="AD" clId="Web-{ACADDBCF-2428-E9FC-56DB-9DFA33BE8458}" dt="2024-10-03T17:15:46.801" v="622" actId="1076"/>
          <ac:spMkLst>
            <pc:docMk/>
            <pc:sldMk cId="4043165400" sldId="264"/>
            <ac:spMk id="14" creationId="{2F1BE8E1-7E55-10C9-116E-A7DF58FBA835}"/>
          </ac:spMkLst>
        </pc:spChg>
        <pc:graphicFrameChg chg="del">
          <ac:chgData name="Henry Tang" userId="S::heng.tang@mail.mcgill.ca::ba341a50-6cef-4a9d-a1c1-2510ab19c621" providerId="AD" clId="Web-{ACADDBCF-2428-E9FC-56DB-9DFA33BE8458}" dt="2024-10-03T17:15:23.113" v="617"/>
          <ac:graphicFrameMkLst>
            <pc:docMk/>
            <pc:sldMk cId="4043165400" sldId="264"/>
            <ac:graphicFrameMk id="15" creationId="{74F5A815-B06C-6575-D3D8-2B810ABA6A9D}"/>
          </ac:graphicFrameMkLst>
        </pc:graphicFrameChg>
        <pc:graphicFrameChg chg="add mod modGraphic">
          <ac:chgData name="Henry Tang" userId="S::heng.tang@mail.mcgill.ca::ba341a50-6cef-4a9d-a1c1-2510ab19c621" providerId="AD" clId="Web-{ACADDBCF-2428-E9FC-56DB-9DFA33BE8458}" dt="2024-10-03T21:13:22.647" v="1100"/>
          <ac:graphicFrameMkLst>
            <pc:docMk/>
            <pc:sldMk cId="4043165400" sldId="264"/>
            <ac:graphicFrameMk id="16" creationId="{B172C92D-0589-5BB1-ABB2-45D672D29808}"/>
          </ac:graphicFrameMkLst>
        </pc:graphicFrameChg>
        <pc:picChg chg="add del mod">
          <ac:chgData name="Henry Tang" userId="S::heng.tang@mail.mcgill.ca::ba341a50-6cef-4a9d-a1c1-2510ab19c621" providerId="AD" clId="Web-{ACADDBCF-2428-E9FC-56DB-9DFA33BE8458}" dt="2024-10-03T17:19:04.634" v="648"/>
          <ac:picMkLst>
            <pc:docMk/>
            <pc:sldMk cId="4043165400" sldId="264"/>
            <ac:picMk id="11" creationId="{F551EAC5-2C88-AC34-FD54-65FC3A42574C}"/>
          </ac:picMkLst>
        </pc:picChg>
      </pc:sldChg>
      <pc:sldChg chg="add del replId">
        <pc:chgData name="Henry Tang" userId="S::heng.tang@mail.mcgill.ca::ba341a50-6cef-4a9d-a1c1-2510ab19c621" providerId="AD" clId="Web-{ACADDBCF-2428-E9FC-56DB-9DFA33BE8458}" dt="2024-10-03T17:17:37.194" v="640"/>
        <pc:sldMkLst>
          <pc:docMk/>
          <pc:sldMk cId="847170208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6AC09-6C9C-244C-95CD-91ADFA424F5B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7CEAE-2536-F74D-8D60-97903502A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3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>
                <a:effectLst/>
                <a:latin typeface="TimesLTStd"/>
              </a:rPr>
              <a:t>Stocks with more optimistic earning forecasts earn lower returns in the subsequent periods </a:t>
            </a:r>
            <a:endParaRPr lang="en-CA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7CEAE-2536-F74D-8D60-97903502A0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1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 R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0A80F-CA27-463C-A1CF-7AEECE9FB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143000"/>
            <a:ext cx="10872000" cy="2448000"/>
          </a:xfrm>
        </p:spPr>
        <p:txBody>
          <a:bodyPr tIns="0" anchor="b">
            <a:normAutofit/>
          </a:bodyPr>
          <a:lstStyle>
            <a:lvl1pPr algn="l">
              <a:lnSpc>
                <a:spcPct val="80000"/>
              </a:lnSpc>
              <a:defRPr sz="8000" spc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CA"/>
              <a:t>Presentation title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7F1344-69AA-41D5-BC4B-0D9DCAE3E8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7368" y="3645128"/>
            <a:ext cx="8518525" cy="936000"/>
          </a:xfrm>
        </p:spPr>
        <p:txBody>
          <a:bodyPr lIns="14400" rIns="144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/>
              <a:t>Subtitle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9A6E25-964A-4D03-BA81-2DB239E73D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368" y="4677440"/>
            <a:ext cx="8518525" cy="597160"/>
          </a:xfrm>
        </p:spPr>
        <p:txBody>
          <a:bodyPr lIns="14400" rIns="14400" anchor="t"/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CA"/>
              <a:t>Name of presenter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B2420256-DED8-4E9C-A90F-015AC58976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5274600"/>
            <a:ext cx="4620540" cy="288000"/>
          </a:xfrm>
        </p:spPr>
        <p:txBody>
          <a:bodyPr lIns="14400" rIns="14400" anchor="ctr" anchorCtr="0"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230400" indent="0">
              <a:buNone/>
              <a:defRPr/>
            </a:lvl2pPr>
            <a:lvl3pPr marL="439200" indent="0">
              <a:buNone/>
              <a:defRPr/>
            </a:lvl3pPr>
            <a:lvl4pPr marL="622800" indent="0">
              <a:buNone/>
              <a:defRPr/>
            </a:lvl4pPr>
            <a:lvl5pPr marL="802800" indent="0">
              <a:buNone/>
              <a:defRPr/>
            </a:lvl5pPr>
          </a:lstStyle>
          <a:p>
            <a:pPr lvl="0"/>
            <a:r>
              <a:rPr lang="en-CA"/>
              <a:t>Date</a:t>
            </a:r>
          </a:p>
        </p:txBody>
      </p:sp>
      <p:sp>
        <p:nvSpPr>
          <p:cNvPr id="7" name="ZoneTexte 8">
            <a:extLst>
              <a:ext uri="{FF2B5EF4-FFF2-40B4-BE49-F238E27FC236}">
                <a16:creationId xmlns:a16="http://schemas.microsoft.com/office/drawing/2014/main" id="{F4631C2B-2DD5-BE91-6289-F97F8CD38422}"/>
              </a:ext>
            </a:extLst>
          </p:cNvPr>
          <p:cNvSpPr txBox="1"/>
          <p:nvPr/>
        </p:nvSpPr>
        <p:spPr>
          <a:xfrm>
            <a:off x="406800" y="6093296"/>
            <a:ext cx="6715247" cy="3384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8000"/>
              </a:lnSpc>
            </a:pPr>
            <a:r>
              <a:rPr lang="en-CA" sz="2200" spc="40" baseline="0" noProof="0">
                <a:solidFill>
                  <a:schemeClr val="bg1"/>
                </a:solidFill>
              </a:rPr>
              <a:t>McGill Desautels Faculty of Management</a:t>
            </a:r>
          </a:p>
        </p:txBody>
      </p:sp>
    </p:spTree>
    <p:extLst>
      <p:ext uri="{BB962C8B-B14F-4D97-AF65-F5344CB8AC3E}">
        <p14:creationId xmlns:p14="http://schemas.microsoft.com/office/powerpoint/2010/main" val="3611370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ark charcoal Section 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8FE17-C317-4959-BF34-0C19774A25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1700808"/>
            <a:ext cx="8928000" cy="216024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spc="0">
                <a:solidFill>
                  <a:schemeClr val="bg1"/>
                </a:solidFill>
              </a:defRPr>
            </a:lvl1pPr>
          </a:lstStyle>
          <a:p>
            <a:r>
              <a:rPr lang="en-CA"/>
              <a:t>Section 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E48DC7-507A-40DD-AD95-27706BEEE1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3933224"/>
            <a:ext cx="8951168" cy="503888"/>
          </a:xfrm>
        </p:spPr>
        <p:txBody>
          <a:bodyPr lIns="36000" rIns="360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Section subtitle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74314-58C4-5518-21EE-EA538A821B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00538-A04F-BB7C-A20B-63D9F4CD9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ZoneTexte 8">
            <a:extLst>
              <a:ext uri="{FF2B5EF4-FFF2-40B4-BE49-F238E27FC236}">
                <a16:creationId xmlns:a16="http://schemas.microsoft.com/office/drawing/2014/main" id="{A6223E1D-C9E0-B679-570B-6120D2B58C13}"/>
              </a:ext>
            </a:extLst>
          </p:cNvPr>
          <p:cNvSpPr txBox="1"/>
          <p:nvPr/>
        </p:nvSpPr>
        <p:spPr>
          <a:xfrm>
            <a:off x="406800" y="6432194"/>
            <a:ext cx="6715247" cy="2153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8000"/>
              </a:lnSpc>
            </a:pPr>
            <a:r>
              <a:rPr lang="en-CA" sz="1400" spc="40" baseline="0" noProof="0">
                <a:solidFill>
                  <a:schemeClr val="bg1"/>
                </a:solidFill>
              </a:rPr>
              <a:t>McGill Desautels Faculty of Management</a:t>
            </a:r>
          </a:p>
        </p:txBody>
      </p:sp>
    </p:spTree>
    <p:extLst>
      <p:ext uri="{BB962C8B-B14F-4D97-AF65-F5344CB8AC3E}">
        <p14:creationId xmlns:p14="http://schemas.microsoft.com/office/powerpoint/2010/main" val="2867976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sic flexible layou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EB5E8FF-5078-489E-B874-25D4FFBB4221}"/>
              </a:ext>
            </a:extLst>
          </p:cNvPr>
          <p:cNvSpPr txBox="1"/>
          <p:nvPr/>
        </p:nvSpPr>
        <p:spPr>
          <a:xfrm>
            <a:off x="479376" y="1905506"/>
            <a:ext cx="11233248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9600" b="0" kern="0">
                <a:solidFill>
                  <a:schemeClr val="bg1"/>
                </a:solidFill>
              </a:rPr>
              <a:t>Basic flexible</a:t>
            </a:r>
            <a:br>
              <a:rPr lang="en-CA" sz="9600" b="0" kern="0">
                <a:solidFill>
                  <a:schemeClr val="bg1"/>
                </a:solidFill>
              </a:rPr>
            </a:br>
            <a:r>
              <a:rPr lang="en-CA" sz="9600" b="0" kern="0">
                <a:solidFill>
                  <a:schemeClr val="bg1"/>
                </a:solidFill>
              </a:rPr>
              <a:t>layouts</a:t>
            </a:r>
          </a:p>
        </p:txBody>
      </p:sp>
    </p:spTree>
    <p:extLst>
      <p:ext uri="{BB962C8B-B14F-4D97-AF65-F5344CB8AC3E}">
        <p14:creationId xmlns:p14="http://schemas.microsoft.com/office/powerpoint/2010/main" val="235393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52E04-F319-43F3-8235-ADF1042F02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add a headline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6406D6D-B177-495A-9FD3-1C4B82B399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27E1A5-3C07-4E67-9BEF-8388EB7BCB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368" y="1556792"/>
            <a:ext cx="11376000" cy="432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 for paragraph title</a:t>
            </a:r>
          </a:p>
          <a:p>
            <a:pPr lvl="7"/>
            <a:r>
              <a:rPr lang="en-CA"/>
              <a:t>Eighth level for a second text option without bullet</a:t>
            </a:r>
          </a:p>
          <a:p>
            <a:pPr lvl="8"/>
            <a:r>
              <a:rPr lang="en-CA"/>
              <a:t>Ninth level (same as third level)</a:t>
            </a:r>
          </a:p>
        </p:txBody>
      </p:sp>
      <p:sp>
        <p:nvSpPr>
          <p:cNvPr id="11" name="Espace réservé du texte 13">
            <a:extLst>
              <a:ext uri="{FF2B5EF4-FFF2-40B4-BE49-F238E27FC236}">
                <a16:creationId xmlns:a16="http://schemas.microsoft.com/office/drawing/2014/main" id="{E0104BE7-7BF4-47EC-B958-74FABD4C27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DE84A3AA-C396-487D-8E53-399F7AA2BBF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654AA222-0E56-43D6-ADB9-9485AB29BD3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08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52E04-F319-43F3-8235-ADF1042F02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add a headline</a:t>
            </a:r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1F498319-96BF-93D8-BEEE-856605E58A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27E1A5-3C07-4E67-9BEF-8388EB7BCB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368" y="1557192"/>
            <a:ext cx="11376000" cy="3600000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9pPr>
              <a:defRPr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 for paragraph title</a:t>
            </a:r>
          </a:p>
          <a:p>
            <a:pPr lvl="7"/>
            <a:r>
              <a:rPr lang="en-CA"/>
              <a:t>Eighth level for a second text option without bullet</a:t>
            </a:r>
          </a:p>
          <a:p>
            <a:pPr lvl="8"/>
            <a:r>
              <a:rPr lang="en-CA"/>
              <a:t>Ninth level (same as third level)</a:t>
            </a:r>
          </a:p>
        </p:txBody>
      </p:sp>
      <p:sp>
        <p:nvSpPr>
          <p:cNvPr id="8" name="Espace réservé du texte 13">
            <a:extLst>
              <a:ext uri="{FF2B5EF4-FFF2-40B4-BE49-F238E27FC236}">
                <a16:creationId xmlns:a16="http://schemas.microsoft.com/office/drawing/2014/main" id="{9599C222-57DF-8AC7-646F-0F0D63505D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22920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3E3F2CED-A9AC-42FE-939D-0B4D19E0A3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865799"/>
            <a:ext cx="12192000" cy="371513"/>
          </a:xfrm>
          <a:solidFill>
            <a:schemeClr val="accent6"/>
          </a:solidFill>
        </p:spPr>
        <p:txBody>
          <a:bodyPr lIns="406800" tIns="46800" rIns="4068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CA"/>
              <a:t>Click to edit the text in the message box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D20CA1-C3AF-4A71-B1D0-9D2B3A59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026F6-62A1-40EE-BA2B-70B59B0A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8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AB282-F5F0-41B8-AC2A-AD2173D0F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E5BA4D69-193C-6F31-6878-98C0A02DE8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6" name="Espace réservé du texte 13">
            <a:extLst>
              <a:ext uri="{FF2B5EF4-FFF2-40B4-BE49-F238E27FC236}">
                <a16:creationId xmlns:a16="http://schemas.microsoft.com/office/drawing/2014/main" id="{DE5FB89C-CDAD-2D88-9C27-525A265FA5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E54B11-7D7A-4E79-AEF6-377D4C34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A22FCA-DBCF-4AB6-98D5-8152DEB1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63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FAB282-F5F0-41B8-AC2A-AD2173D0F0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9FC24A59-05F4-94B2-3BD6-5A48173410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6" name="Espace réservé du texte 13">
            <a:extLst>
              <a:ext uri="{FF2B5EF4-FFF2-40B4-BE49-F238E27FC236}">
                <a16:creationId xmlns:a16="http://schemas.microsoft.com/office/drawing/2014/main" id="{79ED5FBE-3755-1C60-2A8A-96E2BD6561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22920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7" name="Espace réservé du texte 15">
            <a:extLst>
              <a:ext uri="{FF2B5EF4-FFF2-40B4-BE49-F238E27FC236}">
                <a16:creationId xmlns:a16="http://schemas.microsoft.com/office/drawing/2014/main" id="{6C156FCE-A95B-5D27-BE31-F5142FB241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865799"/>
            <a:ext cx="12192000" cy="371513"/>
          </a:xfrm>
          <a:solidFill>
            <a:schemeClr val="accent6"/>
          </a:solidFill>
        </p:spPr>
        <p:txBody>
          <a:bodyPr lIns="406800" tIns="46800" rIns="4068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CA"/>
              <a:t>Click to edit the text in the message box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E54B11-7D7A-4E79-AEF6-377D4C34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A22FCA-DBCF-4AB6-98D5-8152DEB1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34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 pag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5042206D-9BB0-BF68-A96E-2387F70AEC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5" name="Espace réservé du texte 13">
            <a:extLst>
              <a:ext uri="{FF2B5EF4-FFF2-40B4-BE49-F238E27FC236}">
                <a16:creationId xmlns:a16="http://schemas.microsoft.com/office/drawing/2014/main" id="{512712C5-BE52-C5FF-6522-C29D52889E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44365B8-62BF-4AF3-B40A-D679FF66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090B53-65A7-4B23-8A92-6DBD101E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74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090B53-65A7-4B23-8A92-6DBD101E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Connecteur droit 24">
            <a:extLst>
              <a:ext uri="{FF2B5EF4-FFF2-40B4-BE49-F238E27FC236}">
                <a16:creationId xmlns:a16="http://schemas.microsoft.com/office/drawing/2014/main" id="{4C711513-4997-0E87-0285-6B4F5F1F4801}"/>
              </a:ext>
            </a:extLst>
          </p:cNvPr>
          <p:cNvCxnSpPr>
            <a:cxnSpLocks/>
          </p:cNvCxnSpPr>
          <p:nvPr/>
        </p:nvCxnSpPr>
        <p:spPr>
          <a:xfrm>
            <a:off x="-312712" y="155679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Connecteur droit 25">
            <a:extLst>
              <a:ext uri="{FF2B5EF4-FFF2-40B4-BE49-F238E27FC236}">
                <a16:creationId xmlns:a16="http://schemas.microsoft.com/office/drawing/2014/main" id="{8FE01E73-8DE4-594D-E3D0-2EBAFE926496}"/>
              </a:ext>
            </a:extLst>
          </p:cNvPr>
          <p:cNvCxnSpPr>
            <a:cxnSpLocks/>
          </p:cNvCxnSpPr>
          <p:nvPr/>
        </p:nvCxnSpPr>
        <p:spPr>
          <a:xfrm>
            <a:off x="-312712" y="623731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Connecteur droit 26">
            <a:extLst>
              <a:ext uri="{FF2B5EF4-FFF2-40B4-BE49-F238E27FC236}">
                <a16:creationId xmlns:a16="http://schemas.microsoft.com/office/drawing/2014/main" id="{1B1B41BD-B87F-8C47-BF6A-EE60997AFF6A}"/>
              </a:ext>
            </a:extLst>
          </p:cNvPr>
          <p:cNvCxnSpPr>
            <a:cxnSpLocks/>
          </p:cNvCxnSpPr>
          <p:nvPr/>
        </p:nvCxnSpPr>
        <p:spPr>
          <a:xfrm>
            <a:off x="12288688" y="155679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Connecteur droit 27">
            <a:extLst>
              <a:ext uri="{FF2B5EF4-FFF2-40B4-BE49-F238E27FC236}">
                <a16:creationId xmlns:a16="http://schemas.microsoft.com/office/drawing/2014/main" id="{0AB0D16C-641F-34AC-3BF3-1EE94612F65A}"/>
              </a:ext>
            </a:extLst>
          </p:cNvPr>
          <p:cNvCxnSpPr>
            <a:cxnSpLocks/>
          </p:cNvCxnSpPr>
          <p:nvPr/>
        </p:nvCxnSpPr>
        <p:spPr>
          <a:xfrm>
            <a:off x="12288688" y="623731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28">
            <a:extLst>
              <a:ext uri="{FF2B5EF4-FFF2-40B4-BE49-F238E27FC236}">
                <a16:creationId xmlns:a16="http://schemas.microsoft.com/office/drawing/2014/main" id="{E2702BAD-CE7A-8D33-2089-7841038B1B82}"/>
              </a:ext>
            </a:extLst>
          </p:cNvPr>
          <p:cNvCxnSpPr>
            <a:cxnSpLocks/>
          </p:cNvCxnSpPr>
          <p:nvPr/>
        </p:nvCxnSpPr>
        <p:spPr>
          <a:xfrm flipV="1">
            <a:off x="407368" y="-315416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29">
            <a:extLst>
              <a:ext uri="{FF2B5EF4-FFF2-40B4-BE49-F238E27FC236}">
                <a16:creationId xmlns:a16="http://schemas.microsoft.com/office/drawing/2014/main" id="{7A7E67C3-8B28-AA8E-5AE0-5AA0EF7F4474}"/>
              </a:ext>
            </a:extLst>
          </p:cNvPr>
          <p:cNvCxnSpPr>
            <a:cxnSpLocks/>
          </p:cNvCxnSpPr>
          <p:nvPr/>
        </p:nvCxnSpPr>
        <p:spPr>
          <a:xfrm flipV="1">
            <a:off x="11784632" y="-315416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30">
            <a:extLst>
              <a:ext uri="{FF2B5EF4-FFF2-40B4-BE49-F238E27FC236}">
                <a16:creationId xmlns:a16="http://schemas.microsoft.com/office/drawing/2014/main" id="{06F3805E-610F-0BBE-01DA-76747D723E64}"/>
              </a:ext>
            </a:extLst>
          </p:cNvPr>
          <p:cNvCxnSpPr>
            <a:cxnSpLocks/>
          </p:cNvCxnSpPr>
          <p:nvPr/>
        </p:nvCxnSpPr>
        <p:spPr>
          <a:xfrm flipV="1">
            <a:off x="407368" y="7029424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31">
            <a:extLst>
              <a:ext uri="{FF2B5EF4-FFF2-40B4-BE49-F238E27FC236}">
                <a16:creationId xmlns:a16="http://schemas.microsoft.com/office/drawing/2014/main" id="{8C8968A4-BF29-4510-9A89-50C65E03A19F}"/>
              </a:ext>
            </a:extLst>
          </p:cNvPr>
          <p:cNvCxnSpPr>
            <a:cxnSpLocks/>
          </p:cNvCxnSpPr>
          <p:nvPr/>
        </p:nvCxnSpPr>
        <p:spPr>
          <a:xfrm flipV="1">
            <a:off x="11784632" y="6957392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186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blocks layou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EB5E8FF-5078-489E-B874-25D4FFBB4221}"/>
              </a:ext>
            </a:extLst>
          </p:cNvPr>
          <p:cNvSpPr txBox="1"/>
          <p:nvPr/>
        </p:nvSpPr>
        <p:spPr>
          <a:xfrm>
            <a:off x="479376" y="1905506"/>
            <a:ext cx="11233248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9600" b="0" kern="0">
                <a:solidFill>
                  <a:schemeClr val="bg1"/>
                </a:solidFill>
              </a:rPr>
              <a:t>Vertical blocks layouts</a:t>
            </a:r>
          </a:p>
        </p:txBody>
      </p:sp>
    </p:spTree>
    <p:extLst>
      <p:ext uri="{BB962C8B-B14F-4D97-AF65-F5344CB8AC3E}">
        <p14:creationId xmlns:p14="http://schemas.microsoft.com/office/powerpoint/2010/main" val="3403301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vertical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EEFB-8B4B-CF71-E757-D7BF64658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A72D2837-D74B-E722-2610-51EA6EA16D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839AC7-EAF5-4C9E-993D-49E1663DD50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07368" y="1556792"/>
            <a:ext cx="5472000" cy="4320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C3351F-1BEC-4C84-A807-8E415843504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11368" y="1556792"/>
            <a:ext cx="5472000" cy="4320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8" name="Espace réservé du texte 13">
            <a:extLst>
              <a:ext uri="{FF2B5EF4-FFF2-40B4-BE49-F238E27FC236}">
                <a16:creationId xmlns:a16="http://schemas.microsoft.com/office/drawing/2014/main" id="{2C916AAD-680F-BF2C-F24B-DB1C416661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82EA64-DB26-40C0-BF90-8172C46E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4D4DAD-6F2E-4685-8609-223D963C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91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 Gre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0A80F-CA27-463C-A1CF-7AEECE9FB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143000"/>
            <a:ext cx="10872000" cy="2448000"/>
          </a:xfrm>
        </p:spPr>
        <p:txBody>
          <a:bodyPr tIns="0" anchor="b">
            <a:normAutofit/>
          </a:bodyPr>
          <a:lstStyle>
            <a:lvl1pPr algn="l">
              <a:lnSpc>
                <a:spcPct val="80000"/>
              </a:lnSpc>
              <a:defRPr sz="8000" spc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CA"/>
              <a:t>Presentation title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7F1344-69AA-41D5-BC4B-0D9DCAE3E8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7368" y="3645128"/>
            <a:ext cx="8518525" cy="936000"/>
          </a:xfrm>
        </p:spPr>
        <p:txBody>
          <a:bodyPr lIns="14400" rIns="144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/>
              <a:t>Subtitle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9A6E25-964A-4D03-BA81-2DB239E73D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368" y="4677440"/>
            <a:ext cx="8518525" cy="597160"/>
          </a:xfrm>
        </p:spPr>
        <p:txBody>
          <a:bodyPr lIns="14400" rIns="14400" anchor="t"/>
          <a:lstStyle>
            <a:lvl1pPr marL="0" indent="0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Name of presenter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B2420256-DED8-4E9C-A90F-015AC58976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5274600"/>
            <a:ext cx="4620540" cy="288000"/>
          </a:xfrm>
        </p:spPr>
        <p:txBody>
          <a:bodyPr lIns="14400" rIns="14400" anchor="ctr" anchorCtr="0"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230400" indent="0">
              <a:buNone/>
              <a:defRPr/>
            </a:lvl2pPr>
            <a:lvl3pPr marL="439200" indent="0">
              <a:buNone/>
              <a:defRPr/>
            </a:lvl3pPr>
            <a:lvl4pPr marL="622800" indent="0">
              <a:buNone/>
              <a:defRPr/>
            </a:lvl4pPr>
            <a:lvl5pPr marL="802800" indent="0">
              <a:buNone/>
              <a:defRPr/>
            </a:lvl5pPr>
          </a:lstStyle>
          <a:p>
            <a:pPr lvl="0"/>
            <a:r>
              <a:rPr lang="en-CA"/>
              <a:t>Date</a:t>
            </a:r>
          </a:p>
        </p:txBody>
      </p:sp>
      <p:sp>
        <p:nvSpPr>
          <p:cNvPr id="7" name="ZoneTexte 8">
            <a:extLst>
              <a:ext uri="{FF2B5EF4-FFF2-40B4-BE49-F238E27FC236}">
                <a16:creationId xmlns:a16="http://schemas.microsoft.com/office/drawing/2014/main" id="{60805562-9EEE-3B84-C983-DDF43A18E5C5}"/>
              </a:ext>
            </a:extLst>
          </p:cNvPr>
          <p:cNvSpPr txBox="1"/>
          <p:nvPr/>
        </p:nvSpPr>
        <p:spPr>
          <a:xfrm>
            <a:off x="406800" y="6093296"/>
            <a:ext cx="6715247" cy="3384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8000"/>
              </a:lnSpc>
            </a:pPr>
            <a:r>
              <a:rPr lang="en-CA" sz="2200" spc="40" baseline="0" noProof="0">
                <a:solidFill>
                  <a:schemeClr val="tx1"/>
                </a:solidFill>
              </a:rPr>
              <a:t>McGill Desautels Faculty of Management</a:t>
            </a:r>
          </a:p>
        </p:txBody>
      </p:sp>
    </p:spTree>
    <p:extLst>
      <p:ext uri="{BB962C8B-B14F-4D97-AF65-F5344CB8AC3E}">
        <p14:creationId xmlns:p14="http://schemas.microsoft.com/office/powerpoint/2010/main" val="2971005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vertical blocks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15E0-A365-536C-82F0-BEDDE5C53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A3925895-8724-A4A3-1588-42DBE4A812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839AC7-EAF5-4C9E-993D-49E1663DD50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07368" y="1556792"/>
            <a:ext cx="5472000" cy="3600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C3351F-1BEC-4C84-A807-8E415843504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11368" y="1556792"/>
            <a:ext cx="5472000" cy="3600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8" name="Espace réservé du texte 13">
            <a:extLst>
              <a:ext uri="{FF2B5EF4-FFF2-40B4-BE49-F238E27FC236}">
                <a16:creationId xmlns:a16="http://schemas.microsoft.com/office/drawing/2014/main" id="{E4EEEF50-BBB2-9677-BCC5-AA5210E1EDC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22920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9" name="Espace réservé du texte 15">
            <a:extLst>
              <a:ext uri="{FF2B5EF4-FFF2-40B4-BE49-F238E27FC236}">
                <a16:creationId xmlns:a16="http://schemas.microsoft.com/office/drawing/2014/main" id="{66F684FC-CD2A-F283-1B2D-0F0518A0C2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865799"/>
            <a:ext cx="12192000" cy="371513"/>
          </a:xfrm>
          <a:solidFill>
            <a:schemeClr val="accent6"/>
          </a:solidFill>
        </p:spPr>
        <p:txBody>
          <a:bodyPr lIns="406800" tIns="46800" rIns="4068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CA"/>
              <a:t>Click to edit the text in the message box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82EA64-DB26-40C0-BF90-8172C46E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4D4DAD-6F2E-4685-8609-223D963C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3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vertical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5ED2A1-821D-4F85-FE7D-1914318F5F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6BF82CC9-F328-E1FE-23E8-2AAEA7C6E0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731120-C761-4510-A666-83FBDA34A4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1557194"/>
            <a:ext cx="5472000" cy="648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681E0A-BAF4-4374-A6C2-E66581939F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7368" y="2349280"/>
            <a:ext cx="5472000" cy="3528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165FA6-4D47-4E83-B2A8-A2B4EF1792E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1368" y="1557194"/>
            <a:ext cx="5472000" cy="648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11C11D-2FD8-4667-8F0A-787773D24C4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11368" y="2349280"/>
            <a:ext cx="5472000" cy="3528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31BF9748-AC01-B190-8A14-743A7956B99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EAEE4F-CF95-4F18-A65B-588B7AA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219BE7-12E2-4539-9D47-191491A8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36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vertical blocks with title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A7FD3B-9CAD-A397-5CFB-D481C69746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7" name="Espace réservé du texte 8">
            <a:extLst>
              <a:ext uri="{FF2B5EF4-FFF2-40B4-BE49-F238E27FC236}">
                <a16:creationId xmlns:a16="http://schemas.microsoft.com/office/drawing/2014/main" id="{3AE25E61-C2D0-C45A-D8D0-015B790D75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731120-C761-4510-A666-83FBDA34A4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1557112"/>
            <a:ext cx="5472000" cy="648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8691E68E-2E3D-42CF-A79A-9CE7951D0DD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7368" y="2349200"/>
            <a:ext cx="5472000" cy="2808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165FA6-4D47-4E83-B2A8-A2B4EF1792E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1368" y="1557112"/>
            <a:ext cx="5472000" cy="648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5" name="Espace réservé du contenu 5">
            <a:extLst>
              <a:ext uri="{FF2B5EF4-FFF2-40B4-BE49-F238E27FC236}">
                <a16:creationId xmlns:a16="http://schemas.microsoft.com/office/drawing/2014/main" id="{4CFB31AC-FF7D-43E0-B0BB-BA55451F0B7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11368" y="2349200"/>
            <a:ext cx="5472000" cy="2808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9" name="Espace réservé du texte 13">
            <a:extLst>
              <a:ext uri="{FF2B5EF4-FFF2-40B4-BE49-F238E27FC236}">
                <a16:creationId xmlns:a16="http://schemas.microsoft.com/office/drawing/2014/main" id="{55C1513F-EB74-08D9-6306-833A62354E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22920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10" name="Espace réservé du texte 15">
            <a:extLst>
              <a:ext uri="{FF2B5EF4-FFF2-40B4-BE49-F238E27FC236}">
                <a16:creationId xmlns:a16="http://schemas.microsoft.com/office/drawing/2014/main" id="{5E9155AD-C765-2F12-0371-7E1F9F7E3D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865799"/>
            <a:ext cx="12192000" cy="371513"/>
          </a:xfrm>
          <a:solidFill>
            <a:schemeClr val="accent6"/>
          </a:solidFill>
        </p:spPr>
        <p:txBody>
          <a:bodyPr lIns="406800" tIns="46800" rIns="4068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CA"/>
              <a:t>Click to edit the text in the message box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EAEE4F-CF95-4F18-A65B-588B7AA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6B106F8C-CBDD-4794-9C1C-DECF6302D3C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71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vertical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EEFB-8B4B-CF71-E757-D7BF64658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A72D2837-D74B-E722-2610-51EA6EA16D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1351CA24-905D-DF30-513A-AD2F06D18C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7368" y="1556792"/>
            <a:ext cx="3600000" cy="432048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AA511875-A76B-A6F7-5BC1-0527EC7E3DE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295368" y="1556792"/>
            <a:ext cx="3600000" cy="432048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DD27175B-03B6-524A-5529-ECD0125D743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83369" y="1556792"/>
            <a:ext cx="3600000" cy="432048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8" name="Espace réservé du texte 13">
            <a:extLst>
              <a:ext uri="{FF2B5EF4-FFF2-40B4-BE49-F238E27FC236}">
                <a16:creationId xmlns:a16="http://schemas.microsoft.com/office/drawing/2014/main" id="{2C916AAD-680F-BF2C-F24B-DB1C416661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82EA64-DB26-40C0-BF90-8172C46E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4D4DAD-6F2E-4685-8609-223D963C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05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vertical blocks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EEFB-8B4B-CF71-E757-D7BF64658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5" name="Espace réservé du texte 8">
            <a:extLst>
              <a:ext uri="{FF2B5EF4-FFF2-40B4-BE49-F238E27FC236}">
                <a16:creationId xmlns:a16="http://schemas.microsoft.com/office/drawing/2014/main" id="{A72D2837-D74B-E722-2610-51EA6EA16D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1351CA24-905D-DF30-513A-AD2F06D18C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7368" y="1556792"/>
            <a:ext cx="3600000" cy="3600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2" name="Espace réservé du contenu 5">
            <a:extLst>
              <a:ext uri="{FF2B5EF4-FFF2-40B4-BE49-F238E27FC236}">
                <a16:creationId xmlns:a16="http://schemas.microsoft.com/office/drawing/2014/main" id="{AA511875-A76B-A6F7-5BC1-0527EC7E3DE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295368" y="1556792"/>
            <a:ext cx="3600000" cy="3600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DD27175B-03B6-524A-5529-ECD0125D743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83369" y="1556792"/>
            <a:ext cx="3600000" cy="3600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4" name="Espace réservé du texte 13">
            <a:extLst>
              <a:ext uri="{FF2B5EF4-FFF2-40B4-BE49-F238E27FC236}">
                <a16:creationId xmlns:a16="http://schemas.microsoft.com/office/drawing/2014/main" id="{79CD4FA5-DE53-8A10-823C-911889EABEB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22920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3" name="Espace réservé du texte 15">
            <a:extLst>
              <a:ext uri="{FF2B5EF4-FFF2-40B4-BE49-F238E27FC236}">
                <a16:creationId xmlns:a16="http://schemas.microsoft.com/office/drawing/2014/main" id="{BD7CF74F-3BDD-09F4-E34C-5FEBDC44AE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865799"/>
            <a:ext cx="12192000" cy="371513"/>
          </a:xfrm>
          <a:solidFill>
            <a:schemeClr val="accent6"/>
          </a:solidFill>
        </p:spPr>
        <p:txBody>
          <a:bodyPr lIns="406800" tIns="46800" rIns="4068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CA"/>
              <a:t>Click to edit the text in the message box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82EA64-DB26-40C0-BF90-8172C46E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4D4DAD-6F2E-4685-8609-223D963C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61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vertical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F5224-27F9-40C2-A8DD-526F1F2CB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7" name="Espace réservé du texte 8">
            <a:extLst>
              <a:ext uri="{FF2B5EF4-FFF2-40B4-BE49-F238E27FC236}">
                <a16:creationId xmlns:a16="http://schemas.microsoft.com/office/drawing/2014/main" id="{63370A2E-7D8E-83D9-3707-59B4DDABEB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731120-C761-4510-A666-83FBDA34A4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1556792"/>
            <a:ext cx="3600000" cy="648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681E0A-BAF4-4374-A6C2-E66581939F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7368" y="2349272"/>
            <a:ext cx="3600000" cy="3528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165FA6-4D47-4E83-B2A8-A2B4EF1792E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295368" y="1556792"/>
            <a:ext cx="3600000" cy="648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11C11D-2FD8-4667-8F0A-787773D24C4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295368" y="2349272"/>
            <a:ext cx="3600000" cy="3528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77C7C575-0C51-4F12-B244-19219E0ABE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83369" y="1556792"/>
            <a:ext cx="3600000" cy="648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6" name="Espace réservé du contenu 5">
            <a:extLst>
              <a:ext uri="{FF2B5EF4-FFF2-40B4-BE49-F238E27FC236}">
                <a16:creationId xmlns:a16="http://schemas.microsoft.com/office/drawing/2014/main" id="{BC99F125-089A-40B1-9067-CFE956C090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83369" y="2349272"/>
            <a:ext cx="3600000" cy="3528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8D2EE7AB-4421-0EE3-2347-043D1D2212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EAEE4F-CF95-4F18-A65B-588B7AA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219BE7-12E2-4539-9D47-191491A8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8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vertical blocks with title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F5224-27F9-40C2-A8DD-526F1F2CB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A9D4F36B-0A9A-2F20-F810-BA8F9FBA69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731120-C761-4510-A666-83FBDA34A4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1556792"/>
            <a:ext cx="3600000" cy="648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7C19CCAF-BE7D-444A-8D81-63183F96B0E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7368" y="2348880"/>
            <a:ext cx="3600000" cy="2808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165FA6-4D47-4E83-B2A8-A2B4EF1792E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295368" y="1556792"/>
            <a:ext cx="3600000" cy="648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20" name="Espace réservé du contenu 5">
            <a:extLst>
              <a:ext uri="{FF2B5EF4-FFF2-40B4-BE49-F238E27FC236}">
                <a16:creationId xmlns:a16="http://schemas.microsoft.com/office/drawing/2014/main" id="{6B3F0B48-89E7-4881-8688-407E637EB93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295368" y="2348880"/>
            <a:ext cx="3600000" cy="2808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77C7C575-0C51-4F12-B244-19219E0ABE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83369" y="1556792"/>
            <a:ext cx="3600000" cy="648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22" name="Espace réservé du contenu 5">
            <a:extLst>
              <a:ext uri="{FF2B5EF4-FFF2-40B4-BE49-F238E27FC236}">
                <a16:creationId xmlns:a16="http://schemas.microsoft.com/office/drawing/2014/main" id="{B56884AC-1939-40B3-84FC-AAA22B62BB4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83369" y="2348880"/>
            <a:ext cx="3600000" cy="2808000"/>
          </a:xfrm>
        </p:spPr>
        <p:txBody>
          <a:bodyPr lIns="144000" tIns="72000" rIns="144000" bIns="7200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800"/>
            </a:lvl5pPr>
            <a:lvl6pPr>
              <a:defRPr sz="1600"/>
            </a:lvl6pPr>
            <a:lvl7pPr>
              <a:defRPr sz="2000"/>
            </a:lvl7pPr>
            <a:lvl8pPr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6" name="Espace réservé du texte 13">
            <a:extLst>
              <a:ext uri="{FF2B5EF4-FFF2-40B4-BE49-F238E27FC236}">
                <a16:creationId xmlns:a16="http://schemas.microsoft.com/office/drawing/2014/main" id="{99DFB5AA-D8E5-D49B-7B18-384D3A9CC0B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22920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7" name="Espace réservé du texte 15">
            <a:extLst>
              <a:ext uri="{FF2B5EF4-FFF2-40B4-BE49-F238E27FC236}">
                <a16:creationId xmlns:a16="http://schemas.microsoft.com/office/drawing/2014/main" id="{037E06FA-DB41-875F-0BC2-BB77123DEA6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865799"/>
            <a:ext cx="12192000" cy="371513"/>
          </a:xfrm>
          <a:solidFill>
            <a:schemeClr val="accent6"/>
          </a:solidFill>
        </p:spPr>
        <p:txBody>
          <a:bodyPr lIns="406800" tIns="46800" rIns="4068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CA"/>
              <a:t>Click to edit the text in the message box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EAEE4F-CF95-4F18-A65B-588B7AA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219BE7-12E2-4539-9D47-191491A8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52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vertical block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F5224-27F9-40C2-A8DD-526F1F2CB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7" name="Espace réservé du texte 8">
            <a:extLst>
              <a:ext uri="{FF2B5EF4-FFF2-40B4-BE49-F238E27FC236}">
                <a16:creationId xmlns:a16="http://schemas.microsoft.com/office/drawing/2014/main" id="{63370A2E-7D8E-83D9-3707-59B4DDABEB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681E0A-BAF4-4374-A6C2-E66581939F9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04631" y="1569600"/>
            <a:ext cx="3204000" cy="3096000"/>
          </a:xfrm>
        </p:spPr>
        <p:txBody>
          <a:bodyPr lIns="144000" tIns="72000" rIns="144000" bIns="72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600"/>
            </a:lvl5pPr>
            <a:lvl6pPr>
              <a:defRPr sz="1400"/>
            </a:lvl6pPr>
            <a:lvl7pPr>
              <a:defRPr sz="18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FDA67C-BCA8-E966-6A0E-9629452B2A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4631" y="4797272"/>
            <a:ext cx="3204000" cy="1080000"/>
          </a:xfrm>
        </p:spPr>
        <p:txBody>
          <a:bodyPr/>
          <a:lstStyle>
            <a:lvl1pPr>
              <a:spcBef>
                <a:spcPts val="400"/>
              </a:spcBef>
              <a:defRPr sz="1400"/>
            </a:lvl1pPr>
            <a:lvl2pPr marL="144000" indent="-144000">
              <a:spcBef>
                <a:spcPts val="100"/>
              </a:spcBef>
              <a:defRPr sz="1200"/>
            </a:lvl2pPr>
            <a:lvl3pPr marL="270000" indent="-108000"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050"/>
            </a:lvl4pPr>
            <a:lvl5pPr>
              <a:defRPr sz="1200"/>
            </a:lvl5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11C11D-2FD8-4667-8F0A-787773D24C4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94000" y="1569600"/>
            <a:ext cx="3204000" cy="3096000"/>
          </a:xfrm>
        </p:spPr>
        <p:txBody>
          <a:bodyPr lIns="144000" tIns="72000" rIns="144000" bIns="72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600"/>
            </a:lvl5pPr>
            <a:lvl6pPr>
              <a:defRPr sz="1400"/>
            </a:lvl6pPr>
            <a:lvl7pPr>
              <a:defRPr sz="18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B3E3A483-35A7-D6AE-32CF-F4E6A5522AB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4000" y="4797272"/>
            <a:ext cx="3204000" cy="1080000"/>
          </a:xfrm>
        </p:spPr>
        <p:txBody>
          <a:bodyPr/>
          <a:lstStyle>
            <a:lvl1pPr>
              <a:spcBef>
                <a:spcPts val="400"/>
              </a:spcBef>
              <a:defRPr sz="1400"/>
            </a:lvl1pPr>
            <a:lvl2pPr marL="144000" indent="-144000">
              <a:spcBef>
                <a:spcPts val="100"/>
              </a:spcBef>
              <a:defRPr sz="1200"/>
            </a:lvl2pPr>
            <a:lvl3pPr marL="270000" indent="-108000"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050"/>
            </a:lvl4pPr>
            <a:lvl5pPr>
              <a:defRPr sz="1200"/>
            </a:lvl5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</p:txBody>
      </p:sp>
      <p:sp>
        <p:nvSpPr>
          <p:cNvPr id="16" name="Espace réservé du contenu 5">
            <a:extLst>
              <a:ext uri="{FF2B5EF4-FFF2-40B4-BE49-F238E27FC236}">
                <a16:creationId xmlns:a16="http://schemas.microsoft.com/office/drawing/2014/main" id="{BC99F125-089A-40B1-9067-CFE956C090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83369" y="1569600"/>
            <a:ext cx="3204000" cy="3096000"/>
          </a:xfrm>
        </p:spPr>
        <p:txBody>
          <a:bodyPr lIns="144000" tIns="72000" rIns="144000" bIns="7200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600"/>
            </a:lvl5pPr>
            <a:lvl6pPr>
              <a:defRPr sz="1400"/>
            </a:lvl6pPr>
            <a:lvl7pPr>
              <a:defRPr sz="1800"/>
            </a:lvl7pPr>
            <a:lvl8pPr>
              <a:defRPr sz="1600"/>
            </a:lvl8pPr>
            <a:lvl9pPr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230ECE13-9AA7-B012-C3F2-CA4A56D6CD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369" y="4797272"/>
            <a:ext cx="3204000" cy="1080000"/>
          </a:xfrm>
        </p:spPr>
        <p:txBody>
          <a:bodyPr/>
          <a:lstStyle>
            <a:lvl1pPr>
              <a:spcBef>
                <a:spcPts val="400"/>
              </a:spcBef>
              <a:defRPr sz="1400"/>
            </a:lvl1pPr>
            <a:lvl2pPr marL="144000" indent="-144000">
              <a:spcBef>
                <a:spcPts val="100"/>
              </a:spcBef>
              <a:defRPr sz="1200"/>
            </a:lvl2pPr>
            <a:lvl3pPr marL="270000" indent="-108000"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050"/>
            </a:lvl4pPr>
            <a:lvl5pPr>
              <a:defRPr sz="1200"/>
            </a:lvl5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</p:txBody>
      </p: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8D2EE7AB-4421-0EE3-2347-043D1D2212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EAEE4F-CF95-4F18-A65B-588B7AA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219BE7-12E2-4539-9D47-191491A8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03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rizontal blocks layou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EB5E8FF-5078-489E-B874-25D4FFBB4221}"/>
              </a:ext>
            </a:extLst>
          </p:cNvPr>
          <p:cNvSpPr txBox="1"/>
          <p:nvPr/>
        </p:nvSpPr>
        <p:spPr>
          <a:xfrm>
            <a:off x="479376" y="1905506"/>
            <a:ext cx="11233248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9600" b="0" kern="0">
                <a:solidFill>
                  <a:schemeClr val="bg1"/>
                </a:solidFill>
              </a:rPr>
              <a:t>Horizontal blocks layouts</a:t>
            </a:r>
          </a:p>
        </p:txBody>
      </p:sp>
    </p:spTree>
    <p:extLst>
      <p:ext uri="{BB962C8B-B14F-4D97-AF65-F5344CB8AC3E}">
        <p14:creationId xmlns:p14="http://schemas.microsoft.com/office/powerpoint/2010/main" val="4160200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horizontal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5927F075-93FA-445E-91A2-E7D873B5DA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0782D32B-E80E-5C64-A17F-C6DEFB97F1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839AC7-EAF5-4C9E-993D-49E1663DD50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07368" y="1556792"/>
            <a:ext cx="11376000" cy="2052000"/>
          </a:xfrm>
        </p:spPr>
        <p:txBody>
          <a:bodyPr/>
          <a:lstStyle>
            <a:lvl1pPr>
              <a:spcBef>
                <a:spcPts val="8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200"/>
              </a:spcBef>
              <a:defRPr sz="1600"/>
            </a:lvl3pPr>
            <a:lvl4pPr>
              <a:spcBef>
                <a:spcPts val="100"/>
              </a:spcBef>
              <a:defRPr sz="1400"/>
            </a:lvl4pPr>
            <a:lvl5pPr>
              <a:spcBef>
                <a:spcPts val="800"/>
              </a:spcBef>
              <a:defRPr sz="1800"/>
            </a:lvl5pPr>
            <a:lvl6pPr>
              <a:spcBef>
                <a:spcPts val="200"/>
              </a:spcBef>
              <a:defRPr sz="1600"/>
            </a:lvl6pPr>
            <a:lvl7pPr>
              <a:spcBef>
                <a:spcPts val="1000"/>
              </a:spcBef>
              <a:defRPr sz="2000"/>
            </a:lvl7pPr>
            <a:lvl8pPr>
              <a:spcBef>
                <a:spcPts val="400"/>
              </a:spcBef>
              <a:defRPr sz="1800"/>
            </a:lvl8pPr>
            <a:lvl9pPr>
              <a:spcBef>
                <a:spcPts val="200"/>
              </a:spcBef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DC3351F-1BEC-4C84-A807-8E415843504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7368" y="3825272"/>
            <a:ext cx="11376000" cy="2052000"/>
          </a:xfrm>
        </p:spPr>
        <p:txBody>
          <a:bodyPr/>
          <a:lstStyle>
            <a:lvl1pPr>
              <a:spcBef>
                <a:spcPts val="8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200"/>
              </a:spcBef>
              <a:defRPr sz="1600"/>
            </a:lvl3pPr>
            <a:lvl4pPr>
              <a:spcBef>
                <a:spcPts val="100"/>
              </a:spcBef>
              <a:defRPr sz="1400"/>
            </a:lvl4pPr>
            <a:lvl5pPr>
              <a:spcBef>
                <a:spcPts val="800"/>
              </a:spcBef>
              <a:defRPr sz="1800"/>
            </a:lvl5pPr>
            <a:lvl6pPr>
              <a:spcBef>
                <a:spcPts val="200"/>
              </a:spcBef>
              <a:defRPr sz="1600"/>
            </a:lvl6pPr>
            <a:lvl7pPr>
              <a:spcBef>
                <a:spcPts val="1000"/>
              </a:spcBef>
              <a:defRPr sz="2000"/>
            </a:lvl7pPr>
            <a:lvl8pPr>
              <a:spcBef>
                <a:spcPts val="400"/>
              </a:spcBef>
              <a:defRPr sz="1800"/>
            </a:lvl8pPr>
            <a:lvl9pPr>
              <a:spcBef>
                <a:spcPts val="200"/>
              </a:spcBef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5" name="Espace réservé du texte 13">
            <a:extLst>
              <a:ext uri="{FF2B5EF4-FFF2-40B4-BE49-F238E27FC236}">
                <a16:creationId xmlns:a16="http://schemas.microsoft.com/office/drawing/2014/main" id="{1B4B354B-CE48-76E8-1C67-9FE9D0B40E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82EA64-DB26-40C0-BF90-8172C46E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4D4DAD-6F2E-4685-8609-223D963C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32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 Grey BG WITH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0A80F-CA27-463C-A1CF-7AEECE9FB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143000"/>
            <a:ext cx="6408000" cy="2448272"/>
          </a:xfrm>
        </p:spPr>
        <p:txBody>
          <a:bodyPr tIns="0" anchor="b">
            <a:normAutofit/>
          </a:bodyPr>
          <a:lstStyle>
            <a:lvl1pPr algn="l">
              <a:lnSpc>
                <a:spcPct val="80000"/>
              </a:lnSpc>
              <a:defRPr sz="8000" spc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CA"/>
              <a:t>Presentation title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7F1344-69AA-41D5-BC4B-0D9DCAE3E8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7368" y="3645128"/>
            <a:ext cx="5544000" cy="936000"/>
          </a:xfrm>
        </p:spPr>
        <p:txBody>
          <a:bodyPr lIns="14400" rIns="144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/>
              <a:t>Subtitle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CE076A70-3C38-4BFD-AD6C-048AD3D46F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369" y="4677600"/>
            <a:ext cx="5544000" cy="597000"/>
          </a:xfrm>
        </p:spPr>
        <p:txBody>
          <a:bodyPr lIns="14400" rIns="14400" anchor="t"/>
          <a:lstStyle>
            <a:lvl1pPr marL="0" indent="0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Name of presenter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B2420256-DED8-4E9C-A90F-015AC58976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5274600"/>
            <a:ext cx="5544000" cy="288000"/>
          </a:xfrm>
        </p:spPr>
        <p:txBody>
          <a:bodyPr lIns="14400" rIns="14400" anchor="ctr" anchorCtr="0"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230400" indent="0">
              <a:buNone/>
              <a:defRPr/>
            </a:lvl2pPr>
            <a:lvl3pPr marL="439200" indent="0">
              <a:buNone/>
              <a:defRPr/>
            </a:lvl3pPr>
            <a:lvl4pPr marL="622800" indent="0">
              <a:buNone/>
              <a:defRPr/>
            </a:lvl4pPr>
            <a:lvl5pPr marL="802800" indent="0">
              <a:buNone/>
              <a:defRPr/>
            </a:lvl5pPr>
          </a:lstStyle>
          <a:p>
            <a:pPr lvl="0"/>
            <a:r>
              <a:rPr lang="en-CA"/>
              <a:t>Date</a:t>
            </a:r>
          </a:p>
        </p:txBody>
      </p:sp>
      <p:sp>
        <p:nvSpPr>
          <p:cNvPr id="13" name="Espace réservé pour une image  6">
            <a:extLst>
              <a:ext uri="{FF2B5EF4-FFF2-40B4-BE49-F238E27FC236}">
                <a16:creationId xmlns:a16="http://schemas.microsoft.com/office/drawing/2014/main" id="{38F37748-755A-4974-9C7E-6F41ACDCA16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143" y="3427200"/>
            <a:ext cx="4300857" cy="34308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marL="68400" marR="0" lvl="0" indent="-684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 "/>
              <a:tabLst/>
              <a:defRPr/>
            </a:pPr>
            <a:r>
              <a:rPr lang="en-CA"/>
              <a:t>Click the icon to add an image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AC695-38D3-B458-F833-4D843EB01B81}"/>
              </a:ext>
            </a:extLst>
          </p:cNvPr>
          <p:cNvSpPr/>
          <p:nvPr/>
        </p:nvSpPr>
        <p:spPr>
          <a:xfrm>
            <a:off x="7891144" y="-1"/>
            <a:ext cx="4300855" cy="3428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200"/>
          </a:p>
        </p:txBody>
      </p:sp>
      <p:sp>
        <p:nvSpPr>
          <p:cNvPr id="8" name="ZoneTexte 8">
            <a:extLst>
              <a:ext uri="{FF2B5EF4-FFF2-40B4-BE49-F238E27FC236}">
                <a16:creationId xmlns:a16="http://schemas.microsoft.com/office/drawing/2014/main" id="{7B59E648-C7A1-4376-9ABB-85F79D57F9C2}"/>
              </a:ext>
            </a:extLst>
          </p:cNvPr>
          <p:cNvSpPr txBox="1"/>
          <p:nvPr/>
        </p:nvSpPr>
        <p:spPr>
          <a:xfrm>
            <a:off x="406800" y="6093296"/>
            <a:ext cx="6715247" cy="3384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8000"/>
              </a:lnSpc>
            </a:pPr>
            <a:r>
              <a:rPr lang="en-CA" sz="2200" spc="40" baseline="0" noProof="0">
                <a:solidFill>
                  <a:schemeClr val="tx1"/>
                </a:solidFill>
              </a:rPr>
              <a:t>McGill Desautels Faculty of Management</a:t>
            </a:r>
          </a:p>
        </p:txBody>
      </p:sp>
    </p:spTree>
    <p:extLst>
      <p:ext uri="{BB962C8B-B14F-4D97-AF65-F5344CB8AC3E}">
        <p14:creationId xmlns:p14="http://schemas.microsoft.com/office/powerpoint/2010/main" val="3625135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horizontal blocks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5927F075-93FA-445E-91A2-E7D873B5DA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1D17D6BA-BBC9-F6BA-0177-5CE7171A4F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9A098DB1-D480-4326-9C4F-AC9060DE3FB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407368" y="1556792"/>
            <a:ext cx="11376000" cy="1692000"/>
          </a:xfrm>
        </p:spPr>
        <p:txBody>
          <a:bodyPr/>
          <a:lstStyle>
            <a:lvl1pPr>
              <a:spcBef>
                <a:spcPts val="8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200"/>
              </a:spcBef>
              <a:defRPr sz="1600"/>
            </a:lvl3pPr>
            <a:lvl4pPr>
              <a:spcBef>
                <a:spcPts val="100"/>
              </a:spcBef>
              <a:defRPr sz="1400"/>
            </a:lvl4pPr>
            <a:lvl5pPr>
              <a:spcBef>
                <a:spcPts val="800"/>
              </a:spcBef>
              <a:defRPr sz="1800"/>
            </a:lvl5pPr>
            <a:lvl6pPr>
              <a:spcBef>
                <a:spcPts val="200"/>
              </a:spcBef>
              <a:defRPr sz="1600"/>
            </a:lvl6pPr>
            <a:lvl7pPr>
              <a:spcBef>
                <a:spcPts val="1000"/>
              </a:spcBef>
              <a:defRPr sz="2000"/>
            </a:lvl7pPr>
            <a:lvl8pPr>
              <a:spcBef>
                <a:spcPts val="400"/>
              </a:spcBef>
              <a:defRPr sz="1800"/>
            </a:lvl8pPr>
            <a:lvl9pPr>
              <a:spcBef>
                <a:spcPts val="200"/>
              </a:spcBef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1E2ED851-05F6-48C9-9372-A3AD8C5D7571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07368" y="3465192"/>
            <a:ext cx="11376000" cy="1692000"/>
          </a:xfrm>
        </p:spPr>
        <p:txBody>
          <a:bodyPr/>
          <a:lstStyle>
            <a:lvl1pPr>
              <a:spcBef>
                <a:spcPts val="8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200"/>
              </a:spcBef>
              <a:defRPr sz="1600"/>
            </a:lvl3pPr>
            <a:lvl4pPr>
              <a:spcBef>
                <a:spcPts val="100"/>
              </a:spcBef>
              <a:defRPr sz="1400"/>
            </a:lvl4pPr>
            <a:lvl5pPr>
              <a:spcBef>
                <a:spcPts val="800"/>
              </a:spcBef>
              <a:defRPr sz="1800"/>
            </a:lvl5pPr>
            <a:lvl6pPr>
              <a:spcBef>
                <a:spcPts val="200"/>
              </a:spcBef>
              <a:defRPr sz="1600"/>
            </a:lvl6pPr>
            <a:lvl7pPr>
              <a:spcBef>
                <a:spcPts val="1000"/>
              </a:spcBef>
              <a:defRPr sz="2000"/>
            </a:lvl7pPr>
            <a:lvl8pPr>
              <a:spcBef>
                <a:spcPts val="200"/>
              </a:spcBef>
              <a:defRPr sz="1800"/>
            </a:lvl8pPr>
            <a:lvl9pPr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3" name="Espace réservé du texte 13">
            <a:extLst>
              <a:ext uri="{FF2B5EF4-FFF2-40B4-BE49-F238E27FC236}">
                <a16:creationId xmlns:a16="http://schemas.microsoft.com/office/drawing/2014/main" id="{722B6BBE-2A78-009C-39F5-7CDAD5A5369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368" y="522920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4" name="Espace réservé du texte 15">
            <a:extLst>
              <a:ext uri="{FF2B5EF4-FFF2-40B4-BE49-F238E27FC236}">
                <a16:creationId xmlns:a16="http://schemas.microsoft.com/office/drawing/2014/main" id="{53420907-EA80-8B4D-8AF0-49F90E4D49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865799"/>
            <a:ext cx="12192000" cy="371513"/>
          </a:xfrm>
          <a:solidFill>
            <a:schemeClr val="accent6"/>
          </a:solidFill>
        </p:spPr>
        <p:txBody>
          <a:bodyPr lIns="406800" tIns="46800" rIns="4068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CA"/>
              <a:t>Click to edit the text in the message box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82EA64-DB26-40C0-BF90-8172C46E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4D4DAD-6F2E-4685-8609-223D963C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29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horizontal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128CD-B9EF-438B-BBE1-5CA0496A87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C12A3DF0-4B24-1300-3BD4-E6835D13CF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731120-C761-4510-A666-83FBDA34A4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1557040"/>
            <a:ext cx="2160239" cy="2052000"/>
          </a:xfrm>
          <a:prstGeom prst="rect">
            <a:avLst/>
          </a:prstGeom>
          <a:solidFill>
            <a:schemeClr val="tx2"/>
          </a:solidFill>
        </p:spPr>
        <p:txBody>
          <a:bodyPr lIns="144000" tIns="72000" rIns="144000" bIns="72000" anchor="t" anchorCtr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50430F6-705C-4985-A5C8-AB3D14C622B2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2784632" y="1557040"/>
            <a:ext cx="9000000" cy="2052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>
              <a:spcBef>
                <a:spcPts val="8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200"/>
              </a:spcBef>
              <a:defRPr sz="1600"/>
            </a:lvl3pPr>
            <a:lvl4pPr>
              <a:spcBef>
                <a:spcPts val="100"/>
              </a:spcBef>
              <a:defRPr sz="1400"/>
            </a:lvl4pPr>
            <a:lvl5pPr>
              <a:spcBef>
                <a:spcPts val="800"/>
              </a:spcBef>
              <a:defRPr sz="1800"/>
            </a:lvl5pPr>
            <a:lvl6pPr>
              <a:spcBef>
                <a:spcPts val="200"/>
              </a:spcBef>
              <a:defRPr sz="1600"/>
            </a:lvl6pPr>
            <a:lvl7pPr>
              <a:spcBef>
                <a:spcPts val="1000"/>
              </a:spcBef>
              <a:defRPr sz="2000"/>
            </a:lvl7pPr>
            <a:lvl8pPr>
              <a:spcBef>
                <a:spcPts val="400"/>
              </a:spcBef>
              <a:defRPr sz="1800"/>
            </a:lvl8pPr>
            <a:lvl9pPr>
              <a:spcBef>
                <a:spcPts val="200"/>
              </a:spcBef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165FA6-4D47-4E83-B2A8-A2B4EF1792E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07368" y="3825272"/>
            <a:ext cx="2160239" cy="2052000"/>
          </a:xfrm>
          <a:prstGeom prst="rect">
            <a:avLst/>
          </a:prstGeom>
          <a:solidFill>
            <a:schemeClr val="tx2"/>
          </a:solidFill>
        </p:spPr>
        <p:txBody>
          <a:bodyPr lIns="144000" tIns="72000" rIns="144000" bIns="72000" anchor="t" anchorCtr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89F6F5A6-0E40-4D6A-BB0A-30C768F28A6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84632" y="3824776"/>
            <a:ext cx="9000000" cy="2052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>
              <a:spcBef>
                <a:spcPts val="8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200"/>
              </a:spcBef>
              <a:defRPr sz="1600"/>
            </a:lvl3pPr>
            <a:lvl4pPr>
              <a:spcBef>
                <a:spcPts val="100"/>
              </a:spcBef>
              <a:defRPr sz="1400"/>
            </a:lvl4pPr>
            <a:lvl5pPr>
              <a:spcBef>
                <a:spcPts val="800"/>
              </a:spcBef>
              <a:defRPr sz="1800"/>
            </a:lvl5pPr>
            <a:lvl6pPr>
              <a:spcBef>
                <a:spcPts val="200"/>
              </a:spcBef>
              <a:defRPr sz="1600"/>
            </a:lvl6pPr>
            <a:lvl7pPr>
              <a:spcBef>
                <a:spcPts val="1000"/>
              </a:spcBef>
              <a:defRPr sz="2000"/>
            </a:lvl7pPr>
            <a:lvl8pPr>
              <a:spcBef>
                <a:spcPts val="400"/>
              </a:spcBef>
              <a:defRPr sz="1800"/>
            </a:lvl8pPr>
            <a:lvl9pPr>
              <a:spcBef>
                <a:spcPts val="200"/>
              </a:spcBef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4" name="Espace réservé du texte 13">
            <a:extLst>
              <a:ext uri="{FF2B5EF4-FFF2-40B4-BE49-F238E27FC236}">
                <a16:creationId xmlns:a16="http://schemas.microsoft.com/office/drawing/2014/main" id="{9F56999A-DEC8-9438-B2A9-5467ECE4E0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EAEE4F-CF95-4F18-A65B-588B7AA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219BE7-12E2-4539-9D47-191491A8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41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horizontal blocks with title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128CD-B9EF-438B-BBE1-5CA0496A87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3EAC56AC-F809-CB05-71F8-54590D5817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731120-C761-4510-A666-83FBDA34A4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1557000"/>
            <a:ext cx="2160239" cy="1692000"/>
          </a:xfrm>
          <a:prstGeom prst="rect">
            <a:avLst/>
          </a:prstGeom>
          <a:solidFill>
            <a:schemeClr val="tx2"/>
          </a:solidFill>
        </p:spPr>
        <p:txBody>
          <a:bodyPr lIns="144000" tIns="72000" rIns="144000" bIns="72000" anchor="t" anchorCtr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C7205B7B-FE7F-4B27-A94B-DDB27CA7DA1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2783368" y="1557000"/>
            <a:ext cx="9000000" cy="1692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>
              <a:spcBef>
                <a:spcPts val="8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200"/>
              </a:spcBef>
              <a:defRPr sz="1600"/>
            </a:lvl3pPr>
            <a:lvl4pPr>
              <a:spcBef>
                <a:spcPts val="100"/>
              </a:spcBef>
              <a:defRPr sz="1400"/>
            </a:lvl4pPr>
            <a:lvl5pPr>
              <a:spcBef>
                <a:spcPts val="800"/>
              </a:spcBef>
              <a:defRPr sz="1800"/>
            </a:lvl5pPr>
            <a:lvl6pPr>
              <a:spcBef>
                <a:spcPts val="200"/>
              </a:spcBef>
              <a:defRPr sz="1600"/>
            </a:lvl6pPr>
            <a:lvl7pPr>
              <a:spcBef>
                <a:spcPts val="1000"/>
              </a:spcBef>
              <a:defRPr sz="2000"/>
            </a:lvl7pPr>
            <a:lvl8pPr>
              <a:spcBef>
                <a:spcPts val="400"/>
              </a:spcBef>
              <a:defRPr sz="1800"/>
            </a:lvl8pPr>
            <a:lvl9pPr>
              <a:spcBef>
                <a:spcPts val="200"/>
              </a:spcBef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165FA6-4D47-4E83-B2A8-A2B4EF1792E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07368" y="3465192"/>
            <a:ext cx="2160239" cy="1692000"/>
          </a:xfrm>
          <a:prstGeom prst="rect">
            <a:avLst/>
          </a:prstGeom>
          <a:solidFill>
            <a:schemeClr val="tx2"/>
          </a:solidFill>
        </p:spPr>
        <p:txBody>
          <a:bodyPr lIns="144000" tIns="72000" rIns="144000" bIns="72000" anchor="t" anchorCtr="0"/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4" name="Espace réservé du contenu 3">
            <a:extLst>
              <a:ext uri="{FF2B5EF4-FFF2-40B4-BE49-F238E27FC236}">
                <a16:creationId xmlns:a16="http://schemas.microsoft.com/office/drawing/2014/main" id="{A3A08E13-B733-4E36-83F8-7DD9624843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83368" y="3465192"/>
            <a:ext cx="9000000" cy="1692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>
              <a:spcBef>
                <a:spcPts val="8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200"/>
              </a:spcBef>
              <a:defRPr sz="1600"/>
            </a:lvl3pPr>
            <a:lvl4pPr>
              <a:spcBef>
                <a:spcPts val="100"/>
              </a:spcBef>
              <a:defRPr sz="1400"/>
            </a:lvl4pPr>
            <a:lvl5pPr>
              <a:spcBef>
                <a:spcPts val="800"/>
              </a:spcBef>
              <a:defRPr sz="1800"/>
            </a:lvl5pPr>
            <a:lvl6pPr>
              <a:spcBef>
                <a:spcPts val="200"/>
              </a:spcBef>
              <a:defRPr sz="1600"/>
            </a:lvl6pPr>
            <a:lvl7pPr>
              <a:spcBef>
                <a:spcPts val="1000"/>
              </a:spcBef>
              <a:defRPr sz="2000"/>
            </a:lvl7pPr>
            <a:lvl8pPr>
              <a:spcBef>
                <a:spcPts val="400"/>
              </a:spcBef>
              <a:defRPr sz="1800"/>
            </a:lvl8pPr>
            <a:lvl9pPr>
              <a:spcBef>
                <a:spcPts val="200"/>
              </a:spcBef>
              <a:defRPr sz="16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4" name="Espace réservé du texte 13">
            <a:extLst>
              <a:ext uri="{FF2B5EF4-FFF2-40B4-BE49-F238E27FC236}">
                <a16:creationId xmlns:a16="http://schemas.microsoft.com/office/drawing/2014/main" id="{28B60726-C3A0-2C30-0DF6-13E0577C0D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22920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FE63AB8C-4408-432E-B4F1-EDFB80F753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865799"/>
            <a:ext cx="12192000" cy="371513"/>
          </a:xfrm>
          <a:solidFill>
            <a:schemeClr val="accent6"/>
          </a:solidFill>
        </p:spPr>
        <p:txBody>
          <a:bodyPr lIns="406800" tIns="46800" rIns="4068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CA"/>
              <a:t>Click to edit the text in the message box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EAEE4F-CF95-4F18-A65B-588B7AA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219BE7-12E2-4539-9D47-191491A8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2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orizontal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128CD-B9EF-438B-BBE1-5CA0496A87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0719F2DE-95DC-57DD-6A52-DA5A89E607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731120-C761-4510-A666-83FBDA34A4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1556952"/>
            <a:ext cx="2160239" cy="1296000"/>
          </a:xfrm>
          <a:prstGeom prst="rect">
            <a:avLst/>
          </a:prstGeom>
          <a:solidFill>
            <a:schemeClr val="tx2"/>
          </a:solidFill>
        </p:spPr>
        <p:txBody>
          <a:bodyPr lIns="144000" tIns="72000" rIns="144000" bIns="72000" anchor="t" anchorCtr="0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C292B81-F224-4DDD-A3C4-86594E361A1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2783368" y="1556952"/>
            <a:ext cx="9000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165FA6-4D47-4E83-B2A8-A2B4EF1792E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07368" y="3069112"/>
            <a:ext cx="2160239" cy="1296000"/>
          </a:xfrm>
          <a:prstGeom prst="rect">
            <a:avLst/>
          </a:prstGeom>
          <a:solidFill>
            <a:schemeClr val="tx2"/>
          </a:solidFill>
        </p:spPr>
        <p:txBody>
          <a:bodyPr lIns="144000" tIns="72000" rIns="144000" bIns="72000" anchor="t" anchorCtr="0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8" name="Espace réservé du contenu 3">
            <a:extLst>
              <a:ext uri="{FF2B5EF4-FFF2-40B4-BE49-F238E27FC236}">
                <a16:creationId xmlns:a16="http://schemas.microsoft.com/office/drawing/2014/main" id="{CC22BD7E-04AB-48F2-AA92-7C0F16D87097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2783368" y="3069112"/>
            <a:ext cx="9000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5835A465-CFFA-4991-A2EA-72DC1A77B1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4581272"/>
            <a:ext cx="2160239" cy="1296000"/>
          </a:xfrm>
          <a:prstGeom prst="rect">
            <a:avLst/>
          </a:prstGeom>
          <a:solidFill>
            <a:schemeClr val="tx2"/>
          </a:solidFill>
        </p:spPr>
        <p:txBody>
          <a:bodyPr lIns="144000" tIns="72000" rIns="144000" bIns="72000" anchor="t" anchorCtr="0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9" name="Espace réservé du contenu 3">
            <a:extLst>
              <a:ext uri="{FF2B5EF4-FFF2-40B4-BE49-F238E27FC236}">
                <a16:creationId xmlns:a16="http://schemas.microsoft.com/office/drawing/2014/main" id="{50590C58-6D36-4980-9BBE-2B573F4FE241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2783368" y="4581272"/>
            <a:ext cx="9000000" cy="1296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6" name="Espace réservé du texte 13">
            <a:extLst>
              <a:ext uri="{FF2B5EF4-FFF2-40B4-BE49-F238E27FC236}">
                <a16:creationId xmlns:a16="http://schemas.microsoft.com/office/drawing/2014/main" id="{007B2D64-6DD6-5A41-4FE7-2F1AFCF3478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EAEE4F-CF95-4F18-A65B-588B7AA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219BE7-12E2-4539-9D47-191491A8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79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orizontal blocks with title +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128CD-B9EF-438B-BBE1-5CA0496A87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098324E9-4E20-0362-44B4-F160BB09A9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731120-C761-4510-A666-83FBDA34A4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1484784"/>
            <a:ext cx="2160239" cy="1080000"/>
          </a:xfrm>
          <a:prstGeom prst="rect">
            <a:avLst/>
          </a:prstGeom>
          <a:solidFill>
            <a:schemeClr val="tx2"/>
          </a:solidFill>
        </p:spPr>
        <p:txBody>
          <a:bodyPr lIns="144000" tIns="72000" rIns="144000" bIns="72000" anchor="t" anchorCtr="0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8DF61F7D-B5DA-4F55-922C-90B6A0DBAC0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2783368" y="1484784"/>
            <a:ext cx="9000000" cy="1080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165FA6-4D47-4E83-B2A8-A2B4EF1792E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07368" y="2780928"/>
            <a:ext cx="2160239" cy="1080000"/>
          </a:xfrm>
          <a:prstGeom prst="rect">
            <a:avLst/>
          </a:prstGeom>
          <a:solidFill>
            <a:schemeClr val="tx2"/>
          </a:solidFill>
        </p:spPr>
        <p:txBody>
          <a:bodyPr lIns="144000" tIns="72000" rIns="144000" bIns="72000" anchor="t" anchorCtr="0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23" name="Espace réservé du contenu 3">
            <a:extLst>
              <a:ext uri="{FF2B5EF4-FFF2-40B4-BE49-F238E27FC236}">
                <a16:creationId xmlns:a16="http://schemas.microsoft.com/office/drawing/2014/main" id="{1EECBF21-CB85-4DF3-ABFB-660CD86CDCC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2783368" y="2780928"/>
            <a:ext cx="9000000" cy="1080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5835A465-CFFA-4991-A2EA-72DC1A77B1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4077072"/>
            <a:ext cx="2160239" cy="1080000"/>
          </a:xfrm>
          <a:prstGeom prst="rect">
            <a:avLst/>
          </a:prstGeom>
          <a:solidFill>
            <a:schemeClr val="tx2"/>
          </a:solidFill>
        </p:spPr>
        <p:txBody>
          <a:bodyPr lIns="144000" tIns="72000" rIns="144000" bIns="72000" anchor="t" anchorCtr="0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24" name="Espace réservé du contenu 3">
            <a:extLst>
              <a:ext uri="{FF2B5EF4-FFF2-40B4-BE49-F238E27FC236}">
                <a16:creationId xmlns:a16="http://schemas.microsoft.com/office/drawing/2014/main" id="{BEADB026-6D9F-4CEC-B94B-5FD514B0AB4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2783368" y="4077072"/>
            <a:ext cx="9000000" cy="1080000"/>
          </a:xfrm>
          <a:prstGeom prst="rect">
            <a:avLst/>
          </a:prstGeom>
          <a:solidFill>
            <a:schemeClr val="bg2"/>
          </a:solidFill>
        </p:spPr>
        <p:txBody>
          <a:bodyPr lIns="216000" tIns="72000" rIns="216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6" name="Espace réservé du texte 13">
            <a:extLst>
              <a:ext uri="{FF2B5EF4-FFF2-40B4-BE49-F238E27FC236}">
                <a16:creationId xmlns:a16="http://schemas.microsoft.com/office/drawing/2014/main" id="{FC3AE7D6-B00E-1C34-D7DC-37B20D5623C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368" y="522920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7" name="Espace réservé du texte 15">
            <a:extLst>
              <a:ext uri="{FF2B5EF4-FFF2-40B4-BE49-F238E27FC236}">
                <a16:creationId xmlns:a16="http://schemas.microsoft.com/office/drawing/2014/main" id="{D3AF63E6-977D-07A0-5AD6-F9D38F231A7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865799"/>
            <a:ext cx="12192000" cy="371513"/>
          </a:xfrm>
          <a:solidFill>
            <a:schemeClr val="accent6"/>
          </a:solidFill>
        </p:spPr>
        <p:txBody>
          <a:bodyPr lIns="406800" tIns="46800" rIns="4068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CA"/>
              <a:t>Click to edit the text in the message box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EAEE4F-CF95-4F18-A65B-588B7AA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219BE7-12E2-4539-9D47-191491A8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5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youts with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EB5E8FF-5078-489E-B874-25D4FFBB4221}"/>
              </a:ext>
            </a:extLst>
          </p:cNvPr>
          <p:cNvSpPr txBox="1"/>
          <p:nvPr/>
        </p:nvSpPr>
        <p:spPr>
          <a:xfrm>
            <a:off x="479376" y="1905506"/>
            <a:ext cx="11233248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1400"/>
              </a:spcBef>
            </a:pPr>
            <a:r>
              <a:rPr lang="en-CA" sz="9600" b="0" kern="0">
                <a:solidFill>
                  <a:schemeClr val="bg1"/>
                </a:solidFill>
              </a:rPr>
              <a:t>Layouts </a:t>
            </a:r>
            <a:br>
              <a:rPr lang="en-CA" sz="9600" b="0" kern="0">
                <a:solidFill>
                  <a:schemeClr val="bg1"/>
                </a:solidFill>
              </a:rPr>
            </a:br>
            <a:r>
              <a:rPr lang="en-CA" sz="9600" b="0" kern="0">
                <a:solidFill>
                  <a:schemeClr val="bg1"/>
                </a:solidFill>
              </a:rPr>
              <a:t>with image</a:t>
            </a:r>
            <a:endParaRPr lang="en-CA" sz="9600" b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409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9">
            <a:extLst>
              <a:ext uri="{FF2B5EF4-FFF2-40B4-BE49-F238E27FC236}">
                <a16:creationId xmlns:a16="http://schemas.microsoft.com/office/drawing/2014/main" id="{565A49BA-FAD8-4596-AD5D-A0280F13A4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lIns="432000" tIns="0" rIns="432000" bIns="1188000" anchor="ctr"/>
          <a:lstStyle>
            <a:lvl1pPr marL="0" indent="0" algn="ctr">
              <a:buNone/>
              <a:defRPr/>
            </a:lvl1pPr>
          </a:lstStyle>
          <a:p>
            <a:r>
              <a:rPr lang="en-CA"/>
              <a:t>Click the icon to add an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995709-A8C5-42E1-B0C0-D12287C58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D6431D0C-0252-864B-8E0A-B002BFD49C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22D43A-B036-4A92-BD22-EB96D418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9CF89A-40C6-4BD0-9C49-D2B02B9A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Connecteur droit 24">
            <a:extLst>
              <a:ext uri="{FF2B5EF4-FFF2-40B4-BE49-F238E27FC236}">
                <a16:creationId xmlns:a16="http://schemas.microsoft.com/office/drawing/2014/main" id="{BD6C90F7-94DC-0EF3-A252-D695B4A95132}"/>
              </a:ext>
            </a:extLst>
          </p:cNvPr>
          <p:cNvCxnSpPr>
            <a:cxnSpLocks/>
          </p:cNvCxnSpPr>
          <p:nvPr/>
        </p:nvCxnSpPr>
        <p:spPr>
          <a:xfrm>
            <a:off x="-312712" y="155679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Connecteur droit 25">
            <a:extLst>
              <a:ext uri="{FF2B5EF4-FFF2-40B4-BE49-F238E27FC236}">
                <a16:creationId xmlns:a16="http://schemas.microsoft.com/office/drawing/2014/main" id="{A48B5BB3-98AF-C3DA-ACFD-C082B46BDCC1}"/>
              </a:ext>
            </a:extLst>
          </p:cNvPr>
          <p:cNvCxnSpPr>
            <a:cxnSpLocks/>
          </p:cNvCxnSpPr>
          <p:nvPr/>
        </p:nvCxnSpPr>
        <p:spPr>
          <a:xfrm>
            <a:off x="-312712" y="623731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26">
            <a:extLst>
              <a:ext uri="{FF2B5EF4-FFF2-40B4-BE49-F238E27FC236}">
                <a16:creationId xmlns:a16="http://schemas.microsoft.com/office/drawing/2014/main" id="{429DEDDB-128A-BE30-E53F-82AADFB250C6}"/>
              </a:ext>
            </a:extLst>
          </p:cNvPr>
          <p:cNvCxnSpPr>
            <a:cxnSpLocks/>
          </p:cNvCxnSpPr>
          <p:nvPr/>
        </p:nvCxnSpPr>
        <p:spPr>
          <a:xfrm>
            <a:off x="12288688" y="155679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Connecteur droit 27">
            <a:extLst>
              <a:ext uri="{FF2B5EF4-FFF2-40B4-BE49-F238E27FC236}">
                <a16:creationId xmlns:a16="http://schemas.microsoft.com/office/drawing/2014/main" id="{BE3EFD2D-C79F-3842-3D62-73C58C91120D}"/>
              </a:ext>
            </a:extLst>
          </p:cNvPr>
          <p:cNvCxnSpPr>
            <a:cxnSpLocks/>
          </p:cNvCxnSpPr>
          <p:nvPr/>
        </p:nvCxnSpPr>
        <p:spPr>
          <a:xfrm>
            <a:off x="12288688" y="623731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28">
            <a:extLst>
              <a:ext uri="{FF2B5EF4-FFF2-40B4-BE49-F238E27FC236}">
                <a16:creationId xmlns:a16="http://schemas.microsoft.com/office/drawing/2014/main" id="{9C6DBAA7-B698-9AF7-8F74-5A49A8C814B2}"/>
              </a:ext>
            </a:extLst>
          </p:cNvPr>
          <p:cNvCxnSpPr>
            <a:cxnSpLocks/>
          </p:cNvCxnSpPr>
          <p:nvPr/>
        </p:nvCxnSpPr>
        <p:spPr>
          <a:xfrm flipV="1">
            <a:off x="407368" y="-315416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29">
            <a:extLst>
              <a:ext uri="{FF2B5EF4-FFF2-40B4-BE49-F238E27FC236}">
                <a16:creationId xmlns:a16="http://schemas.microsoft.com/office/drawing/2014/main" id="{C80CE4DA-1149-8500-FC36-5ACE3333433B}"/>
              </a:ext>
            </a:extLst>
          </p:cNvPr>
          <p:cNvCxnSpPr>
            <a:cxnSpLocks/>
          </p:cNvCxnSpPr>
          <p:nvPr/>
        </p:nvCxnSpPr>
        <p:spPr>
          <a:xfrm flipV="1">
            <a:off x="11784632" y="-315416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30">
            <a:extLst>
              <a:ext uri="{FF2B5EF4-FFF2-40B4-BE49-F238E27FC236}">
                <a16:creationId xmlns:a16="http://schemas.microsoft.com/office/drawing/2014/main" id="{837F1DDE-F828-2B17-5EFE-3B292C7B72EE}"/>
              </a:ext>
            </a:extLst>
          </p:cNvPr>
          <p:cNvCxnSpPr>
            <a:cxnSpLocks/>
          </p:cNvCxnSpPr>
          <p:nvPr/>
        </p:nvCxnSpPr>
        <p:spPr>
          <a:xfrm flipV="1">
            <a:off x="407368" y="7029424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31">
            <a:extLst>
              <a:ext uri="{FF2B5EF4-FFF2-40B4-BE49-F238E27FC236}">
                <a16:creationId xmlns:a16="http://schemas.microsoft.com/office/drawing/2014/main" id="{D54C8C37-9514-0EA3-011E-533A3DB6541F}"/>
              </a:ext>
            </a:extLst>
          </p:cNvPr>
          <p:cNvCxnSpPr>
            <a:cxnSpLocks/>
          </p:cNvCxnSpPr>
          <p:nvPr/>
        </p:nvCxnSpPr>
        <p:spPr>
          <a:xfrm flipV="1">
            <a:off x="11784632" y="6957392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899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imag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  9">
            <a:extLst>
              <a:ext uri="{FF2B5EF4-FFF2-40B4-BE49-F238E27FC236}">
                <a16:creationId xmlns:a16="http://schemas.microsoft.com/office/drawing/2014/main" id="{565A49BA-FAD8-4596-AD5D-A0280F13A40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228000"/>
          </a:xfrm>
          <a:noFill/>
        </p:spPr>
        <p:txBody>
          <a:bodyPr lIns="432000" tIns="0" rIns="432000" bIns="1188000" anchor="ctr"/>
          <a:lstStyle>
            <a:lvl1pPr marL="0" indent="0" algn="ctr">
              <a:buNone/>
              <a:defRPr/>
            </a:lvl1pPr>
          </a:lstStyle>
          <a:p>
            <a:r>
              <a:rPr lang="en-CA"/>
              <a:t>Click the icon to add an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995709-A8C5-42E1-B0C0-D12287C58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D6431D0C-0252-864B-8E0A-B002BFD49C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22D43A-B036-4A92-BD22-EB96D418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9CF89A-40C6-4BD0-9C49-D2B02B9A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367D-98E0-9D32-048A-8AD00F892F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6912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10" name="Espace réservé pour une image  9">
            <a:extLst>
              <a:ext uri="{FF2B5EF4-FFF2-40B4-BE49-F238E27FC236}">
                <a16:creationId xmlns:a16="http://schemas.microsoft.com/office/drawing/2014/main" id="{7FAEBD51-3DE6-4844-B01A-7390096DB6C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623862" y="0"/>
            <a:ext cx="4568138" cy="6225133"/>
          </a:xfrm>
          <a:noFill/>
        </p:spPr>
        <p:txBody>
          <a:bodyPr lIns="432000" tIns="0" rIns="432000" bIns="1188000" anchor="ctr"/>
          <a:lstStyle>
            <a:lvl1pPr marL="0" indent="0" algn="ctr">
              <a:buNone/>
              <a:defRPr/>
            </a:lvl1pPr>
          </a:lstStyle>
          <a:p>
            <a:r>
              <a:rPr lang="en-CA"/>
              <a:t>Click the icon to add an image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B33368A-797B-F49F-D5A2-A6DC1CB63A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27E1A5-3C07-4E67-9BEF-8388EB7BCB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368" y="1556792"/>
            <a:ext cx="6912000" cy="4320000"/>
          </a:xfrm>
        </p:spPr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 for paragraph title</a:t>
            </a:r>
          </a:p>
          <a:p>
            <a:pPr lvl="7"/>
            <a:r>
              <a:rPr lang="en-CA"/>
              <a:t>Eighth level for a second text option without bullet</a:t>
            </a:r>
          </a:p>
          <a:p>
            <a:pPr lvl="8"/>
            <a:r>
              <a:rPr lang="en-CA"/>
              <a:t>Ninth level (same as third level)</a:t>
            </a:r>
          </a:p>
        </p:txBody>
      </p:sp>
      <p:sp>
        <p:nvSpPr>
          <p:cNvPr id="8" name="Espace réservé du texte 13">
            <a:extLst>
              <a:ext uri="{FF2B5EF4-FFF2-40B4-BE49-F238E27FC236}">
                <a16:creationId xmlns:a16="http://schemas.microsoft.com/office/drawing/2014/main" id="{0550839E-B9E0-69E7-7E48-34826E2AC8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6912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63C5FE-64A3-8777-32CB-6A8AF10791A9}"/>
              </a:ext>
            </a:extLst>
          </p:cNvPr>
          <p:cNvSpPr/>
          <p:nvPr/>
        </p:nvSpPr>
        <p:spPr>
          <a:xfrm>
            <a:off x="7623863" y="6225134"/>
            <a:ext cx="4568137" cy="6328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algn="ctr">
              <a:spcBef>
                <a:spcPts val="800"/>
              </a:spcBef>
            </a:pPr>
            <a:endParaRPr lang="en-CA" sz="1600">
              <a:latin typeface="+mj-lt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D20CA1-C3AF-4A71-B1D0-9D2B3A59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0216" y="6431884"/>
            <a:ext cx="3168352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2026F6-62A1-40EE-BA2B-70B59B0A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31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 Full page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9">
            <a:extLst>
              <a:ext uri="{FF2B5EF4-FFF2-40B4-BE49-F238E27FC236}">
                <a16:creationId xmlns:a16="http://schemas.microsoft.com/office/drawing/2014/main" id="{322FF615-CB59-068F-E9C3-21252834479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096000" cy="6228000"/>
          </a:xfrm>
          <a:noFill/>
        </p:spPr>
        <p:txBody>
          <a:bodyPr lIns="432000" tIns="0" rIns="432000" bIns="1188000" anchor="ctr"/>
          <a:lstStyle>
            <a:lvl1pPr marL="0" indent="0" algn="ctr">
              <a:buNone/>
              <a:defRPr/>
            </a:lvl1pPr>
          </a:lstStyle>
          <a:p>
            <a:r>
              <a:rPr lang="en-CA"/>
              <a:t>Click the icon to add an image</a:t>
            </a:r>
          </a:p>
        </p:txBody>
      </p:sp>
      <p:sp>
        <p:nvSpPr>
          <p:cNvPr id="30" name="Espace réservé du texte 2">
            <a:extLst>
              <a:ext uri="{FF2B5EF4-FFF2-40B4-BE49-F238E27FC236}">
                <a16:creationId xmlns:a16="http://schemas.microsoft.com/office/drawing/2014/main" id="{B1255943-5E07-7796-D7FF-43941173AAA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0"/>
            <a:ext cx="6096000" cy="1557338"/>
          </a:xfrm>
          <a:prstGeom prst="rect">
            <a:avLst/>
          </a:prstGeom>
          <a:solidFill>
            <a:schemeClr val="accent6"/>
          </a:solidFill>
        </p:spPr>
        <p:txBody>
          <a:bodyPr lIns="144000" tIns="36000" rIns="144000" bIns="36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27" name="Espace réservé pour une image  9">
            <a:extLst>
              <a:ext uri="{FF2B5EF4-FFF2-40B4-BE49-F238E27FC236}">
                <a16:creationId xmlns:a16="http://schemas.microsoft.com/office/drawing/2014/main" id="{6E9A8DE7-7C44-04DA-A41C-A52A6372C0D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00" y="0"/>
            <a:ext cx="6096000" cy="6228000"/>
          </a:xfrm>
          <a:noFill/>
        </p:spPr>
        <p:txBody>
          <a:bodyPr lIns="432000" tIns="0" rIns="432000" bIns="1188000" anchor="ctr"/>
          <a:lstStyle>
            <a:lvl1pPr marL="0" indent="0" algn="ctr">
              <a:buNone/>
              <a:defRPr/>
            </a:lvl1pPr>
          </a:lstStyle>
          <a:p>
            <a:r>
              <a:rPr lang="en-CA"/>
              <a:t>Click the icon to add an image</a:t>
            </a:r>
          </a:p>
        </p:txBody>
      </p:sp>
      <p:sp>
        <p:nvSpPr>
          <p:cNvPr id="31" name="Espace réservé du texte 4">
            <a:extLst>
              <a:ext uri="{FF2B5EF4-FFF2-40B4-BE49-F238E27FC236}">
                <a16:creationId xmlns:a16="http://schemas.microsoft.com/office/drawing/2014/main" id="{51CCD62B-05DE-01B0-3857-50A735C8E93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96000" y="0"/>
            <a:ext cx="6096000" cy="1557338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22D43A-B036-4A92-BD22-EB96D418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9CF89A-40C6-4BD0-9C49-D2B02B9A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59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page Red BG WITH image + foot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0A80F-CA27-463C-A1CF-7AEECE9FB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143000"/>
            <a:ext cx="6408000" cy="2448272"/>
          </a:xfrm>
        </p:spPr>
        <p:txBody>
          <a:bodyPr tIns="0" anchor="b">
            <a:normAutofit/>
          </a:bodyPr>
          <a:lstStyle>
            <a:lvl1pPr algn="l">
              <a:lnSpc>
                <a:spcPct val="80000"/>
              </a:lnSpc>
              <a:defRPr sz="8000" spc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CA"/>
              <a:t>Presentation title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7F1344-69AA-41D5-BC4B-0D9DCAE3E8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7368" y="3645128"/>
            <a:ext cx="5544000" cy="936000"/>
          </a:xfrm>
        </p:spPr>
        <p:txBody>
          <a:bodyPr lIns="14400" rIns="144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/>
              <a:t>Subtitle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CE076A70-3C38-4BFD-AD6C-048AD3D46F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7369" y="4677600"/>
            <a:ext cx="5544000" cy="597000"/>
          </a:xfrm>
        </p:spPr>
        <p:txBody>
          <a:bodyPr lIns="14400" rIns="14400" anchor="t"/>
          <a:lstStyle>
            <a:lvl1pPr marL="0" indent="0"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Name of presenter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B2420256-DED8-4E9C-A90F-015AC58976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5274600"/>
            <a:ext cx="5544000" cy="288000"/>
          </a:xfrm>
        </p:spPr>
        <p:txBody>
          <a:bodyPr lIns="14400" rIns="14400" anchor="ctr" anchorCtr="0"/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230400" indent="0">
              <a:buNone/>
              <a:defRPr/>
            </a:lvl2pPr>
            <a:lvl3pPr marL="439200" indent="0">
              <a:buNone/>
              <a:defRPr/>
            </a:lvl3pPr>
            <a:lvl4pPr marL="622800" indent="0">
              <a:buNone/>
              <a:defRPr/>
            </a:lvl4pPr>
            <a:lvl5pPr marL="802800" indent="0">
              <a:buNone/>
              <a:defRPr/>
            </a:lvl5pPr>
          </a:lstStyle>
          <a:p>
            <a:pPr lvl="0"/>
            <a:r>
              <a:rPr lang="en-CA"/>
              <a:t>Date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C3D5D8-3435-4CC5-392F-19AF0ACB43FA}"/>
              </a:ext>
            </a:extLst>
          </p:cNvPr>
          <p:cNvSpPr/>
          <p:nvPr/>
        </p:nvSpPr>
        <p:spPr>
          <a:xfrm>
            <a:off x="0" y="6186616"/>
            <a:ext cx="12192000" cy="671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6800" rtlCol="0" anchor="ctr"/>
          <a:lstStyle/>
          <a:p>
            <a:pPr algn="l"/>
            <a:r>
              <a:rPr lang="en-CA" sz="1600"/>
              <a:t>McGill Desautels Faculty of Management</a:t>
            </a:r>
          </a:p>
        </p:txBody>
      </p:sp>
      <p:sp>
        <p:nvSpPr>
          <p:cNvPr id="13" name="Espace réservé pour une image  6">
            <a:extLst>
              <a:ext uri="{FF2B5EF4-FFF2-40B4-BE49-F238E27FC236}">
                <a16:creationId xmlns:a16="http://schemas.microsoft.com/office/drawing/2014/main" id="{38F37748-755A-4974-9C7E-6F41ACDCA16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252800" y="0"/>
            <a:ext cx="4939200" cy="68580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marL="68400" marR="0" lvl="0" indent="-684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 "/>
              <a:tabLst/>
              <a:defRPr/>
            </a:pPr>
            <a:r>
              <a:rPr lang="en-CA"/>
              <a:t>Click the icon to add an image</a:t>
            </a:r>
          </a:p>
        </p:txBody>
      </p:sp>
    </p:spTree>
    <p:extLst>
      <p:ext uri="{BB962C8B-B14F-4D97-AF65-F5344CB8AC3E}">
        <p14:creationId xmlns:p14="http://schemas.microsoft.com/office/powerpoint/2010/main" val="4151129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F5224-27F9-40C2-A8DD-526F1F2CBE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7" name="Espace réservé du texte 8">
            <a:extLst>
              <a:ext uri="{FF2B5EF4-FFF2-40B4-BE49-F238E27FC236}">
                <a16:creationId xmlns:a16="http://schemas.microsoft.com/office/drawing/2014/main" id="{63370A2E-7D8E-83D9-3707-59B4DDABEB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08CA4BD-D548-13E7-2FE8-56BC54A0506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4631" y="1570038"/>
            <a:ext cx="3203575" cy="3095625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the icon to add an image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7FDA67C-BCA8-E966-6A0E-9629452B2A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4631" y="4797272"/>
            <a:ext cx="3204000" cy="1080000"/>
          </a:xfrm>
        </p:spPr>
        <p:txBody>
          <a:bodyPr/>
          <a:lstStyle>
            <a:lvl1pPr>
              <a:spcBef>
                <a:spcPts val="400"/>
              </a:spcBef>
              <a:defRPr sz="1400"/>
            </a:lvl1pPr>
            <a:lvl2pPr marL="144000" indent="-144000">
              <a:spcBef>
                <a:spcPts val="100"/>
              </a:spcBef>
              <a:defRPr sz="1200"/>
            </a:lvl2pPr>
            <a:lvl3pPr marL="270000" indent="-108000"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050"/>
            </a:lvl4pPr>
            <a:lvl5pPr>
              <a:defRPr sz="1200"/>
            </a:lvl5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04B8A8AF-53BC-DCEB-204F-CD5FFE9E6D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494000" y="1570038"/>
            <a:ext cx="3203575" cy="3095625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the icon to add an image</a:t>
            </a:r>
          </a:p>
        </p:txBody>
      </p:sp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B3E3A483-35A7-D6AE-32CF-F4E6A5522AB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4000" y="4797272"/>
            <a:ext cx="3204000" cy="1080000"/>
          </a:xfrm>
        </p:spPr>
        <p:txBody>
          <a:bodyPr/>
          <a:lstStyle>
            <a:lvl1pPr>
              <a:spcBef>
                <a:spcPts val="400"/>
              </a:spcBef>
              <a:defRPr sz="1400"/>
            </a:lvl1pPr>
            <a:lvl2pPr marL="144000" indent="-144000">
              <a:spcBef>
                <a:spcPts val="100"/>
              </a:spcBef>
              <a:defRPr sz="1200"/>
            </a:lvl2pPr>
            <a:lvl3pPr marL="270000" indent="-108000"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050"/>
            </a:lvl4pPr>
            <a:lvl5pPr>
              <a:defRPr sz="1200"/>
            </a:lvl5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95422458-E540-7A93-0086-68DEAF86C95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83369" y="1570038"/>
            <a:ext cx="3203575" cy="3095625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the icon to add an image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230ECE13-9AA7-B012-C3F2-CA4A56D6CD1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369" y="4797272"/>
            <a:ext cx="3204000" cy="1080000"/>
          </a:xfrm>
        </p:spPr>
        <p:txBody>
          <a:bodyPr/>
          <a:lstStyle>
            <a:lvl1pPr>
              <a:spcBef>
                <a:spcPts val="400"/>
              </a:spcBef>
              <a:defRPr sz="1400"/>
            </a:lvl1pPr>
            <a:lvl2pPr marL="144000" indent="-144000">
              <a:spcBef>
                <a:spcPts val="100"/>
              </a:spcBef>
              <a:defRPr sz="1200"/>
            </a:lvl2pPr>
            <a:lvl3pPr marL="270000" indent="-108000"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050"/>
            </a:lvl4pPr>
            <a:lvl5pPr>
              <a:defRPr sz="1200"/>
            </a:lvl5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</p:txBody>
      </p:sp>
      <p:sp>
        <p:nvSpPr>
          <p:cNvPr id="10" name="Espace réservé du texte 13">
            <a:extLst>
              <a:ext uri="{FF2B5EF4-FFF2-40B4-BE49-F238E27FC236}">
                <a16:creationId xmlns:a16="http://schemas.microsoft.com/office/drawing/2014/main" id="{8D2EE7AB-4421-0EE3-2347-043D1D2212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EAEE4F-CF95-4F18-A65B-588B7AAD9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1219BE7-12E2-4539-9D47-191491A8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73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ther layou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EB5E8FF-5078-489E-B874-25D4FFBB4221}"/>
              </a:ext>
            </a:extLst>
          </p:cNvPr>
          <p:cNvSpPr txBox="1"/>
          <p:nvPr/>
        </p:nvSpPr>
        <p:spPr>
          <a:xfrm>
            <a:off x="479376" y="2644170"/>
            <a:ext cx="1123324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Bef>
                <a:spcPts val="1400"/>
              </a:spcBef>
            </a:pPr>
            <a:r>
              <a:rPr lang="en-CA" sz="9600" b="0">
                <a:solidFill>
                  <a:schemeClr val="bg1"/>
                </a:solidFill>
              </a:rPr>
              <a:t>Other layouts</a:t>
            </a:r>
          </a:p>
        </p:txBody>
      </p:sp>
    </p:spTree>
    <p:extLst>
      <p:ext uri="{BB962C8B-B14F-4D97-AF65-F5344CB8AC3E}">
        <p14:creationId xmlns:p14="http://schemas.microsoft.com/office/powerpoint/2010/main" val="508871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 the left with 1 content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52E04-F319-43F3-8235-ADF1042F02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9" y="623247"/>
            <a:ext cx="3528392" cy="5614040"/>
          </a:xfrm>
          <a:prstGeom prst="rect">
            <a:avLst/>
          </a:prstGeom>
          <a:solidFill>
            <a:schemeClr val="accent6"/>
          </a:solidFill>
        </p:spPr>
        <p:txBody>
          <a:bodyPr lIns="252000" tIns="180000" rIns="252000" bIns="180000" anchor="t" anchorCtr="0"/>
          <a:lstStyle>
            <a:lvl1pPr>
              <a:lnSpc>
                <a:spcPct val="11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CA"/>
              <a:t>Click to add a headline</a:t>
            </a:r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17AB6027-2897-1312-9670-F3EEA705C6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27E1A5-3C07-4E67-9BEF-8388EB7BCB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3791" y="623248"/>
            <a:ext cx="7560839" cy="5614040"/>
          </a:xfrm>
        </p:spPr>
        <p:txBody>
          <a:bodyPr lIns="252000" tIns="180000" rIns="252000" bIns="180000"/>
          <a:lstStyle>
            <a:lvl1pPr>
              <a:defRPr/>
            </a:lvl1pPr>
            <a:lvl5pPr>
              <a:defRPr/>
            </a:lvl5pPr>
            <a:lvl7pPr>
              <a:defRPr/>
            </a:lvl7pPr>
            <a:lvl9pPr>
              <a:defRPr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 for paragraph title</a:t>
            </a:r>
          </a:p>
          <a:p>
            <a:pPr lvl="7"/>
            <a:r>
              <a:rPr lang="en-CA"/>
              <a:t>Eighth level for a second text option without bullet</a:t>
            </a:r>
          </a:p>
          <a:p>
            <a:pPr lvl="8"/>
            <a:r>
              <a:rPr lang="en-CA"/>
              <a:t>Ninth level (same as third level)</a:t>
            </a:r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DE84A3AA-C396-487D-8E53-399F7AA2BBF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654AA222-0E56-43D6-ADB9-9485AB29BD3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8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F31FD-2DA9-4230-A670-271C45B891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74669870-821D-11B4-D0EC-03C9F9DDE1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EB5E6C9B-ADAA-46D3-ACF3-73FD0AFE24A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7368" y="1556792"/>
            <a:ext cx="5472000" cy="2052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  <a:p>
            <a:pPr lvl="8"/>
            <a:endParaRPr lang="en-CA"/>
          </a:p>
        </p:txBody>
      </p:sp>
      <p:sp>
        <p:nvSpPr>
          <p:cNvPr id="9" name="Espace réservé du contenu 5">
            <a:extLst>
              <a:ext uri="{FF2B5EF4-FFF2-40B4-BE49-F238E27FC236}">
                <a16:creationId xmlns:a16="http://schemas.microsoft.com/office/drawing/2014/main" id="{E8540FAE-4979-494C-8E8A-EF9FB8EEE4BD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11368" y="1556792"/>
            <a:ext cx="5472000" cy="2052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1" name="Espace réservé du contenu 3">
            <a:extLst>
              <a:ext uri="{FF2B5EF4-FFF2-40B4-BE49-F238E27FC236}">
                <a16:creationId xmlns:a16="http://schemas.microsoft.com/office/drawing/2014/main" id="{1BF25433-65DB-4072-AD5D-2557EAB88F72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07368" y="3825272"/>
            <a:ext cx="5472000" cy="2052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3" name="Espace réservé du contenu 5">
            <a:extLst>
              <a:ext uri="{FF2B5EF4-FFF2-40B4-BE49-F238E27FC236}">
                <a16:creationId xmlns:a16="http://schemas.microsoft.com/office/drawing/2014/main" id="{5C923789-0C90-4D34-A412-5E32C35B2CA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1368" y="3825272"/>
            <a:ext cx="5472000" cy="2052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6" name="Espace réservé du texte 13">
            <a:extLst>
              <a:ext uri="{FF2B5EF4-FFF2-40B4-BE49-F238E27FC236}">
                <a16:creationId xmlns:a16="http://schemas.microsoft.com/office/drawing/2014/main" id="{E9132423-07D8-197A-6B22-49EE9D8355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8639A2-6B22-458F-9B59-3CDA3E08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236B4B-FF4C-45D7-ABF3-B2A46A3B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56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locks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F31FD-2DA9-4230-A670-271C45B891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24CB1A25-D564-AC78-4EE9-9C5F1F15DE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12" name="Espace réservé du contenu 3">
            <a:extLst>
              <a:ext uri="{FF2B5EF4-FFF2-40B4-BE49-F238E27FC236}">
                <a16:creationId xmlns:a16="http://schemas.microsoft.com/office/drawing/2014/main" id="{A47EF552-B17E-43F0-B836-D8C72809F9A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7368" y="1556792"/>
            <a:ext cx="5472000" cy="1692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4" name="Espace réservé du contenu 5">
            <a:extLst>
              <a:ext uri="{FF2B5EF4-FFF2-40B4-BE49-F238E27FC236}">
                <a16:creationId xmlns:a16="http://schemas.microsoft.com/office/drawing/2014/main" id="{2802560E-6600-4E20-A5A1-8D1D8CA180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11368" y="1556792"/>
            <a:ext cx="5472000" cy="1692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C221FE28-9395-43E1-82BB-9CA57014E2A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07368" y="3465192"/>
            <a:ext cx="5472000" cy="1692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6" name="Espace réservé du contenu 5">
            <a:extLst>
              <a:ext uri="{FF2B5EF4-FFF2-40B4-BE49-F238E27FC236}">
                <a16:creationId xmlns:a16="http://schemas.microsoft.com/office/drawing/2014/main" id="{69348CFA-F206-4256-BE18-502B69CB15EB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1368" y="3465192"/>
            <a:ext cx="5472000" cy="1692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  <a:p>
            <a:pPr lvl="8"/>
            <a:endParaRPr lang="en-CA"/>
          </a:p>
        </p:txBody>
      </p:sp>
      <p:sp>
        <p:nvSpPr>
          <p:cNvPr id="6" name="Espace réservé du texte 13">
            <a:extLst>
              <a:ext uri="{FF2B5EF4-FFF2-40B4-BE49-F238E27FC236}">
                <a16:creationId xmlns:a16="http://schemas.microsoft.com/office/drawing/2014/main" id="{7DBF64BE-D20B-AB98-56AB-5AFFA725ED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22920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7" name="Espace réservé du texte 15">
            <a:extLst>
              <a:ext uri="{FF2B5EF4-FFF2-40B4-BE49-F238E27FC236}">
                <a16:creationId xmlns:a16="http://schemas.microsoft.com/office/drawing/2014/main" id="{E586B9FB-1626-CB6F-6910-AF4B7FE06E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865799"/>
            <a:ext cx="12192000" cy="371513"/>
          </a:xfrm>
          <a:solidFill>
            <a:schemeClr val="accent6"/>
          </a:solidFill>
        </p:spPr>
        <p:txBody>
          <a:bodyPr lIns="406800" tIns="46800" rIns="4068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CA"/>
              <a:t>Click to edit the text in the message box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8639A2-6B22-458F-9B59-3CDA3E08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236B4B-FF4C-45D7-ABF3-B2A46A3B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2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lock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F31FD-2DA9-4230-A670-271C45B891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7CAC51CB-A915-3E06-A6BD-BF2E7E6D0E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A1229FE-B618-49E1-BBE3-36A49AD279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1556792"/>
            <a:ext cx="5472000" cy="360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4" name="Espace réservé du contenu 3">
            <a:extLst>
              <a:ext uri="{FF2B5EF4-FFF2-40B4-BE49-F238E27FC236}">
                <a16:creationId xmlns:a16="http://schemas.microsoft.com/office/drawing/2014/main" id="{A3DB0C5D-8066-476B-9AA3-F7969EA1DC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7368" y="1988840"/>
            <a:ext cx="5472000" cy="1584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C9AD677E-54B9-4148-9BF8-37FAF0C23F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1368" y="1556792"/>
            <a:ext cx="5472000" cy="360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5" name="Espace réservé du contenu 5">
            <a:extLst>
              <a:ext uri="{FF2B5EF4-FFF2-40B4-BE49-F238E27FC236}">
                <a16:creationId xmlns:a16="http://schemas.microsoft.com/office/drawing/2014/main" id="{E3F74BC3-BE15-4C2B-8BAE-6332E349CC3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311368" y="1988840"/>
            <a:ext cx="5472000" cy="1584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6391058F-5730-4D0F-B72D-3C584E1CA105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07368" y="3861224"/>
            <a:ext cx="5472000" cy="360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D7AE9E12-6EDF-40A6-8033-AB60BD42BEB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07368" y="4293272"/>
            <a:ext cx="5472000" cy="1584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ACB38B93-FBE5-4FAC-B612-144EA34C14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1368" y="3861224"/>
            <a:ext cx="5472000" cy="360000"/>
          </a:xfrm>
          <a:prstGeom prst="rect">
            <a:avLst/>
          </a:prstGeom>
          <a:solidFill>
            <a:schemeClr val="tx2"/>
          </a:solidFill>
        </p:spPr>
        <p:txBody>
          <a:bodyPr lIns="144000" tIns="36000" rIns="144000" bIns="36000"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7" name="Espace réservé du contenu 5">
            <a:extLst>
              <a:ext uri="{FF2B5EF4-FFF2-40B4-BE49-F238E27FC236}">
                <a16:creationId xmlns:a16="http://schemas.microsoft.com/office/drawing/2014/main" id="{BF75D3EA-046E-4846-B705-85567C4676E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1368" y="4293272"/>
            <a:ext cx="5472000" cy="1584000"/>
          </a:xfrm>
          <a:solidFill>
            <a:schemeClr val="bg2"/>
          </a:solidFill>
        </p:spPr>
        <p:txBody>
          <a:bodyPr lIns="144000" tIns="72000" rIns="144000" bIns="72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7" name="Espace réservé du texte 13">
            <a:extLst>
              <a:ext uri="{FF2B5EF4-FFF2-40B4-BE49-F238E27FC236}">
                <a16:creationId xmlns:a16="http://schemas.microsoft.com/office/drawing/2014/main" id="{E5C48109-ED50-3E92-C6BF-BBA0D43D07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8639A2-6B22-458F-9B59-3CDA3E08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236B4B-FF4C-45D7-ABF3-B2A46A3B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2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locks with title on the left +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FF31FD-2DA9-4230-A670-271C45B891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46307B7E-F768-4DA6-CB54-0F5449D6FA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A1229FE-B618-49E1-BBE3-36A49AD279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1556792"/>
            <a:ext cx="1512167" cy="1692000"/>
          </a:xfrm>
          <a:prstGeom prst="rect">
            <a:avLst/>
          </a:prstGeom>
          <a:solidFill>
            <a:schemeClr val="tx2"/>
          </a:solidFill>
        </p:spPr>
        <p:txBody>
          <a:bodyPr lIns="144000" tIns="108000" rIns="144000" bIns="108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4" name="Espace réservé du contenu 3">
            <a:extLst>
              <a:ext uri="{FF2B5EF4-FFF2-40B4-BE49-F238E27FC236}">
                <a16:creationId xmlns:a16="http://schemas.microsoft.com/office/drawing/2014/main" id="{A3DB0C5D-8066-476B-9AA3-F7969EA1DC4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063976" y="1556792"/>
            <a:ext cx="3816000" cy="1692000"/>
          </a:xfrm>
          <a:solidFill>
            <a:schemeClr val="bg2"/>
          </a:solidFill>
        </p:spPr>
        <p:txBody>
          <a:bodyPr lIns="144000" tIns="108000" rIns="144000" bIns="108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C9AD677E-54B9-4148-9BF8-37FAF0C23F5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12024" y="1556792"/>
            <a:ext cx="1512167" cy="1692000"/>
          </a:xfrm>
          <a:prstGeom prst="rect">
            <a:avLst/>
          </a:prstGeom>
          <a:solidFill>
            <a:schemeClr val="tx2"/>
          </a:solidFill>
        </p:spPr>
        <p:txBody>
          <a:bodyPr lIns="144000" tIns="108000" rIns="144000" bIns="108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5" name="Espace réservé du contenu 5">
            <a:extLst>
              <a:ext uri="{FF2B5EF4-FFF2-40B4-BE49-F238E27FC236}">
                <a16:creationId xmlns:a16="http://schemas.microsoft.com/office/drawing/2014/main" id="{E3F74BC3-BE15-4C2B-8BAE-6332E349CC3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967368" y="1556792"/>
            <a:ext cx="3816000" cy="1692000"/>
          </a:xfrm>
          <a:solidFill>
            <a:schemeClr val="bg2"/>
          </a:solidFill>
        </p:spPr>
        <p:txBody>
          <a:bodyPr lIns="144000" tIns="108000" rIns="144000" bIns="108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6391058F-5730-4D0F-B72D-3C584E1CA105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07368" y="3465192"/>
            <a:ext cx="1512167" cy="1692000"/>
          </a:xfrm>
          <a:prstGeom prst="rect">
            <a:avLst/>
          </a:prstGeom>
          <a:solidFill>
            <a:schemeClr val="tx2"/>
          </a:solidFill>
        </p:spPr>
        <p:txBody>
          <a:bodyPr lIns="144000" tIns="108000" rIns="144000" bIns="108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6" name="Espace réservé du contenu 3">
            <a:extLst>
              <a:ext uri="{FF2B5EF4-FFF2-40B4-BE49-F238E27FC236}">
                <a16:creationId xmlns:a16="http://schemas.microsoft.com/office/drawing/2014/main" id="{D7AE9E12-6EDF-40A6-8033-AB60BD42BEB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2063976" y="3465192"/>
            <a:ext cx="3816000" cy="1692000"/>
          </a:xfrm>
          <a:solidFill>
            <a:schemeClr val="bg2"/>
          </a:solidFill>
        </p:spPr>
        <p:txBody>
          <a:bodyPr lIns="144000" tIns="108000" rIns="144000" bIns="108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ACB38B93-FBE5-4FAC-B612-144EA34C14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2024" y="3465192"/>
            <a:ext cx="1512167" cy="1692000"/>
          </a:xfrm>
          <a:prstGeom prst="rect">
            <a:avLst/>
          </a:prstGeom>
          <a:solidFill>
            <a:schemeClr val="tx2"/>
          </a:solidFill>
        </p:spPr>
        <p:txBody>
          <a:bodyPr lIns="144000" tIns="108000" rIns="144000" bIns="108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Add a useful message</a:t>
            </a:r>
          </a:p>
        </p:txBody>
      </p:sp>
      <p:sp>
        <p:nvSpPr>
          <p:cNvPr id="17" name="Espace réservé du contenu 5">
            <a:extLst>
              <a:ext uri="{FF2B5EF4-FFF2-40B4-BE49-F238E27FC236}">
                <a16:creationId xmlns:a16="http://schemas.microsoft.com/office/drawing/2014/main" id="{BF75D3EA-046E-4846-B705-85567C4676E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967368" y="3465192"/>
            <a:ext cx="3816000" cy="1692000"/>
          </a:xfrm>
          <a:solidFill>
            <a:schemeClr val="bg2"/>
          </a:solidFill>
        </p:spPr>
        <p:txBody>
          <a:bodyPr lIns="144000" tIns="108000" rIns="144000" bIns="108000"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200"/>
              </a:spcBef>
              <a:defRPr sz="1400"/>
            </a:lvl3pPr>
            <a:lvl4pPr>
              <a:spcBef>
                <a:spcPts val="100"/>
              </a:spcBef>
              <a:defRPr sz="1200"/>
            </a:lvl4pPr>
            <a:lvl5pPr>
              <a:spcBef>
                <a:spcPts val="800"/>
              </a:spcBef>
              <a:defRPr sz="1600"/>
            </a:lvl5pPr>
            <a:lvl6pPr>
              <a:spcBef>
                <a:spcPts val="200"/>
              </a:spcBef>
              <a:defRPr sz="1400"/>
            </a:lvl6pPr>
            <a:lvl7pPr>
              <a:spcBef>
                <a:spcPts val="1000"/>
              </a:spcBef>
              <a:defRPr sz="1800"/>
            </a:lvl7pPr>
            <a:lvl8pPr>
              <a:spcBef>
                <a:spcPts val="400"/>
              </a:spcBef>
              <a:defRPr sz="1600"/>
            </a:lvl8pPr>
            <a:lvl9pPr>
              <a:spcBef>
                <a:spcPts val="200"/>
              </a:spcBef>
              <a:defRPr sz="1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</a:t>
            </a:r>
          </a:p>
          <a:p>
            <a:pPr lvl="7"/>
            <a:r>
              <a:rPr lang="en-CA"/>
              <a:t>Eighth level</a:t>
            </a:r>
          </a:p>
          <a:p>
            <a:pPr lvl="8"/>
            <a:r>
              <a:rPr lang="en-CA"/>
              <a:t>Ninth level</a:t>
            </a:r>
          </a:p>
        </p:txBody>
      </p:sp>
      <p:sp>
        <p:nvSpPr>
          <p:cNvPr id="7" name="Espace réservé du texte 13">
            <a:extLst>
              <a:ext uri="{FF2B5EF4-FFF2-40B4-BE49-F238E27FC236}">
                <a16:creationId xmlns:a16="http://schemas.microsoft.com/office/drawing/2014/main" id="{90DD575A-17B1-F367-98D4-5365405965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7368" y="522920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9" name="Espace réservé du texte 15">
            <a:extLst>
              <a:ext uri="{FF2B5EF4-FFF2-40B4-BE49-F238E27FC236}">
                <a16:creationId xmlns:a16="http://schemas.microsoft.com/office/drawing/2014/main" id="{74C39542-03E7-BF8D-0148-A333239C176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5865799"/>
            <a:ext cx="12192000" cy="371513"/>
          </a:xfrm>
          <a:solidFill>
            <a:schemeClr val="accent6"/>
          </a:solidFill>
        </p:spPr>
        <p:txBody>
          <a:bodyPr lIns="406800" tIns="46800" rIns="406800" bIns="46800" anchor="b" anchorCtr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b="1">
                <a:solidFill>
                  <a:schemeClr val="bg1"/>
                </a:solidFill>
              </a:defRPr>
            </a:lvl2pPr>
            <a:lvl3pPr>
              <a:defRPr b="1">
                <a:solidFill>
                  <a:schemeClr val="bg1"/>
                </a:solidFill>
              </a:defRPr>
            </a:lvl3pPr>
            <a:lvl4pPr>
              <a:defRPr b="1">
                <a:solidFill>
                  <a:schemeClr val="bg1"/>
                </a:solidFill>
              </a:defRPr>
            </a:lvl4pPr>
            <a:lvl5pPr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CA"/>
              <a:t>Click to edit the text in the message box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8639A2-6B22-458F-9B59-3CDA3E08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236B4B-FF4C-45D7-ABF3-B2A46A3B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i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525D3-75BF-4247-8CA2-3B0979F098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184" name="Espace réservé du texte 8">
            <a:extLst>
              <a:ext uri="{FF2B5EF4-FFF2-40B4-BE49-F238E27FC236}">
                <a16:creationId xmlns:a16="http://schemas.microsoft.com/office/drawing/2014/main" id="{D2B82510-A093-7831-C9CA-F0A5166F4F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0668563E-A23D-1EB5-7041-67B1DB48490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7367" y="1556951"/>
            <a:ext cx="3792215" cy="1440056"/>
          </a:xfrm>
          <a:solidFill>
            <a:schemeClr val="accent6"/>
          </a:solidFill>
        </p:spPr>
        <p:txBody>
          <a:bodyPr lIns="216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28BC8F82-6706-A105-DFD6-69BBDA9A21C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99582" y="1556951"/>
            <a:ext cx="3792215" cy="1440056"/>
          </a:xfrm>
          <a:solidFill>
            <a:schemeClr val="tx2"/>
          </a:solidFill>
        </p:spPr>
        <p:txBody>
          <a:bodyPr lIns="216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35E1B7E4-47FA-619F-4E92-FD3A05B29E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91797" y="1556951"/>
            <a:ext cx="3792215" cy="1440056"/>
          </a:xfrm>
          <a:solidFill>
            <a:schemeClr val="accent4"/>
          </a:solidFill>
        </p:spPr>
        <p:txBody>
          <a:bodyPr lIns="216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tx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62682270-DA54-D15C-A544-7202D09E55D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7367" y="2997007"/>
            <a:ext cx="3792215" cy="1440056"/>
          </a:xfrm>
          <a:solidFill>
            <a:schemeClr val="tx2"/>
          </a:solidFill>
        </p:spPr>
        <p:txBody>
          <a:bodyPr lIns="216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88E22F25-15FC-2D80-18FC-5857BD755D4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99582" y="2997007"/>
            <a:ext cx="3792215" cy="1440056"/>
          </a:xfrm>
          <a:solidFill>
            <a:schemeClr val="accent6"/>
          </a:solidFill>
        </p:spPr>
        <p:txBody>
          <a:bodyPr lIns="216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ECC8158E-D8CA-1FEB-E538-519626F9C17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1797" y="2997007"/>
            <a:ext cx="3792215" cy="1440056"/>
          </a:xfrm>
          <a:solidFill>
            <a:schemeClr val="tx2"/>
          </a:solidFill>
        </p:spPr>
        <p:txBody>
          <a:bodyPr lIns="216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3E9B00E2-62A0-8FE9-B577-C88FBF24CB0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7367" y="4437063"/>
            <a:ext cx="3792215" cy="1440056"/>
          </a:xfrm>
          <a:solidFill>
            <a:schemeClr val="accent4"/>
          </a:solidFill>
        </p:spPr>
        <p:txBody>
          <a:bodyPr lIns="216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tx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8D41EBF8-7245-0E82-BADD-B403AD23E1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199582" y="4437063"/>
            <a:ext cx="3792215" cy="1440056"/>
          </a:xfrm>
          <a:solidFill>
            <a:schemeClr val="tx2"/>
          </a:solidFill>
        </p:spPr>
        <p:txBody>
          <a:bodyPr lIns="216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35" name="Text Placeholder 14">
            <a:extLst>
              <a:ext uri="{FF2B5EF4-FFF2-40B4-BE49-F238E27FC236}">
                <a16:creationId xmlns:a16="http://schemas.microsoft.com/office/drawing/2014/main" id="{E734F503-D755-7AFF-ED0F-17CB000169F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91797" y="4437063"/>
            <a:ext cx="3792215" cy="1440056"/>
          </a:xfrm>
          <a:solidFill>
            <a:schemeClr val="accent6"/>
          </a:solidFill>
        </p:spPr>
        <p:txBody>
          <a:bodyPr lIns="216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185" name="Espace réservé du texte 13">
            <a:extLst>
              <a:ext uri="{FF2B5EF4-FFF2-40B4-BE49-F238E27FC236}">
                <a16:creationId xmlns:a16="http://schemas.microsoft.com/office/drawing/2014/main" id="{B11EDB5C-D387-56F1-1871-A8722C0B1BC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7368" y="5949280"/>
            <a:ext cx="11376000" cy="287313"/>
          </a:xfrm>
        </p:spPr>
        <p:txBody>
          <a:bodyPr lIns="0" tIns="0" rIns="0" bIns="0" anchor="b" anchorCtr="0"/>
          <a:lstStyle>
            <a:lvl1pPr marL="0" indent="0">
              <a:spcBef>
                <a:spcPts val="200"/>
              </a:spcBef>
              <a:buNone/>
              <a:defRPr sz="1000" i="1">
                <a:solidFill>
                  <a:schemeClr val="tx2"/>
                </a:solidFill>
              </a:defRPr>
            </a:lvl1pPr>
            <a:lvl2pPr>
              <a:defRPr sz="1050"/>
            </a:lvl2pPr>
            <a:lvl3pPr>
              <a:defRPr sz="1000"/>
            </a:lvl3pPr>
            <a:lvl4pPr>
              <a:defRPr sz="900"/>
            </a:lvl4pPr>
            <a:lvl5pPr>
              <a:defRPr sz="1050"/>
            </a:lvl5pPr>
          </a:lstStyle>
          <a:p>
            <a:pPr lvl="0"/>
            <a:r>
              <a:rPr lang="en-CA"/>
              <a:t>Click to add a source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1DC9DC-B015-4B99-A421-595EB049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9475C9-FCDF-40AC-B70F-27D2BCBE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20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iles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3C245C49-FEF9-60BF-928B-62DBB78FFB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7367" y="1556951"/>
            <a:ext cx="3792215" cy="1440056"/>
          </a:xfrm>
          <a:solidFill>
            <a:schemeClr val="accent6"/>
          </a:solidFill>
        </p:spPr>
        <p:txBody>
          <a:bodyPr lIns="1332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9EE2FB77-F18D-26E6-9BC4-F85116D5629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199582" y="1556951"/>
            <a:ext cx="3792215" cy="1440056"/>
          </a:xfrm>
          <a:solidFill>
            <a:schemeClr val="tx2"/>
          </a:solidFill>
        </p:spPr>
        <p:txBody>
          <a:bodyPr lIns="1332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DDE72D34-5B0E-71D5-DFC6-4E18155B047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91797" y="1556951"/>
            <a:ext cx="3792215" cy="1440056"/>
          </a:xfrm>
          <a:solidFill>
            <a:schemeClr val="accent4"/>
          </a:solidFill>
        </p:spPr>
        <p:txBody>
          <a:bodyPr lIns="1332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tx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8F6E836-584E-1CFE-5F79-6C99593A012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07367" y="2997007"/>
            <a:ext cx="3792215" cy="1440056"/>
          </a:xfrm>
          <a:solidFill>
            <a:schemeClr val="tx2"/>
          </a:solidFill>
        </p:spPr>
        <p:txBody>
          <a:bodyPr lIns="1332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EC552738-8C3A-E13E-4833-22B2968751D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199582" y="2997007"/>
            <a:ext cx="3792215" cy="1440056"/>
          </a:xfrm>
          <a:solidFill>
            <a:schemeClr val="accent6"/>
          </a:solidFill>
        </p:spPr>
        <p:txBody>
          <a:bodyPr lIns="1332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54EFC3D6-0A91-9EB0-5A9F-382AE190FC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1797" y="2997007"/>
            <a:ext cx="3792215" cy="1440056"/>
          </a:xfrm>
          <a:solidFill>
            <a:schemeClr val="tx2"/>
          </a:solidFill>
        </p:spPr>
        <p:txBody>
          <a:bodyPr lIns="1332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D195A08A-4FB9-0581-9BD2-0B6E6EBB5D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7367" y="4437063"/>
            <a:ext cx="3792215" cy="1440056"/>
          </a:xfrm>
          <a:solidFill>
            <a:schemeClr val="accent4"/>
          </a:solidFill>
        </p:spPr>
        <p:txBody>
          <a:bodyPr lIns="1332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tx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3143C648-FD2D-FCCB-6B9F-2DD1B4F5764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199582" y="4437063"/>
            <a:ext cx="3792215" cy="1440056"/>
          </a:xfrm>
          <a:solidFill>
            <a:schemeClr val="tx2"/>
          </a:solidFill>
        </p:spPr>
        <p:txBody>
          <a:bodyPr lIns="1332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88E9E741-7C26-DB2F-D7AA-127F6F26BE4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91797" y="4437063"/>
            <a:ext cx="3792215" cy="1440056"/>
          </a:xfrm>
          <a:solidFill>
            <a:schemeClr val="accent6"/>
          </a:solidFill>
        </p:spPr>
        <p:txBody>
          <a:bodyPr lIns="1332000" tIns="108000" rIns="216000" bIns="108000" anchor="ctr"/>
          <a:lstStyle>
            <a:lvl1pPr>
              <a:spcBef>
                <a:spcPts val="4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100"/>
              </a:spcBef>
              <a:buClrTx/>
              <a:defRPr>
                <a:solidFill>
                  <a:schemeClr val="bg1"/>
                </a:solidFill>
              </a:defRPr>
            </a:lvl2pPr>
            <a:lvl3pPr marL="234000" indent="0">
              <a:buNone/>
              <a:defRPr/>
            </a:lvl3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6F525D3-75BF-4247-8CA2-3B0979F098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add a headline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1DC9DC-B015-4B99-A421-595EB0498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9475C9-FCDF-40AC-B70F-27D2BCBE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08D2AA4-D258-4D0E-BDE2-415CACEC396D}"/>
              </a:ext>
            </a:extLst>
          </p:cNvPr>
          <p:cNvCxnSpPr/>
          <p:nvPr/>
        </p:nvCxnSpPr>
        <p:spPr>
          <a:xfrm>
            <a:off x="-180512" y="2994620"/>
            <a:ext cx="144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CA3E6A5-459C-4328-BF50-A66BEA18D2E5}"/>
              </a:ext>
            </a:extLst>
          </p:cNvPr>
          <p:cNvCxnSpPr/>
          <p:nvPr/>
        </p:nvCxnSpPr>
        <p:spPr>
          <a:xfrm>
            <a:off x="-180512" y="3137495"/>
            <a:ext cx="144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22A1F54-6090-4074-81C2-449C0AC87AEC}"/>
              </a:ext>
            </a:extLst>
          </p:cNvPr>
          <p:cNvCxnSpPr/>
          <p:nvPr/>
        </p:nvCxnSpPr>
        <p:spPr>
          <a:xfrm>
            <a:off x="-180512" y="4654445"/>
            <a:ext cx="144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B653CD77-0BC3-4C2E-AE4D-626F3D62B422}"/>
              </a:ext>
            </a:extLst>
          </p:cNvPr>
          <p:cNvCxnSpPr/>
          <p:nvPr/>
        </p:nvCxnSpPr>
        <p:spPr>
          <a:xfrm>
            <a:off x="-180512" y="4797320"/>
            <a:ext cx="144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BC3D5138-BBC1-4228-B34F-BCBC8BE95490}"/>
              </a:ext>
            </a:extLst>
          </p:cNvPr>
          <p:cNvCxnSpPr/>
          <p:nvPr/>
        </p:nvCxnSpPr>
        <p:spPr>
          <a:xfrm>
            <a:off x="12165801" y="2994620"/>
            <a:ext cx="144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230224B-D0BF-43D6-ABA0-F93CF6F01584}"/>
              </a:ext>
            </a:extLst>
          </p:cNvPr>
          <p:cNvCxnSpPr/>
          <p:nvPr/>
        </p:nvCxnSpPr>
        <p:spPr>
          <a:xfrm>
            <a:off x="12165801" y="3137495"/>
            <a:ext cx="144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AAAC619-0404-4BE6-8F23-DF5E5AF0BBDB}"/>
              </a:ext>
            </a:extLst>
          </p:cNvPr>
          <p:cNvCxnSpPr/>
          <p:nvPr/>
        </p:nvCxnSpPr>
        <p:spPr>
          <a:xfrm>
            <a:off x="12165801" y="4654445"/>
            <a:ext cx="144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96130E53-CB12-49B5-8AA9-5A1484818059}"/>
              </a:ext>
            </a:extLst>
          </p:cNvPr>
          <p:cNvCxnSpPr/>
          <p:nvPr/>
        </p:nvCxnSpPr>
        <p:spPr>
          <a:xfrm>
            <a:off x="12165801" y="4797320"/>
            <a:ext cx="144000" cy="0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ce réservé du texte 8">
            <a:extLst>
              <a:ext uri="{FF2B5EF4-FFF2-40B4-BE49-F238E27FC236}">
                <a16:creationId xmlns:a16="http://schemas.microsoft.com/office/drawing/2014/main" id="{8F22D27D-8BD4-5A18-118F-7F9234E5B0F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422AFA36-D6A0-4129-B138-F1D20EDF403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07367" y="1556951"/>
            <a:ext cx="1333584" cy="1440000"/>
          </a:xfrm>
          <a:noFill/>
        </p:spPr>
        <p:txBody>
          <a:bodyPr anchor="ctr" anchorCtr="0"/>
          <a:lstStyle>
            <a:lvl1pPr marL="0" indent="0" algn="ctr">
              <a:buNone/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CA" noProof="0"/>
              <a:t>###</a:t>
            </a:r>
          </a:p>
        </p:txBody>
      </p:sp>
      <p:sp>
        <p:nvSpPr>
          <p:cNvPr id="59" name="Espace réservé du texte 5">
            <a:extLst>
              <a:ext uri="{FF2B5EF4-FFF2-40B4-BE49-F238E27FC236}">
                <a16:creationId xmlns:a16="http://schemas.microsoft.com/office/drawing/2014/main" id="{7E2F0A2C-0E85-9871-77EF-B26A27C999B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199582" y="1556951"/>
            <a:ext cx="1333584" cy="1440000"/>
          </a:xfrm>
          <a:noFill/>
        </p:spPr>
        <p:txBody>
          <a:bodyPr anchor="ctr" anchorCtr="0"/>
          <a:lstStyle>
            <a:lvl1pPr marL="0" indent="0" algn="ctr">
              <a:buNone/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CA" noProof="0"/>
              <a:t>###</a:t>
            </a:r>
          </a:p>
        </p:txBody>
      </p:sp>
      <p:sp>
        <p:nvSpPr>
          <p:cNvPr id="60" name="Espace réservé du texte 5">
            <a:extLst>
              <a:ext uri="{FF2B5EF4-FFF2-40B4-BE49-F238E27FC236}">
                <a16:creationId xmlns:a16="http://schemas.microsoft.com/office/drawing/2014/main" id="{6A1225BE-E484-1787-4FA2-416F6105734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991797" y="1556951"/>
            <a:ext cx="1333584" cy="1440000"/>
          </a:xfrm>
          <a:noFill/>
        </p:spPr>
        <p:txBody>
          <a:bodyPr anchor="ctr" anchorCtr="0"/>
          <a:lstStyle>
            <a:lvl1pPr marL="0" indent="0" algn="ctr">
              <a:buNone/>
              <a:defRPr sz="3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CA" noProof="0"/>
              <a:t>###</a:t>
            </a:r>
          </a:p>
        </p:txBody>
      </p:sp>
      <p:sp>
        <p:nvSpPr>
          <p:cNvPr id="61" name="Espace réservé du texte 5">
            <a:extLst>
              <a:ext uri="{FF2B5EF4-FFF2-40B4-BE49-F238E27FC236}">
                <a16:creationId xmlns:a16="http://schemas.microsoft.com/office/drawing/2014/main" id="{91B6EC34-588E-245A-2460-FB4D8E489EB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7367" y="2997007"/>
            <a:ext cx="1333584" cy="1440000"/>
          </a:xfrm>
          <a:noFill/>
        </p:spPr>
        <p:txBody>
          <a:bodyPr anchor="ctr" anchorCtr="0"/>
          <a:lstStyle>
            <a:lvl1pPr marL="0" indent="0" algn="ctr">
              <a:buNone/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CA" noProof="0"/>
              <a:t>###</a:t>
            </a:r>
          </a:p>
        </p:txBody>
      </p:sp>
      <p:sp>
        <p:nvSpPr>
          <p:cNvPr id="62" name="Espace réservé du texte 5">
            <a:extLst>
              <a:ext uri="{FF2B5EF4-FFF2-40B4-BE49-F238E27FC236}">
                <a16:creationId xmlns:a16="http://schemas.microsoft.com/office/drawing/2014/main" id="{6E5EE22A-D6CD-FA4F-5DC2-63E7FF7AA25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199582" y="2997007"/>
            <a:ext cx="1333584" cy="1440000"/>
          </a:xfrm>
          <a:noFill/>
        </p:spPr>
        <p:txBody>
          <a:bodyPr anchor="ctr" anchorCtr="0"/>
          <a:lstStyle>
            <a:lvl1pPr marL="0" indent="0" algn="ctr">
              <a:buNone/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CA" noProof="0"/>
              <a:t>###</a:t>
            </a:r>
          </a:p>
        </p:txBody>
      </p:sp>
      <p:sp>
        <p:nvSpPr>
          <p:cNvPr id="63" name="Espace réservé du texte 5">
            <a:extLst>
              <a:ext uri="{FF2B5EF4-FFF2-40B4-BE49-F238E27FC236}">
                <a16:creationId xmlns:a16="http://schemas.microsoft.com/office/drawing/2014/main" id="{9E15615D-1EB9-39C1-9F10-A25D1AB74E7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991797" y="2997007"/>
            <a:ext cx="1333584" cy="1440000"/>
          </a:xfrm>
          <a:noFill/>
        </p:spPr>
        <p:txBody>
          <a:bodyPr anchor="ctr" anchorCtr="0"/>
          <a:lstStyle>
            <a:lvl1pPr marL="0" indent="0" algn="ctr">
              <a:buNone/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CA" noProof="0"/>
              <a:t>###</a:t>
            </a:r>
          </a:p>
        </p:txBody>
      </p:sp>
      <p:sp>
        <p:nvSpPr>
          <p:cNvPr id="64" name="Espace réservé du texte 5">
            <a:extLst>
              <a:ext uri="{FF2B5EF4-FFF2-40B4-BE49-F238E27FC236}">
                <a16:creationId xmlns:a16="http://schemas.microsoft.com/office/drawing/2014/main" id="{FAF082EF-EDC8-1531-B503-51E670A4D99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07367" y="4437063"/>
            <a:ext cx="1333584" cy="1440000"/>
          </a:xfrm>
          <a:noFill/>
        </p:spPr>
        <p:txBody>
          <a:bodyPr anchor="ctr" anchorCtr="0"/>
          <a:lstStyle>
            <a:lvl1pPr marL="0" indent="0" algn="ctr">
              <a:buNone/>
              <a:defRPr sz="3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CA" noProof="0"/>
              <a:t>###</a:t>
            </a:r>
          </a:p>
        </p:txBody>
      </p:sp>
      <p:sp>
        <p:nvSpPr>
          <p:cNvPr id="65" name="Espace réservé du texte 5">
            <a:extLst>
              <a:ext uri="{FF2B5EF4-FFF2-40B4-BE49-F238E27FC236}">
                <a16:creationId xmlns:a16="http://schemas.microsoft.com/office/drawing/2014/main" id="{24D97761-C600-3FBE-FB08-8F559BC450A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199582" y="4437063"/>
            <a:ext cx="1333584" cy="1440000"/>
          </a:xfrm>
          <a:noFill/>
        </p:spPr>
        <p:txBody>
          <a:bodyPr anchor="ctr" anchorCtr="0"/>
          <a:lstStyle>
            <a:lvl1pPr marL="0" indent="0" algn="ctr">
              <a:buNone/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CA" noProof="0"/>
              <a:t>###</a:t>
            </a:r>
          </a:p>
        </p:txBody>
      </p:sp>
      <p:sp>
        <p:nvSpPr>
          <p:cNvPr id="66" name="Espace réservé du texte 5">
            <a:extLst>
              <a:ext uri="{FF2B5EF4-FFF2-40B4-BE49-F238E27FC236}">
                <a16:creationId xmlns:a16="http://schemas.microsoft.com/office/drawing/2014/main" id="{67009BE1-4A6F-2B89-2B54-FD6C7BAEA1D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991797" y="4437063"/>
            <a:ext cx="1333584" cy="1440000"/>
          </a:xfrm>
          <a:noFill/>
        </p:spPr>
        <p:txBody>
          <a:bodyPr anchor="ctr" anchorCtr="0"/>
          <a:lstStyle>
            <a:lvl1pPr marL="0" indent="0" algn="ctr">
              <a:buNone/>
              <a:defRPr sz="36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CA" noProof="0"/>
              <a:t>###</a:t>
            </a:r>
          </a:p>
        </p:txBody>
      </p:sp>
    </p:spTree>
    <p:extLst>
      <p:ext uri="{BB962C8B-B14F-4D97-AF65-F5344CB8AC3E}">
        <p14:creationId xmlns:p14="http://schemas.microsoft.com/office/powerpoint/2010/main" val="168400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- 3 block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CF3A-2E19-420C-5A63-3785BFB2AF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11376000" cy="9000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CA"/>
              <a:t>Add “Conclusion” or “In Summary”</a:t>
            </a:r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27E8A261-7171-B928-4121-D960834B79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17" name="Espace réservé du texte 8">
            <a:extLst>
              <a:ext uri="{FF2B5EF4-FFF2-40B4-BE49-F238E27FC236}">
                <a16:creationId xmlns:a16="http://schemas.microsoft.com/office/drawing/2014/main" id="{D9B4DE77-4E10-463B-ACFF-12A93A3056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7368" y="1629304"/>
            <a:ext cx="3528000" cy="4392000"/>
          </a:xfrm>
          <a:solidFill>
            <a:schemeClr val="bg1"/>
          </a:solidFill>
          <a:ln w="28575">
            <a:noFill/>
          </a:ln>
          <a:effectLst/>
        </p:spPr>
        <p:txBody>
          <a:bodyPr lIns="288000" tIns="792000" rIns="288000" bIns="0" anchor="t" anchorCtr="0"/>
          <a:lstStyle>
            <a:lvl1pPr marL="0" indent="0">
              <a:spcBef>
                <a:spcPts val="1200"/>
              </a:spcBef>
              <a:buFontTx/>
              <a:buNone/>
              <a:defRPr sz="2200" b="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400"/>
              </a:spcBef>
              <a:defRPr sz="1800"/>
            </a:lvl3pPr>
          </a:lstStyle>
          <a:p>
            <a:pPr lvl="0"/>
            <a:r>
              <a:rPr lang="en-CA"/>
              <a:t>Click to add the first takeaway point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A4454DA7-144F-4078-AFC0-8BB8FED6CFC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1629304"/>
            <a:ext cx="1224000" cy="792000"/>
          </a:xfrm>
          <a:prstGeom prst="rect">
            <a:avLst/>
          </a:prstGeom>
          <a:noFill/>
          <a:effectLst/>
        </p:spPr>
        <p:txBody>
          <a:bodyPr lIns="288000" tIns="72000" rIns="288000" bIns="720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0" spc="-15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#</a:t>
            </a:r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CDC71EDC-8AA3-4770-A090-74E6704A61F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1368" y="1629304"/>
            <a:ext cx="3528000" cy="4392000"/>
          </a:xfrm>
          <a:solidFill>
            <a:schemeClr val="bg1"/>
          </a:solidFill>
          <a:ln w="28575">
            <a:noFill/>
          </a:ln>
          <a:effectLst/>
        </p:spPr>
        <p:txBody>
          <a:bodyPr lIns="288000" tIns="792000" rIns="288000" bIns="0" anchor="t" anchorCtr="0"/>
          <a:lstStyle>
            <a:lvl1pPr marL="0" indent="0">
              <a:spcBef>
                <a:spcPts val="1200"/>
              </a:spcBef>
              <a:buFontTx/>
              <a:buNone/>
              <a:defRPr sz="2200" b="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400"/>
              </a:spcBef>
              <a:defRPr sz="1800"/>
            </a:lvl3pPr>
          </a:lstStyle>
          <a:p>
            <a:pPr lvl="0"/>
            <a:r>
              <a:rPr lang="en-CA"/>
              <a:t>Click to add the second takeaway point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9B623FA9-128F-4E52-8BA7-1751EB00C60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31368" y="1629304"/>
            <a:ext cx="1224000" cy="792000"/>
          </a:xfrm>
          <a:prstGeom prst="rect">
            <a:avLst/>
          </a:prstGeom>
          <a:noFill/>
          <a:effectLst/>
        </p:spPr>
        <p:txBody>
          <a:bodyPr lIns="288000" tIns="72000" rIns="288000" bIns="720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0" spc="-15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#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60249BBC-BE5C-4E78-A966-69C75D790F1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55368" y="1629304"/>
            <a:ext cx="3528000" cy="4392000"/>
          </a:xfrm>
          <a:solidFill>
            <a:schemeClr val="bg1"/>
          </a:solidFill>
          <a:ln w="28575">
            <a:noFill/>
          </a:ln>
          <a:effectLst/>
        </p:spPr>
        <p:txBody>
          <a:bodyPr lIns="288000" tIns="792000" rIns="288000" bIns="0" anchor="t" anchorCtr="0"/>
          <a:lstStyle>
            <a:lvl1pPr marL="0" indent="0">
              <a:spcBef>
                <a:spcPts val="1200"/>
              </a:spcBef>
              <a:buFontTx/>
              <a:buNone/>
              <a:defRPr sz="2200" b="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400"/>
              </a:spcBef>
              <a:defRPr sz="1800"/>
            </a:lvl3pPr>
          </a:lstStyle>
          <a:p>
            <a:pPr lvl="0"/>
            <a:r>
              <a:rPr lang="en-CA"/>
              <a:t>Click to add the third takeaway point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960101CF-8B78-4B90-AA84-8CDB3DB3C6D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55368" y="1629304"/>
            <a:ext cx="1224000" cy="792000"/>
          </a:xfrm>
          <a:prstGeom prst="rect">
            <a:avLst/>
          </a:prstGeom>
          <a:noFill/>
          <a:effectLst/>
        </p:spPr>
        <p:txBody>
          <a:bodyPr lIns="288000" tIns="72000" rIns="288000" bIns="7200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000" b="0" spc="-15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#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95F29C-A38C-4D8C-B4B4-7CCBE4E5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D1CCE5-106C-4BC5-BCB5-E9B6A806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8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0A80F-CA27-463C-A1CF-7AEECE9FB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620688"/>
            <a:ext cx="7128792" cy="4464496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8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CA"/>
              <a:t>Add a message here. Example "Thank you".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BBCCE-93FE-D4D0-0588-ED5E78A357D4}"/>
              </a:ext>
            </a:extLst>
          </p:cNvPr>
          <p:cNvSpPr/>
          <p:nvPr/>
        </p:nvSpPr>
        <p:spPr>
          <a:xfrm>
            <a:off x="0" y="6186616"/>
            <a:ext cx="12192000" cy="67138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6800" rtlCol="0" anchor="ctr"/>
          <a:lstStyle/>
          <a:p>
            <a:pPr algn="l"/>
            <a:r>
              <a:rPr lang="en-CA" sz="1600"/>
              <a:t>McGill Desautels Faculty of Management</a:t>
            </a:r>
          </a:p>
        </p:txBody>
      </p:sp>
    </p:spTree>
    <p:extLst>
      <p:ext uri="{BB962C8B-B14F-4D97-AF65-F5344CB8AC3E}">
        <p14:creationId xmlns:p14="http://schemas.microsoft.com/office/powerpoint/2010/main" val="3999920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- 4 block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CF3A-2E19-420C-5A63-3785BFB2AF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CA"/>
              <a:t>Add “Conclusion” or “In Summary”</a:t>
            </a:r>
          </a:p>
        </p:txBody>
      </p:sp>
      <p:sp>
        <p:nvSpPr>
          <p:cNvPr id="3" name="Espace réservé du texte 8">
            <a:extLst>
              <a:ext uri="{FF2B5EF4-FFF2-40B4-BE49-F238E27FC236}">
                <a16:creationId xmlns:a16="http://schemas.microsoft.com/office/drawing/2014/main" id="{27E8A261-7171-B928-4121-D960834B79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  <p:sp>
        <p:nvSpPr>
          <p:cNvPr id="17" name="Espace réservé du texte 8">
            <a:extLst>
              <a:ext uri="{FF2B5EF4-FFF2-40B4-BE49-F238E27FC236}">
                <a16:creationId xmlns:a16="http://schemas.microsoft.com/office/drawing/2014/main" id="{D9B4DE77-4E10-463B-ACFF-12A93A3056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7368" y="1628800"/>
            <a:ext cx="11376000" cy="936000"/>
          </a:xfrm>
          <a:noFill/>
          <a:ln w="28575">
            <a:solidFill>
              <a:schemeClr val="accent6"/>
            </a:solidFill>
          </a:ln>
          <a:effectLst/>
        </p:spPr>
        <p:txBody>
          <a:bodyPr lIns="1188000" tIns="0" rIns="288000" bIns="0" anchor="ctr" anchorCtr="0"/>
          <a:lstStyle>
            <a:lvl1pPr marL="0" indent="0">
              <a:spcBef>
                <a:spcPts val="800"/>
              </a:spcBef>
              <a:buFontTx/>
              <a:buNone/>
              <a:defRPr sz="2400" b="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400"/>
              </a:spcBef>
              <a:defRPr sz="1800"/>
            </a:lvl3pPr>
          </a:lstStyle>
          <a:p>
            <a:pPr lvl="0"/>
            <a:r>
              <a:rPr lang="en-CA"/>
              <a:t>Click to add the first takeaway point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A4454DA7-144F-4078-AFC0-8BB8FED6CFCD}"/>
              </a:ext>
            </a:extLst>
          </p:cNvPr>
          <p:cNvSpPr>
            <a:spLocks noGrp="1" noChangeAspect="1"/>
          </p:cNvSpPr>
          <p:nvPr>
            <p:ph type="body" sz="quarter" idx="14" hasCustomPrompt="1"/>
          </p:nvPr>
        </p:nvSpPr>
        <p:spPr>
          <a:xfrm>
            <a:off x="407368" y="1628800"/>
            <a:ext cx="936000" cy="936000"/>
          </a:xfrm>
          <a:prstGeom prst="rect">
            <a:avLst/>
          </a:prstGeom>
          <a:noFill/>
          <a:effectLst/>
        </p:spPr>
        <p:txBody>
          <a:bodyPr lIns="144000" tIns="72000" rIns="144000" bIns="72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spc="-15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#</a:t>
            </a:r>
          </a:p>
        </p:txBody>
      </p:sp>
      <p:sp>
        <p:nvSpPr>
          <p:cNvPr id="14" name="Espace réservé du texte 8">
            <a:extLst>
              <a:ext uri="{FF2B5EF4-FFF2-40B4-BE49-F238E27FC236}">
                <a16:creationId xmlns:a16="http://schemas.microsoft.com/office/drawing/2014/main" id="{CDC71EDC-8AA3-4770-A090-74E6704A61F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368" y="2780928"/>
            <a:ext cx="11376000" cy="936000"/>
          </a:xfrm>
          <a:noFill/>
          <a:ln w="28575">
            <a:solidFill>
              <a:schemeClr val="accent6"/>
            </a:solidFill>
          </a:ln>
          <a:effectLst/>
        </p:spPr>
        <p:txBody>
          <a:bodyPr lIns="1188000" tIns="0" rIns="288000" bIns="0" anchor="ctr" anchorCtr="0"/>
          <a:lstStyle>
            <a:lvl1pPr marL="0" indent="0">
              <a:spcBef>
                <a:spcPts val="800"/>
              </a:spcBef>
              <a:buFontTx/>
              <a:buNone/>
              <a:defRPr sz="2400" b="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400"/>
              </a:spcBef>
              <a:defRPr sz="1800"/>
            </a:lvl3pPr>
          </a:lstStyle>
          <a:p>
            <a:pPr lvl="0"/>
            <a:r>
              <a:rPr lang="en-CA"/>
              <a:t>Click to add the second takeaway point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9B623FA9-128F-4E52-8BA7-1751EB00C60A}"/>
              </a:ext>
            </a:extLst>
          </p:cNvPr>
          <p:cNvSpPr>
            <a:spLocks noGrp="1" noChangeAspect="1"/>
          </p:cNvSpPr>
          <p:nvPr>
            <p:ph type="body" sz="quarter" idx="3" hasCustomPrompt="1"/>
          </p:nvPr>
        </p:nvSpPr>
        <p:spPr>
          <a:xfrm>
            <a:off x="407368" y="2780928"/>
            <a:ext cx="936000" cy="936000"/>
          </a:xfrm>
          <a:prstGeom prst="rect">
            <a:avLst/>
          </a:prstGeom>
          <a:noFill/>
          <a:effectLst/>
        </p:spPr>
        <p:txBody>
          <a:bodyPr lIns="144000" tIns="72000" rIns="144000" bIns="72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spc="-15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#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60249BBC-BE5C-4E78-A966-69C75D790F1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7368" y="3933056"/>
            <a:ext cx="11376000" cy="936000"/>
          </a:xfrm>
          <a:noFill/>
          <a:ln w="28575">
            <a:solidFill>
              <a:schemeClr val="accent6"/>
            </a:solidFill>
          </a:ln>
          <a:effectLst/>
        </p:spPr>
        <p:txBody>
          <a:bodyPr lIns="1188000" tIns="0" rIns="288000" bIns="0" anchor="ctr" anchorCtr="0"/>
          <a:lstStyle>
            <a:lvl1pPr marL="0" indent="0">
              <a:spcBef>
                <a:spcPts val="800"/>
              </a:spcBef>
              <a:buFontTx/>
              <a:buNone/>
              <a:defRPr sz="2400" b="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400"/>
              </a:spcBef>
              <a:defRPr sz="1800"/>
            </a:lvl3pPr>
          </a:lstStyle>
          <a:p>
            <a:pPr lvl="0"/>
            <a:r>
              <a:rPr lang="en-CA"/>
              <a:t>Click to add the third takeaway point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960101CF-8B78-4B90-AA84-8CDB3DB3C6D8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407368" y="3933056"/>
            <a:ext cx="936000" cy="936000"/>
          </a:xfrm>
          <a:prstGeom prst="rect">
            <a:avLst/>
          </a:prstGeom>
          <a:noFill/>
          <a:effectLst/>
        </p:spPr>
        <p:txBody>
          <a:bodyPr lIns="144000" tIns="72000" rIns="144000" bIns="72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spc="-15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#</a:t>
            </a: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AC23FE99-25EB-FABF-CF98-48B70ECB7F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7368" y="5085288"/>
            <a:ext cx="11376000" cy="936000"/>
          </a:xfrm>
          <a:noFill/>
          <a:ln w="28575">
            <a:solidFill>
              <a:schemeClr val="accent6"/>
            </a:solidFill>
          </a:ln>
          <a:effectLst/>
        </p:spPr>
        <p:txBody>
          <a:bodyPr lIns="1188000" tIns="0" rIns="288000" bIns="0" anchor="ctr" anchorCtr="0"/>
          <a:lstStyle>
            <a:lvl1pPr marL="0" indent="0">
              <a:spcBef>
                <a:spcPts val="800"/>
              </a:spcBef>
              <a:buFontTx/>
              <a:buNone/>
              <a:defRPr sz="2400" b="0"/>
            </a:lvl1pPr>
            <a:lvl2pPr>
              <a:spcBef>
                <a:spcPts val="400"/>
              </a:spcBef>
              <a:defRPr sz="1800"/>
            </a:lvl2pPr>
            <a:lvl3pPr>
              <a:spcBef>
                <a:spcPts val="400"/>
              </a:spcBef>
              <a:defRPr sz="1800"/>
            </a:lvl3pPr>
          </a:lstStyle>
          <a:p>
            <a:pPr lvl="0"/>
            <a:r>
              <a:rPr lang="en-CA"/>
              <a:t>Click to add the fourth takeaway point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71037DC9-17AC-7064-3A03-8922ED5C3536}"/>
              </a:ext>
            </a:extLst>
          </p:cNvPr>
          <p:cNvSpPr>
            <a:spLocks noGrp="1" noChangeAspect="1"/>
          </p:cNvSpPr>
          <p:nvPr>
            <p:ph type="body" sz="quarter" idx="24" hasCustomPrompt="1"/>
          </p:nvPr>
        </p:nvSpPr>
        <p:spPr>
          <a:xfrm>
            <a:off x="407368" y="5085288"/>
            <a:ext cx="936000" cy="936000"/>
          </a:xfrm>
          <a:prstGeom prst="rect">
            <a:avLst/>
          </a:prstGeom>
          <a:noFill/>
          <a:effectLst/>
        </p:spPr>
        <p:txBody>
          <a:bodyPr lIns="144000" tIns="72000" rIns="144000" bIns="7200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000" b="0" spc="-15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#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95F29C-A38C-4D8C-B4B4-7CCBE4E5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D1CCE5-106C-4BC5-BCB5-E9B6A806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13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dditional template instruc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EB5E8FF-5078-489E-B874-25D4FFBB4221}"/>
              </a:ext>
            </a:extLst>
          </p:cNvPr>
          <p:cNvSpPr txBox="1"/>
          <p:nvPr/>
        </p:nvSpPr>
        <p:spPr>
          <a:xfrm>
            <a:off x="479376" y="1905506"/>
            <a:ext cx="11233248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9600" b="0" kern="0">
                <a:solidFill>
                  <a:schemeClr val="bg1"/>
                </a:solidFill>
              </a:rPr>
              <a:t>More template instructions</a:t>
            </a:r>
          </a:p>
        </p:txBody>
      </p:sp>
    </p:spTree>
    <p:extLst>
      <p:ext uri="{BB962C8B-B14F-4D97-AF65-F5344CB8AC3E}">
        <p14:creationId xmlns:p14="http://schemas.microsoft.com/office/powerpoint/2010/main" val="3458496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cGill Desautels coulour pale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62C4E7F3-1A27-4B52-8C68-AB0E9FA3E98C}"/>
              </a:ext>
            </a:extLst>
          </p:cNvPr>
          <p:cNvSpPr txBox="1"/>
          <p:nvPr/>
        </p:nvSpPr>
        <p:spPr>
          <a:xfrm>
            <a:off x="407368" y="548680"/>
            <a:ext cx="11376000" cy="864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CA" sz="3400" b="0">
                <a:latin typeface="+mj-lt"/>
              </a:rPr>
              <a:t>Use </a:t>
            </a:r>
            <a:r>
              <a:rPr lang="en-CA" sz="3400" b="0">
                <a:solidFill>
                  <a:schemeClr val="accent6"/>
                </a:solidFill>
                <a:latin typeface="+mj-lt"/>
              </a:rPr>
              <a:t>McGill Desautels colours </a:t>
            </a:r>
            <a:r>
              <a:rPr lang="en-CA" sz="3400" b="0">
                <a:latin typeface="+mj-lt"/>
              </a:rPr>
              <a:t>consistently and effectively </a:t>
            </a:r>
            <a:br>
              <a:rPr lang="en-CA" sz="3400" b="0">
                <a:latin typeface="+mj-lt"/>
              </a:rPr>
            </a:br>
            <a:r>
              <a:rPr lang="en-CA" sz="3400" b="0">
                <a:latin typeface="+mj-lt"/>
              </a:rPr>
              <a:t>to create contrast and improve readability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69577A83-3060-993E-30D9-B2288904E4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11"/>
          <a:stretch/>
        </p:blipFill>
        <p:spPr>
          <a:xfrm>
            <a:off x="10344472" y="2780928"/>
            <a:ext cx="1314405" cy="2016225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F358E83A-887A-FDA7-ED05-6AA0C7DD3AE1}"/>
              </a:ext>
            </a:extLst>
          </p:cNvPr>
          <p:cNvSpPr txBox="1"/>
          <p:nvPr/>
        </p:nvSpPr>
        <p:spPr>
          <a:xfrm>
            <a:off x="2423592" y="1513359"/>
            <a:ext cx="1404000" cy="307777"/>
          </a:xfrm>
          <a:prstGeom prst="rect">
            <a:avLst/>
          </a:prstGeom>
          <a:solidFill>
            <a:schemeClr val="tx1"/>
          </a:solidFill>
        </p:spPr>
        <p:txBody>
          <a:bodyPr wrap="square" lIns="144000" rIns="144000" rtlCol="0" anchor="ctr">
            <a:spAutoFit/>
          </a:bodyPr>
          <a:lstStyle/>
          <a:p>
            <a:pPr algn="l">
              <a:spcBef>
                <a:spcPts val="1800"/>
              </a:spcBef>
            </a:pPr>
            <a:r>
              <a:rPr lang="en-CA" sz="1400" b="1" i="0">
                <a:solidFill>
                  <a:schemeClr val="bg1"/>
                </a:solidFill>
              </a:rPr>
              <a:t>RGB code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8A5BBE-D8DA-4AB9-AA63-DB7627966F3B}"/>
              </a:ext>
            </a:extLst>
          </p:cNvPr>
          <p:cNvSpPr/>
          <p:nvPr/>
        </p:nvSpPr>
        <p:spPr bwMode="auto">
          <a:xfrm>
            <a:off x="407368" y="1891680"/>
            <a:ext cx="1656000" cy="4572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txBody>
          <a:bodyPr vert="horz" wrap="square" lIns="108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ts val="800"/>
              </a:spcBef>
              <a:spcAft>
                <a:spcPct val="0"/>
              </a:spcAft>
            </a:pPr>
            <a:r>
              <a:rPr lang="en-CA" sz="14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10% </a:t>
            </a:r>
            <a:r>
              <a:rPr lang="en-CA" sz="1200" b="0" i="1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accent colours</a:t>
            </a:r>
            <a:endParaRPr lang="en-CA" sz="1200" i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65B5C310-1D3C-4BFA-A42E-E88B69DDB0D6}"/>
              </a:ext>
            </a:extLst>
          </p:cNvPr>
          <p:cNvSpPr/>
          <p:nvPr/>
        </p:nvSpPr>
        <p:spPr>
          <a:xfrm rot="5400000">
            <a:off x="1947278" y="2007956"/>
            <a:ext cx="457200" cy="224649"/>
          </a:xfrm>
          <a:prstGeom prst="triangl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4500" tIns="34290" rIns="945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50"/>
              </a:spcBef>
              <a:defRPr/>
            </a:pPr>
            <a:endParaRPr lang="en-CA" sz="1000" b="1" kern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4" name="Table 21">
            <a:extLst>
              <a:ext uri="{FF2B5EF4-FFF2-40B4-BE49-F238E27FC236}">
                <a16:creationId xmlns:a16="http://schemas.microsoft.com/office/drawing/2014/main" id="{AA236BF9-7CDF-458E-A38C-EC6F04B96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06756"/>
              </p:ext>
            </p:extLst>
          </p:nvPr>
        </p:nvGraphicFramePr>
        <p:xfrm>
          <a:off x="2423592" y="1891680"/>
          <a:ext cx="7632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l" defTabSz="45561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21212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237, 27, 47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588" algn="l"/>
                      <a:r>
                        <a:rPr lang="en-CA" sz="1200" b="1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McGill Red:</a:t>
                      </a:r>
                      <a:r>
                        <a:rPr lang="en-CA" sz="1200" b="0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Accent colour used for message boxes and to highlight a specific element on a page – </a:t>
                      </a:r>
                      <a:r>
                        <a:rPr lang="en-CA" sz="1200" b="1" i="1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Chart colour #6</a:t>
                      </a:r>
                      <a:endParaRPr lang="en-CA" sz="1200" b="0" i="1" baseline="0" noProof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F6F37203-0E52-4A1F-89B4-DC900C53E1E6}"/>
              </a:ext>
            </a:extLst>
          </p:cNvPr>
          <p:cNvSpPr/>
          <p:nvPr/>
        </p:nvSpPr>
        <p:spPr bwMode="auto">
          <a:xfrm>
            <a:off x="407368" y="2422946"/>
            <a:ext cx="1656000" cy="1722232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txBody>
          <a:bodyPr vert="horz" wrap="square" lIns="108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ts val="800"/>
              </a:spcBef>
              <a:spcAft>
                <a:spcPct val="0"/>
              </a:spcAft>
            </a:pPr>
            <a:r>
              <a:rPr lang="en-CA" sz="14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30% </a:t>
            </a:r>
            <a:r>
              <a:rPr lang="en-CA" sz="1200" b="0" i="1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contrast colours</a:t>
            </a:r>
            <a:endParaRPr lang="en-CA" sz="1200" i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Triangle isocèle 11">
            <a:extLst>
              <a:ext uri="{FF2B5EF4-FFF2-40B4-BE49-F238E27FC236}">
                <a16:creationId xmlns:a16="http://schemas.microsoft.com/office/drawing/2014/main" id="{C53554C9-1847-4E10-8375-B8C8E617E7E9}"/>
              </a:ext>
            </a:extLst>
          </p:cNvPr>
          <p:cNvSpPr/>
          <p:nvPr/>
        </p:nvSpPr>
        <p:spPr>
          <a:xfrm rot="5400000">
            <a:off x="1947278" y="2539221"/>
            <a:ext cx="457200" cy="224649"/>
          </a:xfrm>
          <a:prstGeom prst="triangl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4500" tIns="34290" rIns="945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50"/>
              </a:spcBef>
              <a:defRPr/>
            </a:pPr>
            <a:endParaRPr lang="en-CA" sz="1000" b="1" kern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6" name="Table 21">
            <a:extLst>
              <a:ext uri="{FF2B5EF4-FFF2-40B4-BE49-F238E27FC236}">
                <a16:creationId xmlns:a16="http://schemas.microsoft.com/office/drawing/2014/main" id="{07E1057F-F8A9-430B-8E52-1656FB0E6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640227"/>
              </p:ext>
            </p:extLst>
          </p:nvPr>
        </p:nvGraphicFramePr>
        <p:xfrm>
          <a:off x="2423592" y="2422946"/>
          <a:ext cx="7632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l" defTabSz="45561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21212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50, 60, 70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CA" sz="1200" b="1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Charcoal:</a:t>
                      </a:r>
                      <a:r>
                        <a:rPr lang="en-CA" sz="1200" b="0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Primary contrast colour used for title boxes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45561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21212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140, 15, 30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CA" sz="1200" b="1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Burgundy:</a:t>
                      </a:r>
                      <a:r>
                        <a:rPr lang="en-CA" sz="1200" b="0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Other contrast colour used in addition to the primary – </a:t>
                      </a:r>
                      <a:r>
                        <a:rPr lang="en-CA" sz="1200" b="1" i="1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Chart colour #1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45561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21212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40, 40, 40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Dark Charcoal: </a:t>
                      </a:r>
                      <a:r>
                        <a:rPr lang="en-CA" sz="1200" b="0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Other contrast colour used in addition to the primary – </a:t>
                      </a:r>
                      <a:r>
                        <a:rPr lang="en-CA" sz="1200" b="1" i="1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Chart colour #2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868551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45561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21212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93, 103, 112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0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Dark grey colour used mostly on charts – </a:t>
                      </a:r>
                      <a:r>
                        <a:rPr lang="en-CA" sz="1200" b="1" i="1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Chart colour #3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434975"/>
                  </a:ext>
                </a:extLst>
              </a:tr>
            </a:tbl>
          </a:graphicData>
        </a:graphic>
      </p:graphicFrame>
      <p:sp>
        <p:nvSpPr>
          <p:cNvPr id="80" name="Speech Bubble: Rectangle 79">
            <a:extLst>
              <a:ext uri="{FF2B5EF4-FFF2-40B4-BE49-F238E27FC236}">
                <a16:creationId xmlns:a16="http://schemas.microsoft.com/office/drawing/2014/main" id="{F66ECC87-151E-A68D-4072-2CD5E96930DC}"/>
              </a:ext>
            </a:extLst>
          </p:cNvPr>
          <p:cNvSpPr/>
          <p:nvPr/>
        </p:nvSpPr>
        <p:spPr>
          <a:xfrm>
            <a:off x="10693443" y="3265935"/>
            <a:ext cx="856115" cy="252159"/>
          </a:xfrm>
          <a:prstGeom prst="wedgeRectCallout">
            <a:avLst>
              <a:gd name="adj1" fmla="val -37072"/>
              <a:gd name="adj2" fmla="val -10709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lvl="0" algn="ctr">
              <a:spcBef>
                <a:spcPts val="800"/>
              </a:spcBef>
            </a:pPr>
            <a:r>
              <a:rPr lang="en-CA" sz="1200" noProof="0"/>
              <a:t>Charcoal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DEF8A1-EA48-4DF1-89BA-AD813C0ED6FC}"/>
              </a:ext>
            </a:extLst>
          </p:cNvPr>
          <p:cNvSpPr/>
          <p:nvPr/>
        </p:nvSpPr>
        <p:spPr bwMode="auto">
          <a:xfrm>
            <a:off x="407368" y="4219244"/>
            <a:ext cx="1656000" cy="1296000"/>
          </a:xfrm>
          <a:prstGeom prst="rect">
            <a:avLst/>
          </a:prstGeom>
          <a:noFill/>
          <a:ln>
            <a:solidFill>
              <a:schemeClr val="tx2"/>
            </a:solidFill>
          </a:ln>
          <a:effectLst/>
        </p:spPr>
        <p:txBody>
          <a:bodyPr vert="horz" wrap="square" lIns="108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ts val="800"/>
              </a:spcBef>
              <a:spcAft>
                <a:spcPct val="0"/>
              </a:spcAft>
            </a:pPr>
            <a:r>
              <a:rPr lang="en-CA" sz="1400" b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60%</a:t>
            </a:r>
            <a:br>
              <a:rPr lang="en-CA" sz="1400" b="1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CA" sz="1200" b="0" i="1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other colours, including white</a:t>
            </a:r>
            <a:endParaRPr lang="en-CA" sz="1200" i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EFE8C43A-00A8-43E1-827D-69710ED01F2F}"/>
              </a:ext>
            </a:extLst>
          </p:cNvPr>
          <p:cNvSpPr/>
          <p:nvPr/>
        </p:nvSpPr>
        <p:spPr>
          <a:xfrm rot="5400000">
            <a:off x="1947278" y="4335519"/>
            <a:ext cx="457200" cy="224649"/>
          </a:xfrm>
          <a:prstGeom prst="triangle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4500" tIns="34290" rIns="9450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50"/>
              </a:spcBef>
              <a:defRPr/>
            </a:pPr>
            <a:endParaRPr lang="en-CA" sz="1000" b="1" kern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15" name="Table 21">
            <a:extLst>
              <a:ext uri="{FF2B5EF4-FFF2-40B4-BE49-F238E27FC236}">
                <a16:creationId xmlns:a16="http://schemas.microsoft.com/office/drawing/2014/main" id="{F4614FD2-23CE-4001-98A9-525C7982C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42059"/>
              </p:ext>
            </p:extLst>
          </p:nvPr>
        </p:nvGraphicFramePr>
        <p:xfrm>
          <a:off x="2423592" y="4219244"/>
          <a:ext cx="7632000" cy="129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l" defTabSz="45561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21212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210, 190, 170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CA" sz="1200" b="1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Sand:</a:t>
                      </a:r>
                      <a:r>
                        <a:rPr lang="en-CA" sz="1200" b="0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Used as a background colour for Agenda and Conclusion – </a:t>
                      </a:r>
                      <a:r>
                        <a:rPr lang="en-CA" sz="1200" b="1" i="1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Chart colour #4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45561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21212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200, 210, 235</a:t>
                      </a:r>
                      <a:endParaRPr kumimoji="0" lang="en-CA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CA" sz="1200" b="1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Soft Blue</a:t>
                      </a:r>
                      <a:r>
                        <a:rPr lang="en-CA" sz="1200" b="0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: Additional colour used mostly on charts – </a:t>
                      </a:r>
                      <a:r>
                        <a:rPr lang="en-CA" sz="1200" b="1" i="1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Chart colour #5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lvl="0" indent="0" algn="l" defTabSz="455613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21212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222, 225, 227</a:t>
                      </a:r>
                      <a:endParaRPr kumimoji="0" lang="en-CA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CA" sz="1200" b="0" i="0" noProof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Light grey colour mainly used for background zones</a:t>
                      </a:r>
                    </a:p>
                  </a:txBody>
                  <a:tcPr marL="144000" marR="144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723068"/>
                  </a:ext>
                </a:extLst>
              </a:tr>
            </a:tbl>
          </a:graphicData>
        </a:graphic>
      </p:graphicFrame>
      <p:sp>
        <p:nvSpPr>
          <p:cNvPr id="81" name="Speech Bubble: Rectangle 80">
            <a:extLst>
              <a:ext uri="{FF2B5EF4-FFF2-40B4-BE49-F238E27FC236}">
                <a16:creationId xmlns:a16="http://schemas.microsoft.com/office/drawing/2014/main" id="{49D50B8E-0236-86C2-D416-FD67C7D416F4}"/>
              </a:ext>
            </a:extLst>
          </p:cNvPr>
          <p:cNvSpPr/>
          <p:nvPr/>
        </p:nvSpPr>
        <p:spPr>
          <a:xfrm>
            <a:off x="10200456" y="3554680"/>
            <a:ext cx="924962" cy="277794"/>
          </a:xfrm>
          <a:prstGeom prst="wedgeRectCallout">
            <a:avLst>
              <a:gd name="adj1" fmla="val -745"/>
              <a:gd name="adj2" fmla="val -20240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lvl="0" algn="ctr">
              <a:spcBef>
                <a:spcPts val="800"/>
              </a:spcBef>
            </a:pPr>
            <a:r>
              <a:rPr lang="en-CA" sz="1200" noProof="0">
                <a:solidFill>
                  <a:schemeClr val="tx1"/>
                </a:solidFill>
              </a:rPr>
              <a:t>Light grey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4E946EF-2E06-D717-F3A5-9F73D06F5C59}"/>
              </a:ext>
            </a:extLst>
          </p:cNvPr>
          <p:cNvSpPr/>
          <p:nvPr/>
        </p:nvSpPr>
        <p:spPr>
          <a:xfrm>
            <a:off x="10868054" y="2991587"/>
            <a:ext cx="790823" cy="15843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algn="ctr">
              <a:spcBef>
                <a:spcPts val="800"/>
              </a:spcBef>
            </a:pPr>
            <a:endParaRPr lang="en-CA" sz="1600"/>
          </a:p>
        </p:txBody>
      </p:sp>
      <p:sp>
        <p:nvSpPr>
          <p:cNvPr id="76" name="Speech Bubble: Rectangle 75">
            <a:extLst>
              <a:ext uri="{FF2B5EF4-FFF2-40B4-BE49-F238E27FC236}">
                <a16:creationId xmlns:a16="http://schemas.microsoft.com/office/drawing/2014/main" id="{CA500643-92EE-92BC-FA59-08622DC8B48A}"/>
              </a:ext>
            </a:extLst>
          </p:cNvPr>
          <p:cNvSpPr/>
          <p:nvPr/>
        </p:nvSpPr>
        <p:spPr>
          <a:xfrm>
            <a:off x="10271200" y="1700833"/>
            <a:ext cx="1512168" cy="864000"/>
          </a:xfrm>
          <a:prstGeom prst="wedgeRectCallout">
            <a:avLst>
              <a:gd name="adj1" fmla="val 10977"/>
              <a:gd name="adj2" fmla="val 959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lvl="0" algn="l">
              <a:spcBef>
                <a:spcPts val="800"/>
              </a:spcBef>
            </a:pPr>
            <a:r>
              <a:rPr lang="en-CA" sz="1200" noProof="0"/>
              <a:t>The 6 last colours </a:t>
            </a:r>
            <a:br>
              <a:rPr lang="en-CA" sz="1200" noProof="0"/>
            </a:br>
            <a:r>
              <a:rPr lang="en-CA" sz="1200" noProof="0"/>
              <a:t>are used by default in this sequence </a:t>
            </a:r>
            <a:br>
              <a:rPr lang="en-CA" sz="1200" noProof="0"/>
            </a:br>
            <a:r>
              <a:rPr lang="en-CA" sz="1200" noProof="0"/>
              <a:t>for charts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72EC17-EA21-4410-8AE6-6CBD8AB70EFB}"/>
              </a:ext>
            </a:extLst>
          </p:cNvPr>
          <p:cNvSpPr/>
          <p:nvPr/>
        </p:nvSpPr>
        <p:spPr bwMode="auto">
          <a:xfrm>
            <a:off x="407368" y="5589311"/>
            <a:ext cx="1656000" cy="64800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/>
        </p:spPr>
        <p:txBody>
          <a:bodyPr vert="horz" wrap="square" lIns="108000" tIns="72000" rIns="144000" bIns="72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Dashboard colours</a:t>
            </a:r>
            <a:endParaRPr kumimoji="0" lang="en-CA" sz="1200" b="0" i="1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" name="Triangle isocèle 32">
            <a:extLst>
              <a:ext uri="{FF2B5EF4-FFF2-40B4-BE49-F238E27FC236}">
                <a16:creationId xmlns:a16="http://schemas.microsoft.com/office/drawing/2014/main" id="{02AA7DE2-77D1-4B0F-AF11-D4751957B9D3}"/>
              </a:ext>
            </a:extLst>
          </p:cNvPr>
          <p:cNvSpPr/>
          <p:nvPr/>
        </p:nvSpPr>
        <p:spPr>
          <a:xfrm rot="5400000">
            <a:off x="1948678" y="5704186"/>
            <a:ext cx="457200" cy="227451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6000" tIns="45720" rIns="12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</a:pPr>
            <a:endParaRPr lang="en-CA" sz="1200" b="1" noProof="0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447DF5CD-87D0-4949-921E-9C964A4AFCA5}"/>
              </a:ext>
            </a:extLst>
          </p:cNvPr>
          <p:cNvGrpSpPr/>
          <p:nvPr/>
        </p:nvGrpSpPr>
        <p:grpSpPr>
          <a:xfrm>
            <a:off x="2423592" y="5589311"/>
            <a:ext cx="2988000" cy="648000"/>
            <a:chOff x="3071664" y="5399704"/>
            <a:chExt cx="2653860" cy="64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3768530-2366-4E71-A815-515CC5312917}"/>
                </a:ext>
              </a:extLst>
            </p:cNvPr>
            <p:cNvSpPr/>
            <p:nvPr/>
          </p:nvSpPr>
          <p:spPr>
            <a:xfrm>
              <a:off x="3071664" y="5399705"/>
              <a:ext cx="2653860" cy="324000"/>
            </a:xfrm>
            <a:prstGeom prst="rect">
              <a:avLst/>
            </a:prstGeom>
            <a:solidFill>
              <a:srgbClr val="058C4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5613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212121"/>
                </a:buClr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5, 140, 66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297DE2-11B2-44B8-A276-DC8B56083DE0}"/>
                </a:ext>
              </a:extLst>
            </p:cNvPr>
            <p:cNvSpPr/>
            <p:nvPr/>
          </p:nvSpPr>
          <p:spPr>
            <a:xfrm>
              <a:off x="3071664" y="5399704"/>
              <a:ext cx="2653860" cy="648000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96000" rIns="36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5613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212121"/>
                </a:buClr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Equal or better than reference point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A841B4B2-1475-450F-ADBA-FB814DD3857D}"/>
              </a:ext>
            </a:extLst>
          </p:cNvPr>
          <p:cNvGrpSpPr/>
          <p:nvPr/>
        </p:nvGrpSpPr>
        <p:grpSpPr>
          <a:xfrm>
            <a:off x="5537480" y="5589311"/>
            <a:ext cx="2988000" cy="648000"/>
            <a:chOff x="6028302" y="5399704"/>
            <a:chExt cx="2653860" cy="6480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03AAFF-EF24-42C6-A171-2850AC4B7D26}"/>
                </a:ext>
              </a:extLst>
            </p:cNvPr>
            <p:cNvSpPr/>
            <p:nvPr/>
          </p:nvSpPr>
          <p:spPr>
            <a:xfrm>
              <a:off x="6028302" y="5399705"/>
              <a:ext cx="2653860" cy="324000"/>
            </a:xfrm>
            <a:prstGeom prst="rect">
              <a:avLst/>
            </a:prstGeom>
            <a:solidFill>
              <a:srgbClr val="F3B7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5613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212121"/>
                </a:buClr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243, 183, 0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49A49D-6E35-4280-A1D8-AB4137191C38}"/>
                </a:ext>
              </a:extLst>
            </p:cNvPr>
            <p:cNvSpPr/>
            <p:nvPr/>
          </p:nvSpPr>
          <p:spPr>
            <a:xfrm>
              <a:off x="6028302" y="5399704"/>
              <a:ext cx="2653860" cy="648000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96000" rIns="36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5613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212121"/>
                </a:buClr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Below reference point by up to 5%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B276951-9612-4DAA-AEFD-CE0C61C06505}"/>
              </a:ext>
            </a:extLst>
          </p:cNvPr>
          <p:cNvGrpSpPr/>
          <p:nvPr/>
        </p:nvGrpSpPr>
        <p:grpSpPr>
          <a:xfrm>
            <a:off x="8651368" y="5589311"/>
            <a:ext cx="3132000" cy="648000"/>
            <a:chOff x="8984940" y="5399704"/>
            <a:chExt cx="2653860" cy="64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D10D8F1-8076-48A4-B743-339A865F7718}"/>
                </a:ext>
              </a:extLst>
            </p:cNvPr>
            <p:cNvSpPr/>
            <p:nvPr/>
          </p:nvSpPr>
          <p:spPr>
            <a:xfrm>
              <a:off x="8984940" y="5399705"/>
              <a:ext cx="2653860" cy="324000"/>
            </a:xfrm>
            <a:prstGeom prst="rect">
              <a:avLst/>
            </a:prstGeom>
            <a:solidFill>
              <a:srgbClr val="ED1B2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5613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212121"/>
                </a:buClr>
                <a:buSzTx/>
                <a:buFontTx/>
                <a:buNone/>
                <a:tabLst/>
                <a:defRPr/>
              </a:pPr>
              <a:r>
                <a:rPr kumimoji="0" lang="en-CA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237, 27, 47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E2DC9C-7E6B-4A22-A068-833F8AED3616}"/>
                </a:ext>
              </a:extLst>
            </p:cNvPr>
            <p:cNvSpPr/>
            <p:nvPr/>
          </p:nvSpPr>
          <p:spPr>
            <a:xfrm>
              <a:off x="8984940" y="5399704"/>
              <a:ext cx="2653860" cy="648000"/>
            </a:xfrm>
            <a:prstGeom prst="rect">
              <a:avLst/>
            </a:prstGeom>
            <a:noFill/>
            <a:ln w="12700" cap="flat" cmpd="sng" algn="ctr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36000" tIns="396000" rIns="36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5613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212121"/>
                </a:buClr>
                <a:buSzTx/>
                <a:buFontTx/>
                <a:buNone/>
                <a:tabLst/>
                <a:defRPr/>
              </a:pPr>
              <a:r>
                <a:rPr kumimoji="0" lang="en-CA" sz="1200" b="0" i="0" u="none" strike="noStrike" kern="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Worse than reference point by more than 5%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DD735D4A-3030-8200-76DC-CFEC2BF190F0}"/>
              </a:ext>
            </a:extLst>
          </p:cNvPr>
          <p:cNvSpPr/>
          <p:nvPr/>
        </p:nvSpPr>
        <p:spPr>
          <a:xfrm>
            <a:off x="10344473" y="4016008"/>
            <a:ext cx="432048" cy="30950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algn="ctr">
              <a:spcBef>
                <a:spcPts val="800"/>
              </a:spcBef>
            </a:pPr>
            <a:endParaRPr lang="en-CA" sz="1600"/>
          </a:p>
        </p:txBody>
      </p:sp>
      <p:sp>
        <p:nvSpPr>
          <p:cNvPr id="78" name="Speech Bubble: Rectangle 77">
            <a:extLst>
              <a:ext uri="{FF2B5EF4-FFF2-40B4-BE49-F238E27FC236}">
                <a16:creationId xmlns:a16="http://schemas.microsoft.com/office/drawing/2014/main" id="{34DF1259-CD36-E780-06BA-851BB549548E}"/>
              </a:ext>
            </a:extLst>
          </p:cNvPr>
          <p:cNvSpPr/>
          <p:nvPr/>
        </p:nvSpPr>
        <p:spPr>
          <a:xfrm>
            <a:off x="9192344" y="4678425"/>
            <a:ext cx="2591024" cy="766799"/>
          </a:xfrm>
          <a:prstGeom prst="wedgeRectCallout">
            <a:avLst>
              <a:gd name="adj1" fmla="val 5505"/>
              <a:gd name="adj2" fmla="val -9289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lvl="0" algn="l">
              <a:spcBef>
                <a:spcPts val="800"/>
              </a:spcBef>
            </a:pPr>
            <a:r>
              <a:rPr lang="en-CA" sz="1200" b="1" noProof="0"/>
              <a:t>5 Custom Colours</a:t>
            </a:r>
          </a:p>
          <a:p>
            <a:pPr marL="171450" lvl="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1200" noProof="0"/>
              <a:t>Row #1: Dashboard colours</a:t>
            </a:r>
          </a:p>
          <a:p>
            <a:pPr marL="171450" lvl="0" indent="-1714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sz="1200" noProof="0"/>
              <a:t>Row #2: Blue and Dusk colours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C0B1C1-7F35-40EB-992A-1607F263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F78B49-AF56-4051-8181-8E55E771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D1E44B13-311E-7EDF-AF4D-291152D66B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7186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ve your 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62C4E7F3-1A27-4B52-8C68-AB0E9FA3E98C}"/>
              </a:ext>
            </a:extLst>
          </p:cNvPr>
          <p:cNvSpPr txBox="1"/>
          <p:nvPr/>
        </p:nvSpPr>
        <p:spPr>
          <a:xfrm>
            <a:off x="406800" y="547200"/>
            <a:ext cx="11376000" cy="864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CA" sz="3400" b="0">
                <a:latin typeface="+mj-lt"/>
              </a:rPr>
              <a:t>Save your </a:t>
            </a:r>
            <a:r>
              <a:rPr lang="en-CA" sz="3400" b="0">
                <a:solidFill>
                  <a:schemeClr val="accent6"/>
                </a:solidFill>
                <a:latin typeface="+mj-lt"/>
              </a:rPr>
              <a:t>theme</a:t>
            </a:r>
            <a:r>
              <a:rPr lang="en-CA" sz="3400" b="0">
                <a:solidFill>
                  <a:schemeClr val="accent1"/>
                </a:solidFill>
                <a:latin typeface="+mj-lt"/>
              </a:rPr>
              <a:t> </a:t>
            </a:r>
            <a:r>
              <a:rPr lang="en-CA" sz="3400" b="0">
                <a:latin typeface="+mj-lt"/>
              </a:rPr>
              <a:t>to easily reuse programmed colours </a:t>
            </a:r>
            <a:br>
              <a:rPr lang="en-CA" sz="3400" b="0">
                <a:latin typeface="+mj-lt"/>
              </a:rPr>
            </a:br>
            <a:r>
              <a:rPr lang="en-CA" sz="3400" b="0">
                <a:latin typeface="+mj-lt"/>
              </a:rPr>
              <a:t>and fonts across Microsoft Office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7374085-8CB1-4987-BA33-E8EFBB892EC0}"/>
              </a:ext>
            </a:extLst>
          </p:cNvPr>
          <p:cNvSpPr/>
          <p:nvPr/>
        </p:nvSpPr>
        <p:spPr bwMode="auto">
          <a:xfrm>
            <a:off x="406800" y="1623480"/>
            <a:ext cx="715184" cy="151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SAVE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87A9AE1-11F1-4400-992C-1661675B3D53}"/>
              </a:ext>
            </a:extLst>
          </p:cNvPr>
          <p:cNvSpPr txBox="1">
            <a:spLocks/>
          </p:cNvSpPr>
          <p:nvPr/>
        </p:nvSpPr>
        <p:spPr>
          <a:xfrm>
            <a:off x="1121984" y="1623480"/>
            <a:ext cx="11070016" cy="1512000"/>
          </a:xfrm>
          <a:prstGeom prst="rect">
            <a:avLst/>
          </a:prstGeom>
          <a:solidFill>
            <a:schemeClr val="bg2"/>
          </a:solidFill>
        </p:spPr>
        <p:txBody>
          <a:bodyPr lIns="180000" tIns="36000" rIns="180000" bIns="36000" anchor="ctr"/>
          <a:lstStyle>
            <a:lvl1pPr marL="287338" indent="-233363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8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 baseline="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27063" indent="-14446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 baseline="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000" kern="0">
                <a:solidFill>
                  <a:schemeClr val="tx1"/>
                </a:solidFill>
                <a:latin typeface="+mn-lt"/>
              </a:rPr>
              <a:t>Open your PPT Corporate template and click on the </a:t>
            </a:r>
            <a:r>
              <a:rPr lang="en-CA" sz="2000" b="1" kern="0">
                <a:solidFill>
                  <a:schemeClr val="tx1"/>
                </a:solidFill>
                <a:latin typeface="+mn-lt"/>
              </a:rPr>
              <a:t>Design</a:t>
            </a:r>
            <a:r>
              <a:rPr lang="en-CA" sz="2000" kern="0">
                <a:solidFill>
                  <a:schemeClr val="tx1"/>
                </a:solidFill>
                <a:latin typeface="+mn-lt"/>
              </a:rPr>
              <a:t> menu tab in PowerPoint</a:t>
            </a:r>
          </a:p>
          <a:p>
            <a:pPr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000" kern="0">
                <a:solidFill>
                  <a:schemeClr val="tx1"/>
                </a:solidFill>
                <a:latin typeface="+mn-lt"/>
              </a:rPr>
              <a:t>Click on the scroll down arrow, which will reveal a </a:t>
            </a:r>
            <a:r>
              <a:rPr lang="en-CA" sz="2000" b="1" kern="0">
                <a:solidFill>
                  <a:schemeClr val="tx1"/>
                </a:solidFill>
                <a:latin typeface="+mn-lt"/>
              </a:rPr>
              <a:t>Save Current Theme </a:t>
            </a:r>
            <a:r>
              <a:rPr lang="en-CA" sz="2000" kern="0">
                <a:solidFill>
                  <a:schemeClr val="tx1"/>
                </a:solidFill>
                <a:latin typeface="+mn-lt"/>
              </a:rPr>
              <a:t>menu option</a:t>
            </a:r>
          </a:p>
          <a:p>
            <a:pPr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en-CA" sz="2000" kern="0">
                <a:solidFill>
                  <a:schemeClr val="tx1"/>
                </a:solidFill>
                <a:latin typeface="+mn-lt"/>
              </a:rPr>
              <a:t>Name the theme to be saved (as a THMX file) and click on </a:t>
            </a:r>
            <a:r>
              <a:rPr lang="en-CA" sz="2000" b="1" kern="0">
                <a:solidFill>
                  <a:schemeClr val="tx1"/>
                </a:solidFill>
                <a:latin typeface="+mn-lt"/>
              </a:rPr>
              <a:t>Save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0CA32D6-F51A-41F0-A619-7254C92962F4}"/>
              </a:ext>
            </a:extLst>
          </p:cNvPr>
          <p:cNvSpPr/>
          <p:nvPr/>
        </p:nvSpPr>
        <p:spPr bwMode="auto">
          <a:xfrm>
            <a:off x="406800" y="3357312"/>
            <a:ext cx="715184" cy="2880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vert270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USE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73A67265-EDB5-4E1F-91F4-B36CEF6FB086}"/>
              </a:ext>
            </a:extLst>
          </p:cNvPr>
          <p:cNvSpPr txBox="1">
            <a:spLocks/>
          </p:cNvSpPr>
          <p:nvPr/>
        </p:nvSpPr>
        <p:spPr>
          <a:xfrm>
            <a:off x="1121985" y="3545280"/>
            <a:ext cx="11069792" cy="6482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44000" tIns="45720" rIns="144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68338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1619250" algn="l"/>
              </a:tabLst>
              <a:defRPr/>
            </a:pPr>
            <a:r>
              <a:rPr lang="en-CA" sz="1600" b="0" kern="0" noProof="0">
                <a:solidFill>
                  <a:schemeClr val="accent1"/>
                </a:solidFill>
                <a:latin typeface="+mn-lt"/>
                <a:cs typeface="+mn-cs"/>
              </a:rPr>
              <a:t>	</a:t>
            </a:r>
            <a:endParaRPr lang="en-CA" sz="1600" kern="0" noProof="0">
              <a:solidFill>
                <a:schemeClr val="accent1"/>
              </a:solidFill>
              <a:latin typeface="+mn-lt"/>
              <a:cs typeface="+mn-cs"/>
            </a:endParaRPr>
          </a:p>
        </p:txBody>
      </p:sp>
      <p:pic>
        <p:nvPicPr>
          <p:cNvPr id="36" name="Picture 8" descr="Résultats de recherche d'images pour « logo powerpoint 2016 »">
            <a:extLst>
              <a:ext uri="{FF2B5EF4-FFF2-40B4-BE49-F238E27FC236}">
                <a16:creationId xmlns:a16="http://schemas.microsoft.com/office/drawing/2014/main" id="{B320644C-6CA0-4DE6-A4B8-E4458E280C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08360" y="3429000"/>
            <a:ext cx="913650" cy="88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2C65DD68-A42A-427C-BB1F-B6DC91083AB2}"/>
              </a:ext>
            </a:extLst>
          </p:cNvPr>
          <p:cNvSpPr/>
          <p:nvPr/>
        </p:nvSpPr>
        <p:spPr bwMode="auto">
          <a:xfrm>
            <a:off x="2354449" y="3640808"/>
            <a:ext cx="457200" cy="457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BF4161-9B49-4E65-9846-6C717073A271}"/>
              </a:ext>
            </a:extLst>
          </p:cNvPr>
          <p:cNvSpPr txBox="1">
            <a:spLocks/>
          </p:cNvSpPr>
          <p:nvPr/>
        </p:nvSpPr>
        <p:spPr>
          <a:xfrm>
            <a:off x="2812485" y="3590940"/>
            <a:ext cx="3421613" cy="556935"/>
          </a:xfrm>
          <a:prstGeom prst="rect">
            <a:avLst/>
          </a:prstGeom>
          <a:noFill/>
        </p:spPr>
        <p:txBody>
          <a:bodyPr lIns="91440" anchor="ctr"/>
          <a:lstStyle>
            <a:lvl1pPr marL="339725" indent="-28575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lang="fr-CA" sz="1800" baseline="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27063" indent="-14446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975" indent="0">
              <a:buNone/>
              <a:defRPr/>
            </a:pPr>
            <a:r>
              <a:rPr lang="en-CA" sz="1400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PowerPoint, </a:t>
            </a:r>
            <a:br>
              <a:rPr lang="en-CA" sz="1400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&gt;</a:t>
            </a:r>
            <a:r>
              <a:rPr lang="en-CA" sz="14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File </a:t>
            </a:r>
            <a:r>
              <a:rPr lang="en-CA" sz="1400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CA" sz="14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New </a:t>
            </a:r>
            <a:r>
              <a:rPr lang="en-CA" sz="1400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CA" sz="1400" b="1" ker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Custom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B9A57DB-32A2-459F-9032-75472A5817B9}"/>
              </a:ext>
            </a:extLst>
          </p:cNvPr>
          <p:cNvSpPr/>
          <p:nvPr/>
        </p:nvSpPr>
        <p:spPr bwMode="auto">
          <a:xfrm>
            <a:off x="6378115" y="3640808"/>
            <a:ext cx="457200" cy="457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F739D32-3E20-41A4-85A8-8DF0D13F0143}"/>
              </a:ext>
            </a:extLst>
          </p:cNvPr>
          <p:cNvSpPr txBox="1">
            <a:spLocks/>
          </p:cNvSpPr>
          <p:nvPr/>
        </p:nvSpPr>
        <p:spPr>
          <a:xfrm>
            <a:off x="6816081" y="3590940"/>
            <a:ext cx="2592000" cy="556935"/>
          </a:xfrm>
          <a:prstGeom prst="rect">
            <a:avLst/>
          </a:prstGeom>
          <a:noFill/>
        </p:spPr>
        <p:txBody>
          <a:bodyPr lIns="91440" anchor="ctr"/>
          <a:lstStyle>
            <a:lvl1pPr marL="339725" indent="-28575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lang="fr-CA" sz="1800" baseline="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27063" indent="-14446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975" indent="0">
              <a:buNone/>
            </a:pPr>
            <a: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  <a:t>Click</a:t>
            </a:r>
            <a:r>
              <a:rPr lang="en-CA" sz="1400" kern="0" baseline="0" noProof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CA" sz="1400" b="1" kern="0" noProof="0">
                <a:solidFill>
                  <a:schemeClr val="tx1"/>
                </a:solidFill>
                <a:latin typeface="+mn-lt"/>
                <a:cs typeface="+mn-cs"/>
              </a:rPr>
              <a:t>Document Themes</a:t>
            </a:r>
          </a:p>
        </p:txBody>
      </p:sp>
      <p:sp>
        <p:nvSpPr>
          <p:cNvPr id="31" name="Ellipse 39">
            <a:extLst>
              <a:ext uri="{FF2B5EF4-FFF2-40B4-BE49-F238E27FC236}">
                <a16:creationId xmlns:a16="http://schemas.microsoft.com/office/drawing/2014/main" id="{53A11796-A3E6-45F4-9FAE-6536DC36F2A4}"/>
              </a:ext>
            </a:extLst>
          </p:cNvPr>
          <p:cNvSpPr/>
          <p:nvPr/>
        </p:nvSpPr>
        <p:spPr bwMode="auto">
          <a:xfrm>
            <a:off x="9533719" y="3640808"/>
            <a:ext cx="457200" cy="457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0CD4419-CCA5-490B-B564-648130F581F6}"/>
              </a:ext>
            </a:extLst>
          </p:cNvPr>
          <p:cNvSpPr txBox="1">
            <a:spLocks/>
          </p:cNvSpPr>
          <p:nvPr/>
        </p:nvSpPr>
        <p:spPr>
          <a:xfrm>
            <a:off x="9984432" y="3590940"/>
            <a:ext cx="1800000" cy="556935"/>
          </a:xfrm>
          <a:prstGeom prst="rect">
            <a:avLst/>
          </a:prstGeom>
          <a:noFill/>
        </p:spPr>
        <p:txBody>
          <a:bodyPr lIns="91440" anchor="ctr"/>
          <a:lstStyle>
            <a:lvl1pPr marL="339725" indent="-28575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lang="fr-CA" sz="1800" baseline="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27063" indent="-14446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975" indent="0">
              <a:buNone/>
            </a:pPr>
            <a: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  <a:t>Select your theme</a:t>
            </a:r>
            <a:endParaRPr lang="en-CA" sz="1400" b="1" kern="0" noProof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CC843E5-F461-4D90-807A-006113C606D9}"/>
              </a:ext>
            </a:extLst>
          </p:cNvPr>
          <p:cNvSpPr txBox="1">
            <a:spLocks/>
          </p:cNvSpPr>
          <p:nvPr/>
        </p:nvSpPr>
        <p:spPr>
          <a:xfrm>
            <a:off x="1122209" y="4473185"/>
            <a:ext cx="11069792" cy="6482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44000" tIns="45720" rIns="144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68338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1619250" algn="l"/>
              </a:tabLst>
              <a:defRPr/>
            </a:pPr>
            <a:r>
              <a:rPr lang="en-CA" sz="1600" b="0" kern="0" noProof="0">
                <a:solidFill>
                  <a:schemeClr val="accent1"/>
                </a:solidFill>
                <a:latin typeface="+mn-lt"/>
                <a:cs typeface="+mn-cs"/>
              </a:rPr>
              <a:t>	</a:t>
            </a:r>
            <a:endParaRPr lang="en-CA" sz="1600" kern="0" noProof="0">
              <a:solidFill>
                <a:schemeClr val="accent1"/>
              </a:solidFill>
              <a:latin typeface="+mn-lt"/>
              <a:cs typeface="+mn-cs"/>
            </a:endParaRPr>
          </a:p>
        </p:txBody>
      </p:sp>
      <p:pic>
        <p:nvPicPr>
          <p:cNvPr id="35" name="Picture 4" descr="Résultats de recherche d'images pour « logo excel 2016 »">
            <a:extLst>
              <a:ext uri="{FF2B5EF4-FFF2-40B4-BE49-F238E27FC236}">
                <a16:creationId xmlns:a16="http://schemas.microsoft.com/office/drawing/2014/main" id="{0D02D027-969C-445D-9370-7926149D8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9667" y="4356904"/>
            <a:ext cx="951036" cy="88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lipse 22">
            <a:extLst>
              <a:ext uri="{FF2B5EF4-FFF2-40B4-BE49-F238E27FC236}">
                <a16:creationId xmlns:a16="http://schemas.microsoft.com/office/drawing/2014/main" id="{D54D83FF-A43A-4220-8DEF-7BC1F5A4577C}"/>
              </a:ext>
            </a:extLst>
          </p:cNvPr>
          <p:cNvSpPr/>
          <p:nvPr/>
        </p:nvSpPr>
        <p:spPr bwMode="auto">
          <a:xfrm>
            <a:off x="2351584" y="4568712"/>
            <a:ext cx="457200" cy="457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97974B8A-EFDD-414C-B6B5-976C4EF9A40B}"/>
              </a:ext>
            </a:extLst>
          </p:cNvPr>
          <p:cNvSpPr txBox="1">
            <a:spLocks/>
          </p:cNvSpPr>
          <p:nvPr/>
        </p:nvSpPr>
        <p:spPr>
          <a:xfrm>
            <a:off x="2812487" y="4518845"/>
            <a:ext cx="3421612" cy="556935"/>
          </a:xfrm>
          <a:prstGeom prst="rect">
            <a:avLst/>
          </a:prstGeom>
          <a:noFill/>
        </p:spPr>
        <p:txBody>
          <a:bodyPr lIns="91440" anchor="ctr"/>
          <a:lstStyle>
            <a:lvl1pPr marL="339725" indent="-28575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lang="fr-CA" sz="1800" baseline="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27063" indent="-14446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975" indent="0">
              <a:buNone/>
            </a:pPr>
            <a: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  <a:t>Open Excel, click &gt; Blank workbook</a:t>
            </a:r>
            <a:b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CA" sz="1100" kern="0" noProof="0">
                <a:solidFill>
                  <a:schemeClr val="tx1"/>
                </a:solidFill>
                <a:latin typeface="+mn-lt"/>
                <a:cs typeface="+mn-cs"/>
              </a:rPr>
              <a:t>If already open, Click File &gt; New &gt; Blank workbook</a:t>
            </a:r>
            <a:endParaRPr lang="en-CA" sz="1400" kern="0" noProof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2BA15D6-EEEA-4A71-9F69-141A428895D2}"/>
              </a:ext>
            </a:extLst>
          </p:cNvPr>
          <p:cNvSpPr/>
          <p:nvPr/>
        </p:nvSpPr>
        <p:spPr bwMode="auto">
          <a:xfrm>
            <a:off x="6378115" y="4568712"/>
            <a:ext cx="457200" cy="457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0880E0C-CC22-488A-B21D-55EFD42942FD}"/>
              </a:ext>
            </a:extLst>
          </p:cNvPr>
          <p:cNvSpPr txBox="1">
            <a:spLocks/>
          </p:cNvSpPr>
          <p:nvPr/>
        </p:nvSpPr>
        <p:spPr>
          <a:xfrm>
            <a:off x="6816080" y="4518845"/>
            <a:ext cx="2592000" cy="556935"/>
          </a:xfrm>
          <a:prstGeom prst="rect">
            <a:avLst/>
          </a:prstGeom>
          <a:noFill/>
        </p:spPr>
        <p:txBody>
          <a:bodyPr lIns="91440" anchor="ctr"/>
          <a:lstStyle>
            <a:lvl1pPr marL="339725" indent="-28575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lang="fr-CA" sz="1800" baseline="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27063" indent="-14446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975" indent="0">
              <a:buNone/>
            </a:pPr>
            <a: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  <a:t>Click the </a:t>
            </a:r>
            <a:r>
              <a:rPr lang="en-CA" sz="1400" b="1" kern="0" noProof="0">
                <a:solidFill>
                  <a:schemeClr val="tx1"/>
                </a:solidFill>
                <a:latin typeface="+mn-lt"/>
                <a:cs typeface="+mn-cs"/>
              </a:rPr>
              <a:t>Page Layout </a:t>
            </a:r>
            <a: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  <a:t>tab </a:t>
            </a:r>
            <a:r>
              <a:rPr lang="en-CA" sz="1400" b="0" kern="0" noProof="0">
                <a:solidFill>
                  <a:schemeClr val="tx1"/>
                </a:solidFill>
                <a:latin typeface="+mn-lt"/>
                <a:cs typeface="+mn-cs"/>
              </a:rPr>
              <a:t>&gt; </a:t>
            </a:r>
            <a:r>
              <a:rPr lang="en-CA" sz="1400" b="1" kern="0" noProof="0">
                <a:solidFill>
                  <a:schemeClr val="tx1"/>
                </a:solidFill>
                <a:latin typeface="+mn-lt"/>
                <a:cs typeface="+mn-cs"/>
              </a:rPr>
              <a:t>Theme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05B8AC57-D5EB-4C36-AB52-AA4FAE1CA8B4}"/>
              </a:ext>
            </a:extLst>
          </p:cNvPr>
          <p:cNvSpPr/>
          <p:nvPr/>
        </p:nvSpPr>
        <p:spPr bwMode="auto">
          <a:xfrm>
            <a:off x="9533719" y="4568712"/>
            <a:ext cx="457200" cy="457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B8369A7-FF48-4E85-AD28-AC5F2171CAD6}"/>
              </a:ext>
            </a:extLst>
          </p:cNvPr>
          <p:cNvSpPr txBox="1">
            <a:spLocks/>
          </p:cNvSpPr>
          <p:nvPr/>
        </p:nvSpPr>
        <p:spPr>
          <a:xfrm>
            <a:off x="9984432" y="4518845"/>
            <a:ext cx="1800000" cy="556935"/>
          </a:xfrm>
          <a:prstGeom prst="rect">
            <a:avLst/>
          </a:prstGeom>
          <a:noFill/>
        </p:spPr>
        <p:txBody>
          <a:bodyPr lIns="91440" anchor="ctr"/>
          <a:lstStyle>
            <a:lvl1pPr marL="339725" indent="-28575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lang="fr-CA" sz="1800" baseline="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27063" indent="-14446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975" indent="0">
              <a:buNone/>
            </a:pPr>
            <a: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  <a:t>Select your theme</a:t>
            </a:r>
            <a:endParaRPr lang="en-CA" sz="1400" b="1" kern="0" noProof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CB1381B-7D4B-4EC0-948A-F33D1A417E71}"/>
              </a:ext>
            </a:extLst>
          </p:cNvPr>
          <p:cNvSpPr txBox="1">
            <a:spLocks/>
          </p:cNvSpPr>
          <p:nvPr/>
        </p:nvSpPr>
        <p:spPr>
          <a:xfrm>
            <a:off x="1122209" y="5417489"/>
            <a:ext cx="11069792" cy="6482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lIns="144000" tIns="45720" rIns="144000" anchor="ctr"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750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None/>
              <a:tabLst/>
              <a:defRPr sz="20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68338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tabLst>
                <a:tab pos="1619250" algn="l"/>
              </a:tabLst>
              <a:defRPr/>
            </a:pPr>
            <a:r>
              <a:rPr lang="en-CA" sz="1600" b="0" kern="0" noProof="0">
                <a:solidFill>
                  <a:schemeClr val="accent1"/>
                </a:solidFill>
                <a:latin typeface="+mn-lt"/>
                <a:cs typeface="+mn-cs"/>
              </a:rPr>
              <a:t>	</a:t>
            </a:r>
            <a:endParaRPr lang="en-CA" sz="1600" kern="0" noProof="0">
              <a:solidFill>
                <a:schemeClr val="accent1"/>
              </a:solidFill>
              <a:latin typeface="+mn-lt"/>
              <a:cs typeface="+mn-cs"/>
            </a:endParaRPr>
          </a:p>
        </p:txBody>
      </p:sp>
      <p:pic>
        <p:nvPicPr>
          <p:cNvPr id="37" name="Picture 6" descr="Résultats de recherche d'images pour « logo word 2016 »">
            <a:extLst>
              <a:ext uri="{FF2B5EF4-FFF2-40B4-BE49-F238E27FC236}">
                <a16:creationId xmlns:a16="http://schemas.microsoft.com/office/drawing/2014/main" id="{E66D5B7E-9CEB-4D6A-A7DE-B92C46644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22" t="12598" r="31191" b="13754"/>
          <a:stretch/>
        </p:blipFill>
        <p:spPr bwMode="auto">
          <a:xfrm>
            <a:off x="1271464" y="5301208"/>
            <a:ext cx="977290" cy="88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Ellipse 27">
            <a:extLst>
              <a:ext uri="{FF2B5EF4-FFF2-40B4-BE49-F238E27FC236}">
                <a16:creationId xmlns:a16="http://schemas.microsoft.com/office/drawing/2014/main" id="{2CFB1EF2-01DD-4796-8C3F-7C36E7FDDD7E}"/>
              </a:ext>
            </a:extLst>
          </p:cNvPr>
          <p:cNvSpPr/>
          <p:nvPr/>
        </p:nvSpPr>
        <p:spPr bwMode="auto">
          <a:xfrm>
            <a:off x="2354449" y="5513016"/>
            <a:ext cx="457200" cy="457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772AB97-F174-4498-9CFF-C44FBC7D4A8B}"/>
              </a:ext>
            </a:extLst>
          </p:cNvPr>
          <p:cNvSpPr txBox="1">
            <a:spLocks/>
          </p:cNvSpPr>
          <p:nvPr/>
        </p:nvSpPr>
        <p:spPr>
          <a:xfrm>
            <a:off x="2812487" y="5463149"/>
            <a:ext cx="3421612" cy="556935"/>
          </a:xfrm>
          <a:prstGeom prst="rect">
            <a:avLst/>
          </a:prstGeom>
          <a:noFill/>
        </p:spPr>
        <p:txBody>
          <a:bodyPr lIns="91440" anchor="ctr"/>
          <a:lstStyle>
            <a:lvl1pPr marL="339725" indent="-28575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lang="fr-CA" sz="1800" baseline="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27063" indent="-14446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975" indent="0">
              <a:buNone/>
            </a:pPr>
            <a: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  <a:t>Open Word, click &gt; Blank document</a:t>
            </a:r>
            <a:b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CA" sz="1100" kern="0" noProof="0">
                <a:solidFill>
                  <a:schemeClr val="tx1"/>
                </a:solidFill>
                <a:latin typeface="+mn-lt"/>
                <a:cs typeface="+mn-cs"/>
              </a:rPr>
              <a:t>If already open, Click File &gt; New &gt; Blank document</a:t>
            </a:r>
            <a:endParaRPr lang="en-CA" sz="1400" kern="0" noProof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454ED12-155A-4691-9F4A-CD132624790C}"/>
              </a:ext>
            </a:extLst>
          </p:cNvPr>
          <p:cNvSpPr/>
          <p:nvPr/>
        </p:nvSpPr>
        <p:spPr bwMode="auto">
          <a:xfrm>
            <a:off x="6378115" y="5513016"/>
            <a:ext cx="457200" cy="457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5BF9D55-54BE-4522-A417-DEC50DA82CCC}"/>
              </a:ext>
            </a:extLst>
          </p:cNvPr>
          <p:cNvSpPr txBox="1">
            <a:spLocks/>
          </p:cNvSpPr>
          <p:nvPr/>
        </p:nvSpPr>
        <p:spPr>
          <a:xfrm>
            <a:off x="6816082" y="5463149"/>
            <a:ext cx="2592000" cy="556935"/>
          </a:xfrm>
          <a:prstGeom prst="rect">
            <a:avLst/>
          </a:prstGeom>
          <a:noFill/>
        </p:spPr>
        <p:txBody>
          <a:bodyPr lIns="91440" anchor="ctr"/>
          <a:lstStyle>
            <a:lvl1pPr marL="339725" indent="-28575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lang="fr-CA" sz="1800" baseline="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27063" indent="-14446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975" indent="0">
              <a:buNone/>
            </a:pPr>
            <a: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  <a:t>Click the </a:t>
            </a:r>
            <a:r>
              <a:rPr lang="en-CA" sz="1400" b="1" kern="0" noProof="0">
                <a:solidFill>
                  <a:schemeClr val="tx1"/>
                </a:solidFill>
                <a:latin typeface="+mn-lt"/>
                <a:cs typeface="+mn-cs"/>
              </a:rPr>
              <a:t>Design</a:t>
            </a:r>
            <a: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  <a:t> menu tab </a:t>
            </a:r>
            <a:r>
              <a:rPr lang="en-CA" sz="1400" b="0" kern="0" noProof="0">
                <a:solidFill>
                  <a:schemeClr val="tx1"/>
                </a:solidFill>
                <a:latin typeface="+mn-lt"/>
                <a:cs typeface="+mn-cs"/>
              </a:rPr>
              <a:t>&gt;</a:t>
            </a:r>
            <a: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CA" sz="1400" b="1" kern="0" noProof="0">
                <a:solidFill>
                  <a:schemeClr val="tx1"/>
                </a:solidFill>
                <a:latin typeface="+mn-lt"/>
                <a:cs typeface="+mn-cs"/>
              </a:rPr>
              <a:t>Theme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38C7C691-F8AA-4692-BCCC-570B43FA8764}"/>
              </a:ext>
            </a:extLst>
          </p:cNvPr>
          <p:cNvSpPr/>
          <p:nvPr/>
        </p:nvSpPr>
        <p:spPr bwMode="auto">
          <a:xfrm>
            <a:off x="9533719" y="5513016"/>
            <a:ext cx="457200" cy="457200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400" b="1" i="0" u="none" strike="noStrike" cap="none" normalizeH="0" baseline="0" noProof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65F6779-2C27-4F83-BF5D-F3E69DCDBFA2}"/>
              </a:ext>
            </a:extLst>
          </p:cNvPr>
          <p:cNvSpPr txBox="1">
            <a:spLocks/>
          </p:cNvSpPr>
          <p:nvPr/>
        </p:nvSpPr>
        <p:spPr>
          <a:xfrm>
            <a:off x="9984436" y="5463149"/>
            <a:ext cx="1800000" cy="556935"/>
          </a:xfrm>
          <a:prstGeom prst="rect">
            <a:avLst/>
          </a:prstGeom>
          <a:noFill/>
        </p:spPr>
        <p:txBody>
          <a:bodyPr lIns="91440" anchor="ctr"/>
          <a:lstStyle>
            <a:lvl1pPr marL="339725" indent="-285750" algn="l" rtl="0" eaLnBrk="1" fontAlgn="base" hangingPunct="1">
              <a:spcBef>
                <a:spcPts val="8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lang="fr-CA" sz="1800" baseline="0" noProof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81013" indent="-195263" algn="l" rtl="0" eaLnBrk="1" fontAlgn="base" hangingPunct="1">
              <a:spcBef>
                <a:spcPts val="200"/>
              </a:spcBef>
              <a:spcAft>
                <a:spcPct val="0"/>
              </a:spcAft>
              <a:buClr>
                <a:srgbClr val="3597BF"/>
              </a:buClr>
              <a:buSzPct val="85000"/>
              <a:buFont typeface="Arial" panose="020B0604020202020204" pitchFamily="34" charset="0"/>
              <a:buChar char="n"/>
              <a:defRPr sz="1600">
                <a:solidFill>
                  <a:schemeClr val="accent1"/>
                </a:solidFill>
                <a:latin typeface="+mn-lt"/>
                <a:ea typeface="+mn-ea"/>
              </a:defRPr>
            </a:lvl2pPr>
            <a:lvl3pPr marL="627063" indent="-144463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3pPr>
            <a:lvl4pPr marL="863600" indent="-193675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rgbClr val="3597BF"/>
              </a:buClr>
              <a:buSzPct val="80000"/>
              <a:buFont typeface="Arial" panose="020B0604020202020204" pitchFamily="34" charset="0"/>
              <a:buChar char="n"/>
              <a:defRPr sz="1400">
                <a:solidFill>
                  <a:schemeClr val="accent1"/>
                </a:solidFill>
                <a:latin typeface="+mn-lt"/>
                <a:ea typeface="+mn-ea"/>
              </a:defRPr>
            </a:lvl4pPr>
            <a:lvl5pPr marL="21351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923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495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5067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63988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975" indent="0">
              <a:buNone/>
            </a:pPr>
            <a:r>
              <a:rPr lang="en-CA" sz="1400" kern="0" noProof="0">
                <a:solidFill>
                  <a:schemeClr val="tx1"/>
                </a:solidFill>
                <a:latin typeface="+mn-lt"/>
                <a:cs typeface="+mn-cs"/>
              </a:rPr>
              <a:t>Select your theme</a:t>
            </a:r>
            <a:endParaRPr lang="en-CA" sz="1400" b="1" kern="0" noProof="0">
              <a:solidFill>
                <a:schemeClr val="tx1"/>
              </a:solidFill>
              <a:latin typeface="+mn-lt"/>
              <a:cs typeface="+mn-cs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C0B1C1-7F35-40EB-992A-1607F263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F78B49-AF56-4051-8181-8E55E771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9955EDD0-88C4-B19D-471F-DD6C2FB6D55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46644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ve your theme as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62C4E7F3-1A27-4B52-8C68-AB0E9FA3E98C}"/>
              </a:ext>
            </a:extLst>
          </p:cNvPr>
          <p:cNvSpPr txBox="1"/>
          <p:nvPr/>
        </p:nvSpPr>
        <p:spPr>
          <a:xfrm>
            <a:off x="406800" y="547200"/>
            <a:ext cx="11376000" cy="864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CA" sz="3400" b="0">
                <a:latin typeface="+mj-lt"/>
              </a:rPr>
              <a:t>Save your </a:t>
            </a:r>
            <a:r>
              <a:rPr lang="en-CA" sz="3400" b="0">
                <a:solidFill>
                  <a:schemeClr val="accent6"/>
                </a:solidFill>
                <a:latin typeface="+mj-lt"/>
              </a:rPr>
              <a:t>theme as default </a:t>
            </a:r>
            <a:r>
              <a:rPr lang="en-CA" sz="3400" b="0">
                <a:latin typeface="+mj-lt"/>
              </a:rPr>
              <a:t>in Microsoft Office</a:t>
            </a:r>
            <a:br>
              <a:rPr lang="en-CA" sz="3400" b="0">
                <a:latin typeface="+mj-lt"/>
              </a:rPr>
            </a:br>
            <a:r>
              <a:rPr lang="en-CA" sz="3400" b="0">
                <a:latin typeface="+mj-lt"/>
              </a:rPr>
              <a:t>to increase your efficiency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910495ED-0D1B-4DC4-BDB5-D7A9D73EB39E}"/>
              </a:ext>
            </a:extLst>
          </p:cNvPr>
          <p:cNvSpPr/>
          <p:nvPr/>
        </p:nvSpPr>
        <p:spPr bwMode="auto">
          <a:xfrm>
            <a:off x="2524802" y="1556792"/>
            <a:ext cx="4392000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To save as default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445E4907-243A-498E-BA9F-A53A0E72BF61}"/>
              </a:ext>
            </a:extLst>
          </p:cNvPr>
          <p:cNvSpPr/>
          <p:nvPr/>
        </p:nvSpPr>
        <p:spPr bwMode="auto">
          <a:xfrm>
            <a:off x="7390800" y="1556792"/>
            <a:ext cx="4392000" cy="43204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To use</a:t>
            </a:r>
          </a:p>
        </p:txBody>
      </p:sp>
      <p:pic>
        <p:nvPicPr>
          <p:cNvPr id="46" name="Picture 8" descr="Résultats de recherche d'images pour « logo powerpoint 2016 »">
            <a:extLst>
              <a:ext uri="{FF2B5EF4-FFF2-40B4-BE49-F238E27FC236}">
                <a16:creationId xmlns:a16="http://schemas.microsoft.com/office/drawing/2014/main" id="{570B97F9-80FB-4E99-86DB-3B4D803E9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05" y="1838218"/>
            <a:ext cx="1994160" cy="1570187"/>
          </a:xfrm>
          <a:prstGeom prst="rect">
            <a:avLst/>
          </a:prstGeom>
        </p:spPr>
      </p:pic>
      <p:sp>
        <p:nvSpPr>
          <p:cNvPr id="40" name="Espace réservé du texte 14">
            <a:extLst>
              <a:ext uri="{FF2B5EF4-FFF2-40B4-BE49-F238E27FC236}">
                <a16:creationId xmlns:a16="http://schemas.microsoft.com/office/drawing/2014/main" id="{DFDF93FE-D80C-4ABC-8194-A2A7CC1B61B1}"/>
              </a:ext>
            </a:extLst>
          </p:cNvPr>
          <p:cNvSpPr txBox="1">
            <a:spLocks/>
          </p:cNvSpPr>
          <p:nvPr/>
        </p:nvSpPr>
        <p:spPr>
          <a:xfrm>
            <a:off x="2524802" y="2085780"/>
            <a:ext cx="4392000" cy="1075064"/>
          </a:xfrm>
          <a:prstGeom prst="rect">
            <a:avLst/>
          </a:prstGeom>
          <a:solidFill>
            <a:schemeClr val="bg2"/>
          </a:solidFill>
        </p:spPr>
        <p:txBody>
          <a:bodyPr lIns="144000" tIns="108000" rIns="144000" bIns="108000" anchor="t" anchorCtr="0"/>
          <a:lstStyle>
            <a:lvl1pPr marL="225425" indent="-22542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457200" rtl="0" eaLnBrk="1" fontAlgn="base" hangingPunct="1"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2pPr>
            <a:lvl3pPr marL="640080" indent="-137160" algn="l" defTabSz="457200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433513" indent="-355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787525" indent="-354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5113" indent="-265113">
              <a:spcBef>
                <a:spcPts val="600"/>
              </a:spcBef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In the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 menu, select your theme </a:t>
            </a:r>
            <a:b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in the top left corner, then right-click on it</a:t>
            </a:r>
          </a:p>
          <a:p>
            <a:pPr marL="265113" indent="-265113">
              <a:spcBef>
                <a:spcPts val="600"/>
              </a:spcBef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Set as Default Theme</a:t>
            </a:r>
          </a:p>
        </p:txBody>
      </p:sp>
      <p:sp>
        <p:nvSpPr>
          <p:cNvPr id="43" name="Espace réservé du texte 1024">
            <a:extLst>
              <a:ext uri="{FF2B5EF4-FFF2-40B4-BE49-F238E27FC236}">
                <a16:creationId xmlns:a16="http://schemas.microsoft.com/office/drawing/2014/main" id="{CE81C6B6-9D11-4DAD-B159-144DC3A26627}"/>
              </a:ext>
            </a:extLst>
          </p:cNvPr>
          <p:cNvSpPr txBox="1">
            <a:spLocks/>
          </p:cNvSpPr>
          <p:nvPr/>
        </p:nvSpPr>
        <p:spPr>
          <a:xfrm>
            <a:off x="7390800" y="2085780"/>
            <a:ext cx="4392000" cy="1075064"/>
          </a:xfrm>
          <a:prstGeom prst="rect">
            <a:avLst/>
          </a:prstGeom>
          <a:solidFill>
            <a:schemeClr val="bg2"/>
          </a:solidFill>
        </p:spPr>
        <p:txBody>
          <a:bodyPr lIns="144000" tIns="108000" rIns="144000" bIns="108000" anchor="t" anchorCtr="0"/>
          <a:lstStyle>
            <a:lvl1pPr marL="225425" indent="-22542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457200" rtl="0" eaLnBrk="1" fontAlgn="base" hangingPunct="1"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2pPr>
            <a:lvl3pPr marL="640080" indent="-137160" algn="l" defTabSz="457200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433513" indent="-355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787525" indent="-354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After having started PowerPoint, your default theme will always be the first one offered to you in </a:t>
            </a:r>
            <a:b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the top left, under the name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Default Theme </a:t>
            </a:r>
            <a:b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i="1" kern="0">
                <a:latin typeface="Arial" panose="020B0604020202020204" pitchFamily="34" charset="0"/>
                <a:cs typeface="Arial" panose="020B0604020202020204" pitchFamily="34" charset="0"/>
              </a:rPr>
              <a:t>(not under its original name)</a:t>
            </a:r>
          </a:p>
        </p:txBody>
      </p:sp>
      <p:pic>
        <p:nvPicPr>
          <p:cNvPr id="47" name="Picture 4" descr="Résultats de recherche d'images pour « logo excel 2016 »">
            <a:extLst>
              <a:ext uri="{FF2B5EF4-FFF2-40B4-BE49-F238E27FC236}">
                <a16:creationId xmlns:a16="http://schemas.microsoft.com/office/drawing/2014/main" id="{7414A849-6063-4CAC-94FF-6694744A2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05" y="3408691"/>
            <a:ext cx="1994160" cy="1570187"/>
          </a:xfrm>
          <a:prstGeom prst="rect">
            <a:avLst/>
          </a:prstGeom>
        </p:spPr>
      </p:pic>
      <p:sp>
        <p:nvSpPr>
          <p:cNvPr id="41" name="Espace réservé du texte 62">
            <a:extLst>
              <a:ext uri="{FF2B5EF4-FFF2-40B4-BE49-F238E27FC236}">
                <a16:creationId xmlns:a16="http://schemas.microsoft.com/office/drawing/2014/main" id="{CEB537A1-ED67-4949-B243-9DA429FED293}"/>
              </a:ext>
            </a:extLst>
          </p:cNvPr>
          <p:cNvSpPr txBox="1">
            <a:spLocks/>
          </p:cNvSpPr>
          <p:nvPr/>
        </p:nvSpPr>
        <p:spPr>
          <a:xfrm>
            <a:off x="2524802" y="3257784"/>
            <a:ext cx="4392000" cy="1872000"/>
          </a:xfrm>
          <a:prstGeom prst="rect">
            <a:avLst/>
          </a:prstGeom>
          <a:solidFill>
            <a:schemeClr val="bg2"/>
          </a:solidFill>
        </p:spPr>
        <p:txBody>
          <a:bodyPr lIns="144000" tIns="108000" rIns="144000" bIns="108000" anchor="t" anchorCtr="0"/>
          <a:lstStyle>
            <a:lvl1pPr marL="225425" indent="-22542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457200" rtl="0" eaLnBrk="1" fontAlgn="base" hangingPunct="1"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2pPr>
            <a:lvl3pPr marL="640080" indent="-137160" algn="l" defTabSz="457200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433513" indent="-355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787525" indent="-354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5113" indent="-265113">
              <a:spcBef>
                <a:spcPts val="600"/>
              </a:spcBef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In a blank Excel workbook, under the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 Page Layout </a:t>
            </a: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menu, apply your custom theme</a:t>
            </a:r>
          </a:p>
          <a:p>
            <a:pPr marL="265113" indent="-265113">
              <a:spcBef>
                <a:spcPts val="600"/>
              </a:spcBef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Using the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File Save as </a:t>
            </a: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menu, save that blank file on your computer as an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Excel template</a:t>
            </a: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selecting the XLTX file extension</a:t>
            </a: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b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a meaningful name</a:t>
            </a:r>
          </a:p>
          <a:p>
            <a:pPr marL="265113" indent="-265113">
              <a:spcBef>
                <a:spcPts val="600"/>
              </a:spcBef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Close Excel</a:t>
            </a:r>
          </a:p>
        </p:txBody>
      </p:sp>
      <p:sp>
        <p:nvSpPr>
          <p:cNvPr id="44" name="Espace réservé du texte 1024">
            <a:extLst>
              <a:ext uri="{FF2B5EF4-FFF2-40B4-BE49-F238E27FC236}">
                <a16:creationId xmlns:a16="http://schemas.microsoft.com/office/drawing/2014/main" id="{197FD476-39CB-4E49-BB10-1EF0FB608951}"/>
              </a:ext>
            </a:extLst>
          </p:cNvPr>
          <p:cNvSpPr txBox="1">
            <a:spLocks/>
          </p:cNvSpPr>
          <p:nvPr/>
        </p:nvSpPr>
        <p:spPr>
          <a:xfrm>
            <a:off x="7390800" y="3257784"/>
            <a:ext cx="4392000" cy="1872000"/>
          </a:xfrm>
          <a:prstGeom prst="rect">
            <a:avLst/>
          </a:prstGeom>
          <a:solidFill>
            <a:schemeClr val="bg2"/>
          </a:solidFill>
        </p:spPr>
        <p:txBody>
          <a:bodyPr lIns="144000" tIns="108000" rIns="144000" bIns="108000" anchor="t" anchorCtr="0"/>
          <a:lstStyle>
            <a:lvl1pPr marL="225425" indent="-22542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457200" rtl="0" eaLnBrk="1" fontAlgn="base" hangingPunct="1"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2pPr>
            <a:lvl3pPr marL="640080" indent="-137160" algn="l" defTabSz="457200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433513" indent="-355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787525" indent="-354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5113" indent="-265113">
              <a:spcBef>
                <a:spcPts val="600"/>
              </a:spcBef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After having started Excel, click on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File New </a:t>
            </a:r>
            <a:b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and then choose your template from the list offered to you</a:t>
            </a:r>
          </a:p>
          <a:p>
            <a:pPr marL="265113" indent="-265113">
              <a:spcBef>
                <a:spcPts val="600"/>
              </a:spcBef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If you do not see the name of your Excel template in that list, click on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PERSONAL</a:t>
            </a: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in the top left of your screen, and your template should be there</a:t>
            </a:r>
          </a:p>
        </p:txBody>
      </p:sp>
      <p:pic>
        <p:nvPicPr>
          <p:cNvPr id="48" name="Picture 6" descr="Résultats de recherche d'images pour « logo word 2016 »">
            <a:extLst>
              <a:ext uri="{FF2B5EF4-FFF2-40B4-BE49-F238E27FC236}">
                <a16:creationId xmlns:a16="http://schemas.microsoft.com/office/drawing/2014/main" id="{5EC3A5FD-BDA7-4BFC-B44D-12D8D98F92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005" y="4909631"/>
            <a:ext cx="1994160" cy="1570187"/>
          </a:xfrm>
          <a:prstGeom prst="rect">
            <a:avLst/>
          </a:prstGeom>
        </p:spPr>
      </p:pic>
      <p:sp>
        <p:nvSpPr>
          <p:cNvPr id="42" name="Espace réservé du texte 1023">
            <a:extLst>
              <a:ext uri="{FF2B5EF4-FFF2-40B4-BE49-F238E27FC236}">
                <a16:creationId xmlns:a16="http://schemas.microsoft.com/office/drawing/2014/main" id="{E9260BCB-965D-4F9C-AB4E-A4EDE07349AB}"/>
              </a:ext>
            </a:extLst>
          </p:cNvPr>
          <p:cNvSpPr txBox="1">
            <a:spLocks/>
          </p:cNvSpPr>
          <p:nvPr/>
        </p:nvSpPr>
        <p:spPr>
          <a:xfrm>
            <a:off x="2524802" y="5226724"/>
            <a:ext cx="4392000" cy="936000"/>
          </a:xfrm>
          <a:prstGeom prst="rect">
            <a:avLst/>
          </a:prstGeom>
          <a:solidFill>
            <a:schemeClr val="bg2"/>
          </a:solidFill>
        </p:spPr>
        <p:txBody>
          <a:bodyPr lIns="144000" tIns="108000" rIns="144000" bIns="108000" anchor="t" anchorCtr="0"/>
          <a:lstStyle>
            <a:lvl1pPr marL="225425" indent="-22542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457200" rtl="0" eaLnBrk="1" fontAlgn="base" hangingPunct="1"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2pPr>
            <a:lvl3pPr marL="640080" indent="-137160" algn="l" defTabSz="457200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433513" indent="-355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787525" indent="-354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265113" indent="-265113">
              <a:spcBef>
                <a:spcPts val="600"/>
              </a:spcBef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Choose you theme in the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 menu</a:t>
            </a:r>
          </a:p>
          <a:p>
            <a:pPr marL="265113" indent="-265113">
              <a:spcBef>
                <a:spcPts val="600"/>
              </a:spcBef>
              <a:buClr>
                <a:schemeClr val="accent6"/>
              </a:buClr>
              <a:buSzPct val="100000"/>
              <a:buFont typeface="+mj-lt"/>
              <a:buAutoNum type="arabicPeriod"/>
            </a:pP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Still on the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 menu, click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Set as Default </a:t>
            </a:r>
            <a:b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in the top right of your screen</a:t>
            </a:r>
          </a:p>
        </p:txBody>
      </p:sp>
      <p:sp>
        <p:nvSpPr>
          <p:cNvPr id="45" name="Espace réservé du texte 1024">
            <a:extLst>
              <a:ext uri="{FF2B5EF4-FFF2-40B4-BE49-F238E27FC236}">
                <a16:creationId xmlns:a16="http://schemas.microsoft.com/office/drawing/2014/main" id="{1A27D806-ACCC-49EE-9E72-DA052A926B9A}"/>
              </a:ext>
            </a:extLst>
          </p:cNvPr>
          <p:cNvSpPr txBox="1">
            <a:spLocks/>
          </p:cNvSpPr>
          <p:nvPr/>
        </p:nvSpPr>
        <p:spPr>
          <a:xfrm>
            <a:off x="7390800" y="5226724"/>
            <a:ext cx="4392000" cy="936000"/>
          </a:xfrm>
          <a:prstGeom prst="rect">
            <a:avLst/>
          </a:prstGeom>
          <a:solidFill>
            <a:schemeClr val="bg2"/>
          </a:solidFill>
        </p:spPr>
        <p:txBody>
          <a:bodyPr lIns="144000" tIns="108000" rIns="144000" bIns="108000" anchor="t" anchorCtr="0"/>
          <a:lstStyle>
            <a:lvl1pPr marL="225425" indent="-225425" algn="l" defTabSz="457200" rtl="0" eaLnBrk="1" fontAlgn="base" hangingPunct="1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457200" rtl="0" eaLnBrk="1" fontAlgn="base" hangingPunct="1"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</a:defRPr>
            </a:lvl2pPr>
            <a:lvl3pPr marL="640080" indent="-137160" algn="l" defTabSz="457200" rtl="0" eaLnBrk="1" fontAlgn="base" hangingPunct="1">
              <a:spcBef>
                <a:spcPts val="0"/>
              </a:spcBef>
              <a:spcAft>
                <a:spcPct val="0"/>
              </a:spcAft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3pPr>
            <a:lvl4pPr marL="1433513" indent="-355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1787525" indent="-354013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Arial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After having started Word, choose </a:t>
            </a:r>
            <a:r>
              <a:rPr lang="en-CA" sz="1400" b="1" kern="0">
                <a:latin typeface="Arial" panose="020B0604020202020204" pitchFamily="34" charset="0"/>
                <a:cs typeface="Arial" panose="020B0604020202020204" pitchFamily="34" charset="0"/>
              </a:rPr>
              <a:t>Blank Document </a:t>
            </a:r>
            <a:r>
              <a:rPr lang="en-CA" sz="1400" kern="0">
                <a:latin typeface="Arial" panose="020B0604020202020204" pitchFamily="34" charset="0"/>
                <a:cs typeface="Arial" panose="020B0604020202020204" pitchFamily="34" charset="0"/>
              </a:rPr>
              <a:t>in the top left, and your default theme will automatically be used</a:t>
            </a:r>
            <a:endParaRPr lang="en-CA" sz="1400" b="1" i="1" ker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C0B1C1-7F35-40EB-992A-1607F263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F78B49-AF56-4051-8181-8E55E771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7A4DDBC7-7784-42B7-CAE0-6CEDB549EF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95756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line and Messag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ZoneTexte 17">
            <a:extLst>
              <a:ext uri="{FF2B5EF4-FFF2-40B4-BE49-F238E27FC236}">
                <a16:creationId xmlns:a16="http://schemas.microsoft.com/office/drawing/2014/main" id="{62C4E7F3-1A27-4B52-8C68-AB0E9FA3E98C}"/>
              </a:ext>
            </a:extLst>
          </p:cNvPr>
          <p:cNvSpPr txBox="1"/>
          <p:nvPr/>
        </p:nvSpPr>
        <p:spPr>
          <a:xfrm>
            <a:off x="406800" y="547200"/>
            <a:ext cx="11376000" cy="86400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>
              <a:lnSpc>
                <a:spcPct val="85000"/>
              </a:lnSpc>
              <a:spcBef>
                <a:spcPts val="0"/>
              </a:spcBef>
            </a:pPr>
            <a:r>
              <a:rPr lang="en-CA" sz="3400" b="0">
                <a:latin typeface="+mj-lt"/>
              </a:rPr>
              <a:t>Tips for effective </a:t>
            </a:r>
            <a:r>
              <a:rPr lang="en-CA" sz="3400" b="0">
                <a:solidFill>
                  <a:schemeClr val="accent6"/>
                </a:solidFill>
                <a:latin typeface="+mj-lt"/>
              </a:rPr>
              <a:t>headlines</a:t>
            </a:r>
            <a:r>
              <a:rPr lang="en-CA" sz="3400" b="0">
                <a:latin typeface="+mj-lt"/>
              </a:rPr>
              <a:t> and </a:t>
            </a:r>
            <a:r>
              <a:rPr lang="en-CA" sz="3400" b="0">
                <a:solidFill>
                  <a:schemeClr val="accent6"/>
                </a:solidFill>
                <a:latin typeface="+mj-lt"/>
              </a:rPr>
              <a:t>message boxes</a:t>
            </a:r>
          </a:p>
        </p:txBody>
      </p:sp>
      <p:sp>
        <p:nvSpPr>
          <p:cNvPr id="42" name="Espace réservé du texte 1">
            <a:extLst>
              <a:ext uri="{FF2B5EF4-FFF2-40B4-BE49-F238E27FC236}">
                <a16:creationId xmlns:a16="http://schemas.microsoft.com/office/drawing/2014/main" id="{DB05F4D8-0ABD-4205-A88B-63280A4F86C3}"/>
              </a:ext>
            </a:extLst>
          </p:cNvPr>
          <p:cNvSpPr txBox="1">
            <a:spLocks/>
          </p:cNvSpPr>
          <p:nvPr/>
        </p:nvSpPr>
        <p:spPr>
          <a:xfrm>
            <a:off x="406800" y="1592520"/>
            <a:ext cx="2736304" cy="2520000"/>
          </a:xfrm>
          <a:prstGeom prst="rect">
            <a:avLst/>
          </a:prstGeom>
          <a:solidFill>
            <a:schemeClr val="tx2"/>
          </a:solidFill>
        </p:spPr>
        <p:txBody>
          <a:bodyPr lIns="144000" tIns="144000" rIns="144000" bIns="144000"/>
          <a:lstStyle>
            <a:lvl1pPr marL="68400" indent="-684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8800" indent="-2160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96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800" indent="-144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8800" indent="-3960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+mj-lt"/>
              <a:buAutoNum type="arabicPeriod"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77600" indent="-288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lphaLcParenR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400" indent="-68400" algn="l" defTabSz="9144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 "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68400" indent="-684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 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b="0">
                <a:solidFill>
                  <a:schemeClr val="bg1"/>
                </a:solidFill>
              </a:rPr>
              <a:t>5 attributes</a:t>
            </a:r>
            <a:br>
              <a:rPr lang="en-CA" sz="2200" b="0">
                <a:solidFill>
                  <a:schemeClr val="bg1"/>
                </a:solidFill>
              </a:rPr>
            </a:br>
            <a:r>
              <a:rPr lang="en-CA" sz="2200" b="0">
                <a:solidFill>
                  <a:schemeClr val="bg1"/>
                </a:solidFill>
              </a:rPr>
              <a:t>of an effective HEADLINE</a:t>
            </a:r>
          </a:p>
        </p:txBody>
      </p:sp>
      <p:sp>
        <p:nvSpPr>
          <p:cNvPr id="44" name="Espace réservé du contenu 6">
            <a:extLst>
              <a:ext uri="{FF2B5EF4-FFF2-40B4-BE49-F238E27FC236}">
                <a16:creationId xmlns:a16="http://schemas.microsoft.com/office/drawing/2014/main" id="{CD69A876-7F6F-4DAC-B0FD-A3DE581EAF97}"/>
              </a:ext>
            </a:extLst>
          </p:cNvPr>
          <p:cNvSpPr txBox="1">
            <a:spLocks/>
          </p:cNvSpPr>
          <p:nvPr/>
        </p:nvSpPr>
        <p:spPr>
          <a:xfrm>
            <a:off x="3359696" y="1592520"/>
            <a:ext cx="8423104" cy="2520000"/>
          </a:xfrm>
          <a:prstGeom prst="rect">
            <a:avLst/>
          </a:prstGeom>
          <a:solidFill>
            <a:schemeClr val="bg2"/>
          </a:solidFill>
        </p:spPr>
        <p:txBody>
          <a:bodyPr lIns="216000" tIns="144000" rIns="216000" bIns="144000"/>
          <a:lstStyle>
            <a:lvl1pPr marL="68400" indent="-684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8800" indent="-2160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96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800" indent="-144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8800" indent="-3960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+mj-lt"/>
              <a:buAutoNum type="arabicPeriod"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77600" indent="-288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lphaLcParenR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400" indent="-68400" algn="l" defTabSz="9144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 "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68400" indent="-684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 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>
              <a:spcBef>
                <a:spcPts val="1200"/>
              </a:spcBef>
              <a:buClr>
                <a:schemeClr val="accent6"/>
              </a:buClr>
            </a:pPr>
            <a:r>
              <a:rPr lang="en-CA" sz="2000"/>
              <a:t>Unique</a:t>
            </a:r>
          </a:p>
          <a:p>
            <a:pPr lvl="4">
              <a:spcBef>
                <a:spcPts val="1200"/>
              </a:spcBef>
              <a:buClr>
                <a:schemeClr val="accent6"/>
              </a:buClr>
            </a:pPr>
            <a:r>
              <a:rPr lang="en-CA" sz="2000"/>
              <a:t>Clear and specific</a:t>
            </a:r>
          </a:p>
          <a:p>
            <a:pPr lvl="4">
              <a:spcBef>
                <a:spcPts val="1200"/>
              </a:spcBef>
              <a:buClr>
                <a:schemeClr val="accent6"/>
              </a:buClr>
            </a:pPr>
            <a:r>
              <a:rPr lang="en-CA" sz="2000"/>
              <a:t>Insightful</a:t>
            </a:r>
          </a:p>
          <a:p>
            <a:pPr lvl="4">
              <a:spcBef>
                <a:spcPts val="1200"/>
              </a:spcBef>
              <a:buClr>
                <a:schemeClr val="accent6"/>
              </a:buClr>
            </a:pPr>
            <a:r>
              <a:rPr lang="en-CA" sz="2000"/>
              <a:t>Directly related to page content</a:t>
            </a:r>
          </a:p>
          <a:p>
            <a:pPr lvl="4">
              <a:spcBef>
                <a:spcPts val="1200"/>
              </a:spcBef>
              <a:buClr>
                <a:schemeClr val="accent6"/>
              </a:buClr>
            </a:pPr>
            <a:r>
              <a:rPr lang="en-CA" sz="2000"/>
              <a:t>As short as possible</a:t>
            </a:r>
          </a:p>
        </p:txBody>
      </p:sp>
      <p:sp>
        <p:nvSpPr>
          <p:cNvPr id="43" name="Espace réservé du texte 2">
            <a:extLst>
              <a:ext uri="{FF2B5EF4-FFF2-40B4-BE49-F238E27FC236}">
                <a16:creationId xmlns:a16="http://schemas.microsoft.com/office/drawing/2014/main" id="{B463A231-5477-403F-8809-BDCB5ECAB6AE}"/>
              </a:ext>
            </a:extLst>
          </p:cNvPr>
          <p:cNvSpPr txBox="1">
            <a:spLocks/>
          </p:cNvSpPr>
          <p:nvPr/>
        </p:nvSpPr>
        <p:spPr>
          <a:xfrm>
            <a:off x="406800" y="4329272"/>
            <a:ext cx="2736304" cy="1548000"/>
          </a:xfrm>
          <a:prstGeom prst="rect">
            <a:avLst/>
          </a:prstGeom>
          <a:solidFill>
            <a:schemeClr val="tx2"/>
          </a:solidFill>
        </p:spPr>
        <p:txBody>
          <a:bodyPr lIns="144000" tIns="144000" rIns="144000" bIns="144000"/>
          <a:lstStyle>
            <a:lvl1pPr marL="68400" indent="-684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8800" indent="-2160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96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800" indent="-144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8800" indent="-3960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+mj-lt"/>
              <a:buAutoNum type="arabicPeriod"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77600" indent="-288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lphaLcParenR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400" indent="-68400" algn="l" defTabSz="9144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 "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68400" indent="-684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 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b="0">
                <a:solidFill>
                  <a:schemeClr val="bg1"/>
                </a:solidFill>
              </a:rPr>
              <a:t>3 different ways </a:t>
            </a:r>
            <a:br>
              <a:rPr lang="en-CA" sz="2200" b="0">
                <a:solidFill>
                  <a:schemeClr val="bg1"/>
                </a:solidFill>
              </a:rPr>
            </a:br>
            <a:r>
              <a:rPr lang="en-CA" sz="2200" b="0">
                <a:solidFill>
                  <a:schemeClr val="bg1"/>
                </a:solidFill>
              </a:rPr>
              <a:t>to use a </a:t>
            </a:r>
            <a:br>
              <a:rPr lang="en-CA" sz="2200" b="0">
                <a:solidFill>
                  <a:schemeClr val="bg1"/>
                </a:solidFill>
              </a:rPr>
            </a:br>
            <a:r>
              <a:rPr lang="en-CA" sz="2200" b="0">
                <a:solidFill>
                  <a:schemeClr val="bg1"/>
                </a:solidFill>
              </a:rPr>
              <a:t>MESSAGE BOX</a:t>
            </a:r>
          </a:p>
        </p:txBody>
      </p:sp>
      <p:sp>
        <p:nvSpPr>
          <p:cNvPr id="45" name="Espace réservé du contenu 7">
            <a:extLst>
              <a:ext uri="{FF2B5EF4-FFF2-40B4-BE49-F238E27FC236}">
                <a16:creationId xmlns:a16="http://schemas.microsoft.com/office/drawing/2014/main" id="{908F94BB-9DD2-47E3-AC8E-D144FF6AE360}"/>
              </a:ext>
            </a:extLst>
          </p:cNvPr>
          <p:cNvSpPr txBox="1">
            <a:spLocks/>
          </p:cNvSpPr>
          <p:nvPr/>
        </p:nvSpPr>
        <p:spPr>
          <a:xfrm>
            <a:off x="3359696" y="4328823"/>
            <a:ext cx="8423104" cy="1548000"/>
          </a:xfrm>
          <a:prstGeom prst="rect">
            <a:avLst/>
          </a:prstGeom>
          <a:solidFill>
            <a:schemeClr val="bg2"/>
          </a:solidFill>
        </p:spPr>
        <p:txBody>
          <a:bodyPr lIns="216000" tIns="144000" rIns="216000" bIns="144000"/>
          <a:lstStyle>
            <a:lvl1pPr marL="68400" indent="-684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98800" indent="-2160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96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0800" indent="-144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78800" indent="-3960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+mj-lt"/>
              <a:buAutoNum type="arabicPeriod"/>
              <a:defRPr sz="20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77600" indent="-288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lphaLcParenR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8400" indent="-68400" algn="l" defTabSz="9144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 "/>
              <a:defRPr sz="24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68400" indent="-684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 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96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>
              <a:spcBef>
                <a:spcPts val="1200"/>
              </a:spcBef>
              <a:buClr>
                <a:schemeClr val="accent6"/>
              </a:buClr>
            </a:pPr>
            <a:r>
              <a:rPr lang="en-CA" sz="2000"/>
              <a:t>Consequence</a:t>
            </a:r>
          </a:p>
          <a:p>
            <a:pPr lvl="4">
              <a:spcBef>
                <a:spcPts val="1200"/>
              </a:spcBef>
              <a:buClr>
                <a:schemeClr val="accent6"/>
              </a:buClr>
            </a:pPr>
            <a:r>
              <a:rPr lang="en-CA" sz="2000"/>
              <a:t>Second key message</a:t>
            </a:r>
          </a:p>
          <a:p>
            <a:pPr lvl="4">
              <a:spcBef>
                <a:spcPts val="1200"/>
              </a:spcBef>
              <a:buClr>
                <a:schemeClr val="accent6"/>
              </a:buClr>
            </a:pPr>
            <a:r>
              <a:rPr lang="en-CA" sz="2000"/>
              <a:t>Q&amp;A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C0B1C1-7F35-40EB-992A-1607F263A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F78B49-AF56-4051-8181-8E55E771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Espace réservé du texte 8">
            <a:extLst>
              <a:ext uri="{FF2B5EF4-FFF2-40B4-BE49-F238E27FC236}">
                <a16:creationId xmlns:a16="http://schemas.microsoft.com/office/drawing/2014/main" id="{06F72642-EA49-E281-11D4-CF83A6AC07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6241" y="-1"/>
            <a:ext cx="3935760" cy="288000"/>
          </a:xfrm>
          <a:noFill/>
          <a:effectLst/>
        </p:spPr>
        <p:txBody>
          <a:bodyPr lIns="0" rIns="144000" anchor="ctr" anchorCtr="0"/>
          <a:lstStyle>
            <a:lvl1pPr marL="0" indent="0" algn="r">
              <a:buFontTx/>
              <a:buNone/>
              <a:defRPr sz="1400" b="1" i="0">
                <a:solidFill>
                  <a:schemeClr val="accent6"/>
                </a:solidFill>
              </a:defRPr>
            </a:lvl1pPr>
            <a:lvl2pPr marL="230400" indent="0">
              <a:buFontTx/>
              <a:buNone/>
              <a:defRPr/>
            </a:lvl2pPr>
            <a:lvl3pPr marL="439200" indent="0">
              <a:buFontTx/>
              <a:buNone/>
              <a:defRPr/>
            </a:lvl3pPr>
            <a:lvl4pPr marL="622800" indent="0"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CA"/>
              <a:t>CLICK TO ADD A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21468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CHECK page assessment check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8A731B-06E3-42ED-B2C1-6F7DC32C9130}"/>
              </a:ext>
            </a:extLst>
          </p:cNvPr>
          <p:cNvSpPr/>
          <p:nvPr/>
        </p:nvSpPr>
        <p:spPr bwMode="auto">
          <a:xfrm>
            <a:off x="435771" y="404664"/>
            <a:ext cx="11345411" cy="64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108000" tIns="45720" rIns="108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CA" sz="3200" b="0" i="1" noProof="0">
                <a:solidFill>
                  <a:schemeClr val="bg1"/>
                </a:solidFill>
                <a:latin typeface="+mn-lt"/>
                <a:cs typeface="+mn-cs"/>
              </a:rPr>
              <a:t>pCHECK</a:t>
            </a:r>
            <a:r>
              <a:rPr lang="en-CA" sz="1100" b="0" i="1" noProof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CA" sz="2400" b="0" i="0" baseline="70000" noProof="0">
                <a:solidFill>
                  <a:schemeClr val="bg1"/>
                </a:solidFill>
                <a:latin typeface="+mn-lt"/>
                <a:cs typeface="+mn-cs"/>
              </a:rPr>
              <a:t>®</a:t>
            </a:r>
            <a:r>
              <a:rPr lang="en-CA" sz="3200" b="0" i="1" noProof="0">
                <a:solidFill>
                  <a:schemeClr val="bg1"/>
                </a:solidFill>
                <a:latin typeface="+mn-lt"/>
                <a:cs typeface="+mn-cs"/>
              </a:rPr>
              <a:t> </a:t>
            </a:r>
            <a:r>
              <a:rPr lang="en-CA" sz="3200" b="0" noProof="0">
                <a:solidFill>
                  <a:schemeClr val="bg1"/>
                </a:solidFill>
                <a:latin typeface="+mn-lt"/>
                <a:cs typeface="+mn-cs"/>
              </a:rPr>
              <a:t>page assessment checklist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E42B9DB1-4E95-475A-8D80-E4FD28D4B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681" y="400546"/>
            <a:ext cx="2610000" cy="6490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8217927-67EE-47BF-A77F-2A9F798839EF}"/>
              </a:ext>
            </a:extLst>
          </p:cNvPr>
          <p:cNvSpPr/>
          <p:nvPr/>
        </p:nvSpPr>
        <p:spPr bwMode="auto">
          <a:xfrm>
            <a:off x="439900" y="1139071"/>
            <a:ext cx="1964882" cy="64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108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CA" sz="2000" b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Page needed?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7E6837-20C6-4325-B22C-1F7E806EDD7B}"/>
              </a:ext>
            </a:extLst>
          </p:cNvPr>
          <p:cNvSpPr/>
          <p:nvPr/>
        </p:nvSpPr>
        <p:spPr bwMode="auto">
          <a:xfrm>
            <a:off x="2505838" y="1139071"/>
            <a:ext cx="685597" cy="64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C0CE9B-6880-4010-94E3-FE239B8375D9}"/>
              </a:ext>
            </a:extLst>
          </p:cNvPr>
          <p:cNvSpPr/>
          <p:nvPr/>
        </p:nvSpPr>
        <p:spPr>
          <a:xfrm>
            <a:off x="3202640" y="1139071"/>
            <a:ext cx="8578541" cy="648000"/>
          </a:xfrm>
          <a:prstGeom prst="rect">
            <a:avLst/>
          </a:prstGeom>
          <a:solidFill>
            <a:schemeClr val="bg2"/>
          </a:solidFill>
        </p:spPr>
        <p:txBody>
          <a:bodyPr lIns="144000" rIns="144000" anchor="ctr">
            <a:noAutofit/>
          </a:bodyPr>
          <a:lstStyle/>
          <a:p>
            <a:pPr algn="l">
              <a:spcBef>
                <a:spcPts val="600"/>
              </a:spcBef>
              <a:buClr>
                <a:srgbClr val="00225B"/>
              </a:buClr>
              <a:buSzPct val="85000"/>
            </a:pPr>
            <a:r>
              <a:rPr lang="en-CA" sz="1600" b="1" noProof="0">
                <a:latin typeface="+mn-lt"/>
                <a:cs typeface="+mn-cs"/>
              </a:rPr>
              <a:t>Could you remove or merge this page </a:t>
            </a:r>
            <a:r>
              <a:rPr lang="en-CA" sz="1600" noProof="0">
                <a:latin typeface="+mn-lt"/>
                <a:cs typeface="+mn-cs"/>
              </a:rPr>
              <a:t>without affecting your storyline?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1AA33D-DE2E-4BC5-A572-EE797C2EA7C1}"/>
              </a:ext>
            </a:extLst>
          </p:cNvPr>
          <p:cNvSpPr/>
          <p:nvPr/>
        </p:nvSpPr>
        <p:spPr bwMode="auto">
          <a:xfrm>
            <a:off x="439900" y="1859151"/>
            <a:ext cx="1964882" cy="64800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108000" tIns="45720" rIns="3600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CA" sz="2000" b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Headline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40BD5F-7AA5-4910-B4F7-4FF9023D045B}"/>
              </a:ext>
            </a:extLst>
          </p:cNvPr>
          <p:cNvSpPr/>
          <p:nvPr/>
        </p:nvSpPr>
        <p:spPr bwMode="auto">
          <a:xfrm>
            <a:off x="2505838" y="1859151"/>
            <a:ext cx="685597" cy="64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72000" tIns="45720" rIns="72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E28376-6425-44E8-9526-882B14DC029B}"/>
              </a:ext>
            </a:extLst>
          </p:cNvPr>
          <p:cNvSpPr/>
          <p:nvPr/>
        </p:nvSpPr>
        <p:spPr>
          <a:xfrm>
            <a:off x="3202640" y="1859151"/>
            <a:ext cx="8578541" cy="648000"/>
          </a:xfrm>
          <a:prstGeom prst="rect">
            <a:avLst/>
          </a:prstGeom>
          <a:solidFill>
            <a:schemeClr val="bg2"/>
          </a:solidFill>
        </p:spPr>
        <p:txBody>
          <a:bodyPr lIns="144000" rIns="144000" anchor="ctr">
            <a:noAutofit/>
          </a:bodyPr>
          <a:lstStyle/>
          <a:p>
            <a:pPr>
              <a:spcBef>
                <a:spcPts val="600"/>
              </a:spcBef>
              <a:buClr>
                <a:srgbClr val="00225B"/>
              </a:buClr>
              <a:buSzPct val="85000"/>
            </a:pPr>
            <a:r>
              <a:rPr lang="en-CA" sz="1600" b="1" noProof="0">
                <a:latin typeface="+mn-lt"/>
                <a:cs typeface="+mn-cs"/>
              </a:rPr>
              <a:t>Did you use a </a:t>
            </a:r>
            <a:r>
              <a:rPr lang="en-CA" sz="1600" b="1" i="1" noProof="0">
                <a:latin typeface="+mn-lt"/>
                <a:cs typeface="+mn-cs"/>
              </a:rPr>
              <a:t>headline</a:t>
            </a:r>
            <a:r>
              <a:rPr lang="en-CA" sz="1600" b="1" noProof="0">
                <a:latin typeface="+mn-lt"/>
                <a:cs typeface="+mn-cs"/>
              </a:rPr>
              <a:t> </a:t>
            </a:r>
            <a:r>
              <a:rPr lang="en-CA" sz="1600" noProof="0">
                <a:latin typeface="+mn-lt"/>
                <a:cs typeface="+mn-cs"/>
              </a:rPr>
              <a:t>(maybe with a message box) to communicate the key message </a:t>
            </a:r>
            <a:br>
              <a:rPr lang="en-CA" sz="1600" noProof="0">
                <a:latin typeface="+mn-lt"/>
                <a:cs typeface="+mn-cs"/>
              </a:rPr>
            </a:br>
            <a:r>
              <a:rPr lang="en-CA" sz="1600" noProof="0">
                <a:latin typeface="+mn-lt"/>
                <a:cs typeface="+mn-cs"/>
              </a:rPr>
              <a:t>of your page?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F43185-078D-4728-A338-8BAED70F5151}"/>
              </a:ext>
            </a:extLst>
          </p:cNvPr>
          <p:cNvSpPr/>
          <p:nvPr/>
        </p:nvSpPr>
        <p:spPr bwMode="auto">
          <a:xfrm>
            <a:off x="439900" y="2579232"/>
            <a:ext cx="1964882" cy="388799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txBody>
          <a:bodyPr vert="horz" wrap="square" lIns="108000" tIns="72000" rIns="3600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CA" sz="2000" b="0">
                <a:solidFill>
                  <a:schemeClr val="bg1"/>
                </a:solidFill>
                <a:latin typeface="+mn-lt"/>
                <a:cs typeface="+mn-cs"/>
              </a:rPr>
              <a:t>Page optimization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1BBC439-43EE-46FE-BFE0-A8936FFA9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936887"/>
              </p:ext>
            </p:extLst>
          </p:nvPr>
        </p:nvGraphicFramePr>
        <p:xfrm>
          <a:off x="2505838" y="2579231"/>
          <a:ext cx="9275344" cy="388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2843">
                  <a:extLst>
                    <a:ext uri="{9D8B030D-6E8A-4147-A177-3AD203B41FA5}">
                      <a16:colId xmlns:a16="http://schemas.microsoft.com/office/drawing/2014/main" val="3205415789"/>
                    </a:ext>
                  </a:extLst>
                </a:gridCol>
                <a:gridCol w="8582501">
                  <a:extLst>
                    <a:ext uri="{9D8B030D-6E8A-4147-A177-3AD203B41FA5}">
                      <a16:colId xmlns:a16="http://schemas.microsoft.com/office/drawing/2014/main" val="2324330360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CA" sz="1600" b="0" noProof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Simplicity: </a:t>
                      </a: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Could you </a:t>
                      </a: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remove information </a:t>
                      </a: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without diluting your key points? </a:t>
                      </a:r>
                      <a:b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</a:b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Or split your page into 2?</a:t>
                      </a:r>
                    </a:p>
                  </a:txBody>
                  <a:tcPr marL="144000" marR="144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99811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CA" sz="1600" b="0" noProof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Chunking: </a:t>
                      </a: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Did you </a:t>
                      </a: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visually group information </a:t>
                      </a: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that belongs together?</a:t>
                      </a:r>
                    </a:p>
                  </a:txBody>
                  <a:tcPr marL="144000" marR="144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61377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CA" sz="1600" b="0" noProof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Page layout</a:t>
                      </a: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: Is your page layout </a:t>
                      </a: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intuitive?</a:t>
                      </a: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 For example, did you use vertical blocks </a:t>
                      </a:r>
                      <a:b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</a:b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for comparison, horizontal blocks for sequencing, left / right optimization?</a:t>
                      </a:r>
                    </a:p>
                  </a:txBody>
                  <a:tcPr marL="144000" marR="144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0534314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CA" sz="1600" b="0" noProof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Contrast and Hierarchy</a:t>
                      </a: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: Are you using </a:t>
                      </a: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size, colour, shapes and font styles </a:t>
                      </a:r>
                      <a:b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</a:b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to create contrast and hierarchy?</a:t>
                      </a:r>
                    </a:p>
                  </a:txBody>
                  <a:tcPr marL="144000" marR="144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33391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CA" sz="1600" b="0" noProof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9 elements: </a:t>
                      </a: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Are you applying the </a:t>
                      </a: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PrezExpert best practices </a:t>
                      </a: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to use </a:t>
                      </a:r>
                      <a:b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</a:b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all 9 elements effectively?</a:t>
                      </a: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 </a:t>
                      </a:r>
                    </a:p>
                  </a:txBody>
                  <a:tcPr marL="144000" marR="144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63205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/>
                      <a:r>
                        <a:rPr lang="en-CA" sz="1600" b="0" noProof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White space</a:t>
                      </a: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: Do you have enough white space? Is it evenly distributed </a:t>
                      </a:r>
                      <a:b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</a:b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to make your </a:t>
                      </a:r>
                      <a:r>
                        <a:rPr lang="en-CA" sz="1600" b="1" i="1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page breathe </a:t>
                      </a:r>
                      <a:r>
                        <a:rPr lang="en-CA" sz="1600" noProof="0">
                          <a:solidFill>
                            <a:schemeClr val="tx1"/>
                          </a:solidFill>
                          <a:latin typeface="+mn-lt"/>
                          <a:cs typeface="+mn-cs"/>
                        </a:rPr>
                        <a:t>properly?</a:t>
                      </a:r>
                    </a:p>
                  </a:txBody>
                  <a:tcPr marL="144000" marR="144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161211"/>
                  </a:ext>
                </a:extLst>
              </a:tr>
            </a:tbl>
          </a:graphicData>
        </a:graphic>
      </p:graphicFrame>
      <p:sp>
        <p:nvSpPr>
          <p:cNvPr id="15" name="Text Box 25">
            <a:extLst>
              <a:ext uri="{FF2B5EF4-FFF2-40B4-BE49-F238E27FC236}">
                <a16:creationId xmlns:a16="http://schemas.microsoft.com/office/drawing/2014/main" id="{23685042-31F4-489D-BB6F-D6E37EFB5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471" y="6541313"/>
            <a:ext cx="11326709" cy="21544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rIns="0">
            <a:spAutoFit/>
          </a:bodyPr>
          <a:lstStyle>
            <a:lvl1pPr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>
              <a:defRPr/>
            </a:pPr>
            <a:r>
              <a:rPr lang="en-CA" sz="800" b="0">
                <a:solidFill>
                  <a:schemeClr val="tx2"/>
                </a:solidFill>
                <a:latin typeface="+mn-lt"/>
                <a:cs typeface="+mn-cs"/>
              </a:rPr>
              <a:t>The content of the </a:t>
            </a:r>
            <a:r>
              <a:rPr lang="en-CA" sz="800" b="0" i="1">
                <a:solidFill>
                  <a:schemeClr val="tx2"/>
                </a:solidFill>
                <a:latin typeface="+mn-lt"/>
                <a:cs typeface="+mn-cs"/>
              </a:rPr>
              <a:t>pCHECK</a:t>
            </a:r>
            <a:r>
              <a:rPr lang="en-CA" sz="800" b="0">
                <a:solidFill>
                  <a:schemeClr val="tx2"/>
                </a:solidFill>
                <a:latin typeface="+mn-lt"/>
                <a:cs typeface="+mn-cs"/>
              </a:rPr>
              <a:t> is copyrighted by PrezExpert INTL Inc., 2014, updated in 2015-2024.  All rights reserved.                                                                                                                                                                          www.prezexpert.com</a:t>
            </a:r>
          </a:p>
        </p:txBody>
      </p:sp>
    </p:spTree>
    <p:extLst>
      <p:ext uri="{BB962C8B-B14F-4D97-AF65-F5344CB8AC3E}">
        <p14:creationId xmlns:p14="http://schemas.microsoft.com/office/powerpoint/2010/main" val="2463521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arn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EB5E8FF-5078-489E-B874-25D4FFBB4221}"/>
              </a:ext>
            </a:extLst>
          </p:cNvPr>
          <p:cNvSpPr txBox="1"/>
          <p:nvPr/>
        </p:nvSpPr>
        <p:spPr>
          <a:xfrm>
            <a:off x="479376" y="428179"/>
            <a:ext cx="11233248" cy="60016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9600" b="0" noProof="0">
                <a:solidFill>
                  <a:schemeClr val="bg1"/>
                </a:solidFill>
              </a:rPr>
              <a:t>Do not use </a:t>
            </a:r>
            <a:br>
              <a:rPr lang="en-CA" sz="9600" b="0" noProof="0">
                <a:solidFill>
                  <a:schemeClr val="bg1"/>
                </a:solidFill>
              </a:rPr>
            </a:br>
            <a:r>
              <a:rPr lang="en-CA" sz="9600" b="0" noProof="0">
                <a:solidFill>
                  <a:schemeClr val="bg1"/>
                </a:solidFill>
              </a:rPr>
              <a:t>any layouts </a:t>
            </a:r>
            <a:br>
              <a:rPr lang="en-CA" sz="9600" b="0" noProof="0">
                <a:solidFill>
                  <a:schemeClr val="bg1"/>
                </a:solidFill>
              </a:rPr>
            </a:br>
            <a:r>
              <a:rPr lang="en-CA" sz="9600" b="0" noProof="0">
                <a:solidFill>
                  <a:schemeClr val="bg1"/>
                </a:solidFill>
              </a:rPr>
              <a:t>that may appear after this one</a:t>
            </a:r>
          </a:p>
        </p:txBody>
      </p:sp>
    </p:spTree>
    <p:extLst>
      <p:ext uri="{BB962C8B-B14F-4D97-AF65-F5344CB8AC3E}">
        <p14:creationId xmlns:p14="http://schemas.microsoft.com/office/powerpoint/2010/main" val="275139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ayou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EB5E8FF-5078-489E-B874-25D4FFBB4221}"/>
              </a:ext>
            </a:extLst>
          </p:cNvPr>
          <p:cNvSpPr txBox="1"/>
          <p:nvPr/>
        </p:nvSpPr>
        <p:spPr>
          <a:xfrm>
            <a:off x="479376" y="1905506"/>
            <a:ext cx="11233248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A" sz="9600" b="0" kern="0">
                <a:solidFill>
                  <a:schemeClr val="bg1"/>
                </a:solidFill>
              </a:rPr>
              <a:t>Section divider </a:t>
            </a:r>
            <a:br>
              <a:rPr lang="en-CA" sz="9600" b="0" kern="0">
                <a:solidFill>
                  <a:schemeClr val="bg1"/>
                </a:solidFill>
              </a:rPr>
            </a:br>
            <a:r>
              <a:rPr lang="en-CA" sz="9600" b="0" kern="0">
                <a:solidFill>
                  <a:schemeClr val="bg1"/>
                </a:solidFill>
              </a:rPr>
              <a:t>layouts</a:t>
            </a:r>
          </a:p>
        </p:txBody>
      </p:sp>
    </p:spTree>
    <p:extLst>
      <p:ext uri="{BB962C8B-B14F-4D97-AF65-F5344CB8AC3E}">
        <p14:creationId xmlns:p14="http://schemas.microsoft.com/office/powerpoint/2010/main" val="2472220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olling Agen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34D3-8EB7-7790-76BE-AE1D0AF8E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7057264" cy="9000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CA"/>
              <a:t>“Content” or “Agenda”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531B8B5C-36AE-49ED-8CBE-90633204D6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700808"/>
            <a:ext cx="7891142" cy="5400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400">
                <a:solidFill>
                  <a:schemeClr val="bg1"/>
                </a:solidFill>
              </a:defRPr>
            </a:lvl1pPr>
            <a:lvl2pPr marL="230400" indent="0">
              <a:buNone/>
              <a:defRPr/>
            </a:lvl2pPr>
            <a:lvl3pPr marL="439200" indent="0">
              <a:buNone/>
              <a:defRPr/>
            </a:lvl3pPr>
            <a:lvl4pPr marL="622800" indent="0">
              <a:buNone/>
              <a:defRPr/>
            </a:lvl4pPr>
            <a:lvl5pPr marL="802800" indent="0">
              <a:buNone/>
              <a:defRPr/>
            </a:lvl5pPr>
          </a:lstStyle>
          <a:p>
            <a:pPr lvl="0"/>
            <a:r>
              <a:rPr lang="en-CA"/>
              <a:t>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27E1A5-3C07-4E67-9BEF-8388EB7BCB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368" y="1706327"/>
            <a:ext cx="7057264" cy="4392000"/>
          </a:xfrm>
        </p:spPr>
        <p:txBody>
          <a:bodyPr/>
          <a:lstStyle>
            <a:lvl1pPr marL="792000" indent="-504000">
              <a:spcBef>
                <a:spcPts val="2400"/>
              </a:spcBef>
              <a:buClr>
                <a:schemeClr val="accent6"/>
              </a:buClr>
              <a:buSzPct val="100000"/>
              <a:buFont typeface="+mj-lt"/>
              <a:buAutoNum type="arabicPeriod"/>
              <a:defRPr sz="2800" b="0"/>
            </a:lvl1pPr>
            <a:lvl2pPr marL="1224000" indent="-396000">
              <a:spcBef>
                <a:spcPts val="400"/>
              </a:spcBef>
              <a:buClr>
                <a:schemeClr val="tx1"/>
              </a:buClr>
              <a:buFont typeface="+mj-lt"/>
              <a:buAutoNum type="alphaLcParenR"/>
              <a:defRPr sz="2400" b="0"/>
            </a:lvl2pPr>
            <a:lvl3pPr>
              <a:defRPr sz="2400"/>
            </a:lvl3pPr>
            <a:lvl4pPr>
              <a:defRPr sz="2000"/>
            </a:lvl4pPr>
            <a:lvl5pPr>
              <a:defRPr sz="2800"/>
            </a:lvl5pPr>
            <a:lvl6pPr>
              <a:defRPr sz="2400"/>
            </a:lvl6pPr>
            <a:lvl7pPr>
              <a:defRPr sz="3200"/>
            </a:lvl7pPr>
            <a:lvl8pPr>
              <a:defRPr sz="2800"/>
            </a:lvl8pPr>
            <a:lvl9pPr>
              <a:defRPr sz="2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9E9BFF-E2F9-CE55-BE20-F49CB769B733}"/>
              </a:ext>
            </a:extLst>
          </p:cNvPr>
          <p:cNvSpPr/>
          <p:nvPr/>
        </p:nvSpPr>
        <p:spPr>
          <a:xfrm>
            <a:off x="7891143" y="0"/>
            <a:ext cx="430085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algn="ctr">
              <a:spcBef>
                <a:spcPts val="800"/>
              </a:spcBef>
            </a:pPr>
            <a:endParaRPr lang="en-CA" sz="1600">
              <a:latin typeface="+mj-lt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7583D7F-8BF5-91A7-5A1A-61781130497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91143" y="0"/>
            <a:ext cx="4300855" cy="6221768"/>
          </a:xfrm>
          <a:prstGeom prst="rect">
            <a:avLst/>
          </a:prstGeom>
        </p:spPr>
        <p:txBody>
          <a:bodyPr wrap="square" lIns="864000" rIns="864000" bIns="1656000" anchor="ctr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CA"/>
              <a:t>Click the icon to add an image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17447-937C-F40D-B6D4-450BD7E9DDA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256240" y="6431884"/>
            <a:ext cx="2952328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FFED2-0EAC-8DE0-8009-20F741240C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8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with page number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34D3-8EB7-7790-76BE-AE1D0AF8E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548680"/>
            <a:ext cx="8640960" cy="9000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CA"/>
              <a:t>“Content” or “Agenda”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27E1A5-3C07-4E67-9BEF-8388EB7BCB7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7368" y="1706327"/>
            <a:ext cx="8640960" cy="4392000"/>
          </a:xfrm>
        </p:spPr>
        <p:txBody>
          <a:bodyPr/>
          <a:lstStyle>
            <a:lvl1pPr marL="720000" indent="-432000">
              <a:spcBef>
                <a:spcPts val="2000"/>
              </a:spcBef>
              <a:buClr>
                <a:schemeClr val="accent6"/>
              </a:buClr>
              <a:buSzPct val="100000"/>
              <a:buFont typeface="+mj-lt"/>
              <a:buAutoNum type="arabicPeriod"/>
              <a:tabLst>
                <a:tab pos="8515350" algn="r"/>
              </a:tabLst>
              <a:defRPr sz="2200" b="1">
                <a:solidFill>
                  <a:schemeClr val="accent6"/>
                </a:solidFill>
              </a:defRPr>
            </a:lvl1pPr>
            <a:lvl2pPr marL="1080000" indent="-32400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8515350" algn="r"/>
              </a:tabLst>
              <a:defRPr sz="1800" b="0"/>
            </a:lvl2pPr>
            <a:lvl3pPr>
              <a:defRPr sz="2400"/>
            </a:lvl3pPr>
            <a:lvl4pPr>
              <a:defRPr sz="2000"/>
            </a:lvl4pPr>
            <a:lvl5pPr>
              <a:defRPr sz="2800"/>
            </a:lvl5pPr>
            <a:lvl6pPr>
              <a:defRPr sz="2400"/>
            </a:lvl6pPr>
            <a:lvl7pPr>
              <a:defRPr sz="3200"/>
            </a:lvl7pPr>
            <a:lvl8pPr>
              <a:defRPr sz="2800"/>
            </a:lvl8pPr>
            <a:lvl9pPr>
              <a:defRPr sz="2400"/>
            </a:lvl9pPr>
          </a:lstStyle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17447-937C-F40D-B6D4-450BD7E9DDA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968208" y="6431884"/>
            <a:ext cx="3240360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FFED2-0EAC-8DE0-8009-20F741240C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70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urgundy 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A8FE17-C317-4959-BF34-0C19774A25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68" y="1700808"/>
            <a:ext cx="8928000" cy="216024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spc="0">
                <a:solidFill>
                  <a:schemeClr val="bg1"/>
                </a:solidFill>
              </a:defRPr>
            </a:lvl1pPr>
          </a:lstStyle>
          <a:p>
            <a:r>
              <a:rPr lang="en-CA"/>
              <a:t>Section 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E48DC7-507A-40DD-AD95-27706BEEE1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7368" y="3933224"/>
            <a:ext cx="8951168" cy="503888"/>
          </a:xfrm>
        </p:spPr>
        <p:txBody>
          <a:bodyPr lIns="36000" rIns="360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Section subtitle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74314-58C4-5518-21EE-EA538A821B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00538-A04F-BB7C-A20B-63D9F4CD9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ZoneTexte 8">
            <a:extLst>
              <a:ext uri="{FF2B5EF4-FFF2-40B4-BE49-F238E27FC236}">
                <a16:creationId xmlns:a16="http://schemas.microsoft.com/office/drawing/2014/main" id="{69332E32-4EA2-D4C7-41C5-9EFB6DA4A53B}"/>
              </a:ext>
            </a:extLst>
          </p:cNvPr>
          <p:cNvSpPr txBox="1"/>
          <p:nvPr/>
        </p:nvSpPr>
        <p:spPr>
          <a:xfrm>
            <a:off x="406800" y="6432194"/>
            <a:ext cx="6715247" cy="2153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8000"/>
              </a:lnSpc>
            </a:pPr>
            <a:r>
              <a:rPr lang="en-CA" sz="1400" spc="40" baseline="0" noProof="0">
                <a:solidFill>
                  <a:schemeClr val="bg1"/>
                </a:solidFill>
              </a:rPr>
              <a:t>McGill Desautels Faculty of Management</a:t>
            </a:r>
          </a:p>
        </p:txBody>
      </p:sp>
    </p:spTree>
    <p:extLst>
      <p:ext uri="{BB962C8B-B14F-4D97-AF65-F5344CB8AC3E}">
        <p14:creationId xmlns:p14="http://schemas.microsoft.com/office/powerpoint/2010/main" val="261862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B6F47F3-01D1-424D-9360-383FC19E9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548680"/>
            <a:ext cx="11376000" cy="9000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CA"/>
              <a:t>Click to add a headline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228733-D441-43CE-AAFA-D7A970D7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8" y="1556792"/>
            <a:ext cx="11376000" cy="46800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CA"/>
              <a:t>Click to add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  <a:p>
            <a:pPr lvl="5"/>
            <a:r>
              <a:rPr lang="en-CA"/>
              <a:t>Sixth level</a:t>
            </a:r>
          </a:p>
          <a:p>
            <a:pPr lvl="6"/>
            <a:r>
              <a:rPr lang="en-CA"/>
              <a:t>Seventh level for paragraph title</a:t>
            </a:r>
          </a:p>
          <a:p>
            <a:pPr lvl="7"/>
            <a:r>
              <a:rPr lang="en-CA"/>
              <a:t>Eighth level for a second text option without bullet</a:t>
            </a:r>
          </a:p>
          <a:p>
            <a:pPr lvl="8"/>
            <a:r>
              <a:rPr lang="en-CA"/>
              <a:t>Ninth level (same as third level)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25A675-CF78-4C59-892C-14186E9EB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64632" y="6431884"/>
            <a:ext cx="3743936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67FB0A-A751-4453-99BF-AD685EF52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5813" y="6431884"/>
            <a:ext cx="551376" cy="216000"/>
          </a:xfrm>
          <a:prstGeom prst="rect">
            <a:avLst/>
          </a:prstGeom>
          <a:noFill/>
        </p:spPr>
        <p:txBody>
          <a:bodyPr vert="horz" lIns="0" tIns="45720" rIns="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9415F81A-A31A-1A41-AB84-7DD1E164A46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C8B7B31-D8B0-402B-81F5-4128C3C12E10}"/>
              </a:ext>
            </a:extLst>
          </p:cNvPr>
          <p:cNvCxnSpPr>
            <a:cxnSpLocks/>
          </p:cNvCxnSpPr>
          <p:nvPr/>
        </p:nvCxnSpPr>
        <p:spPr>
          <a:xfrm>
            <a:off x="-312712" y="155679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507FCD7-5CA6-432C-A1FF-AF336D682028}"/>
              </a:ext>
            </a:extLst>
          </p:cNvPr>
          <p:cNvCxnSpPr>
            <a:cxnSpLocks/>
          </p:cNvCxnSpPr>
          <p:nvPr/>
        </p:nvCxnSpPr>
        <p:spPr>
          <a:xfrm>
            <a:off x="-312712" y="623731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FD4A4B71-4B03-4B07-B03D-66DCF751DCBA}"/>
              </a:ext>
            </a:extLst>
          </p:cNvPr>
          <p:cNvCxnSpPr>
            <a:cxnSpLocks/>
          </p:cNvCxnSpPr>
          <p:nvPr/>
        </p:nvCxnSpPr>
        <p:spPr>
          <a:xfrm>
            <a:off x="12288688" y="155679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63BF5F8-B9FF-48BC-BC56-B79433E7CF17}"/>
              </a:ext>
            </a:extLst>
          </p:cNvPr>
          <p:cNvCxnSpPr>
            <a:cxnSpLocks/>
          </p:cNvCxnSpPr>
          <p:nvPr/>
        </p:nvCxnSpPr>
        <p:spPr>
          <a:xfrm>
            <a:off x="12288688" y="6237312"/>
            <a:ext cx="216024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0D2F8315-0DFC-462D-9F60-3CAC21CAA9E7}"/>
              </a:ext>
            </a:extLst>
          </p:cNvPr>
          <p:cNvCxnSpPr>
            <a:cxnSpLocks/>
          </p:cNvCxnSpPr>
          <p:nvPr/>
        </p:nvCxnSpPr>
        <p:spPr>
          <a:xfrm flipV="1">
            <a:off x="407368" y="-315416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B247E4D-46BF-4399-9E66-56FFC1F28849}"/>
              </a:ext>
            </a:extLst>
          </p:cNvPr>
          <p:cNvCxnSpPr>
            <a:cxnSpLocks/>
          </p:cNvCxnSpPr>
          <p:nvPr/>
        </p:nvCxnSpPr>
        <p:spPr>
          <a:xfrm flipV="1">
            <a:off x="11784632" y="-315416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3718CDF-5404-4E91-8D05-8747B4D0B1A0}"/>
              </a:ext>
            </a:extLst>
          </p:cNvPr>
          <p:cNvCxnSpPr>
            <a:cxnSpLocks/>
          </p:cNvCxnSpPr>
          <p:nvPr/>
        </p:nvCxnSpPr>
        <p:spPr>
          <a:xfrm flipV="1">
            <a:off x="407368" y="7029424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EEEE647-BF4C-49B3-B741-B21F0BC95DF2}"/>
              </a:ext>
            </a:extLst>
          </p:cNvPr>
          <p:cNvCxnSpPr>
            <a:cxnSpLocks/>
          </p:cNvCxnSpPr>
          <p:nvPr/>
        </p:nvCxnSpPr>
        <p:spPr>
          <a:xfrm flipV="1">
            <a:off x="11784632" y="6957392"/>
            <a:ext cx="0" cy="21600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8">
            <a:extLst>
              <a:ext uri="{FF2B5EF4-FFF2-40B4-BE49-F238E27FC236}">
                <a16:creationId xmlns:a16="http://schemas.microsoft.com/office/drawing/2014/main" id="{127ED434-4282-72B0-E1FB-F1983EBCF3E3}"/>
              </a:ext>
            </a:extLst>
          </p:cNvPr>
          <p:cNvSpPr txBox="1"/>
          <p:nvPr/>
        </p:nvSpPr>
        <p:spPr>
          <a:xfrm>
            <a:off x="406800" y="6432194"/>
            <a:ext cx="6715249" cy="2153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8000"/>
              </a:lnSpc>
            </a:pPr>
            <a:r>
              <a:rPr lang="en-CA" sz="1400" spc="40" baseline="0" noProof="0">
                <a:solidFill>
                  <a:schemeClr val="accent6"/>
                </a:solidFill>
              </a:rPr>
              <a:t>McGill Desautels Faculty of Management</a:t>
            </a:r>
          </a:p>
        </p:txBody>
      </p:sp>
    </p:spTree>
    <p:extLst>
      <p:ext uri="{BB962C8B-B14F-4D97-AF65-F5344CB8AC3E}">
        <p14:creationId xmlns:p14="http://schemas.microsoft.com/office/powerpoint/2010/main" val="29258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SzPct val="100000"/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14000" indent="-180000" algn="l" defTabSz="914400" rtl="0" eaLnBrk="1" latinLnBrk="0" hangingPunct="1">
        <a:lnSpc>
          <a:spcPct val="100000"/>
        </a:lnSpc>
        <a:spcBef>
          <a:spcPts val="400"/>
        </a:spcBef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00" indent="-144000" algn="l" defTabSz="914400" rtl="0" eaLnBrk="1" latinLnBrk="0" hangingPunct="1">
        <a:lnSpc>
          <a:spcPct val="100000"/>
        </a:lnSpc>
        <a:spcBef>
          <a:spcPts val="200"/>
        </a:spcBef>
        <a:buClrTx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396000" indent="-396000" algn="l" defTabSz="914400" rtl="0" eaLnBrk="1" latinLnBrk="0" hangingPunct="1">
        <a:lnSpc>
          <a:spcPct val="100000"/>
        </a:lnSpc>
        <a:spcBef>
          <a:spcPts val="1400"/>
        </a:spcBef>
        <a:buClr>
          <a:schemeClr val="accent6"/>
        </a:buClr>
        <a:buFont typeface="+mj-lt"/>
        <a:buAutoNum type="arabicPeriod"/>
        <a:defRPr sz="180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288000" algn="l" defTabSz="914400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Font typeface="+mj-lt"/>
        <a:buAutoNum type="alphaLcParenR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2000"/>
        </a:spcBef>
        <a:spcAft>
          <a:spcPts val="0"/>
        </a:spcAft>
        <a:buSzPct val="100000"/>
        <a:buFont typeface="Arial" panose="020B0604020202020204" pitchFamily="34" charset="0"/>
        <a:buChar char="​"/>
        <a:defRPr sz="2000" b="1" kern="1200">
          <a:solidFill>
            <a:schemeClr val="accent6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800"/>
        </a:spcBef>
        <a:buSzPct val="100000"/>
        <a:buFont typeface="Arial" panose="020B0604020202020204" pitchFamily="34" charset="0"/>
        <a:buChar char="​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414000" indent="-180000" algn="l" defTabSz="914400" rtl="0" eaLnBrk="1" latinLnBrk="0" hangingPunct="1">
        <a:lnSpc>
          <a:spcPct val="100000"/>
        </a:lnSpc>
        <a:spcBef>
          <a:spcPts val="400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  <p15:guide id="9" pos="257">
          <p15:clr>
            <a:srgbClr val="F26B43"/>
          </p15:clr>
        </p15:guide>
        <p15:guide id="10" pos="7423">
          <p15:clr>
            <a:srgbClr val="F26B43"/>
          </p15:clr>
        </p15:guide>
        <p15:guide id="11" orient="horz" pos="981">
          <p15:clr>
            <a:srgbClr val="F26B43"/>
          </p15:clr>
        </p15:guide>
        <p15:guide id="12" orient="horz" pos="39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93/rfs/hhac085" TargetMode="Externa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648E-8CA5-5DA8-1D10-75581BDB2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298" y="-970642"/>
            <a:ext cx="10246071" cy="4244142"/>
          </a:xfrm>
        </p:spPr>
        <p:txBody>
          <a:bodyPr vert="horz" lIns="0" tIns="0" rIns="0" bIns="0" rtlCol="0" anchor="b">
            <a:noAutofit/>
          </a:bodyPr>
          <a:lstStyle/>
          <a:p>
            <a:r>
              <a:rPr lang="en-US" sz="4800">
                <a:cs typeface="Arial"/>
              </a:rPr>
              <a:t>Fundamental-Surprise-Enhanced </a:t>
            </a:r>
            <a:br>
              <a:rPr lang="en-US" sz="4800">
                <a:cs typeface="Arial"/>
              </a:rPr>
            </a:br>
            <a:r>
              <a:rPr lang="en-US" sz="4800">
                <a:cs typeface="Arial"/>
              </a:rPr>
              <a:t>Momentum Strategy </a:t>
            </a:r>
            <a:br>
              <a:rPr lang="en-US" sz="4800">
                <a:cs typeface="Arial"/>
              </a:rPr>
            </a:br>
            <a:r>
              <a:rPr lang="en-US" sz="1800">
                <a:cs typeface="Arial"/>
              </a:rPr>
              <a:t>A Random Forest Detected Overlay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4E0C1-52D9-B8A2-BF7B-9DD8031C2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3591000"/>
            <a:ext cx="8518525" cy="936000"/>
          </a:xfrm>
        </p:spPr>
        <p:txBody>
          <a:bodyPr vert="horz" lIns="14400" tIns="45720" rIns="14400" bIns="45720" rtlCol="0" anchor="t">
            <a:noAutofit/>
          </a:bodyPr>
          <a:lstStyle/>
          <a:p>
            <a:r>
              <a:rPr lang="en-US" sz="2800"/>
              <a:t>Montreal </a:t>
            </a:r>
            <a:r>
              <a:rPr lang="en-US" sz="2800" err="1"/>
              <a:t>McGillians</a:t>
            </a:r>
            <a:endParaRPr lang="en-US" err="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3704B-C173-96A1-E282-76234C599A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260" y="5715000"/>
            <a:ext cx="4620540" cy="288000"/>
          </a:xfrm>
        </p:spPr>
        <p:txBody>
          <a:bodyPr/>
          <a:lstStyle/>
          <a:p>
            <a:r>
              <a:rPr lang="en-US"/>
              <a:t>October 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DAC0F-EC4D-0672-55B1-DD6FEB110E29}"/>
              </a:ext>
            </a:extLst>
          </p:cNvPr>
          <p:cNvSpPr txBox="1"/>
          <p:nvPr/>
        </p:nvSpPr>
        <p:spPr>
          <a:xfrm>
            <a:off x="407368" y="4064008"/>
            <a:ext cx="3704492" cy="193899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</a:rPr>
              <a:t>Florentin </a:t>
            </a:r>
            <a:r>
              <a:rPr lang="en-US" sz="2000" err="1">
                <a:solidFill>
                  <a:schemeClr val="bg1"/>
                </a:solidFill>
              </a:rPr>
              <a:t>Belfio</a:t>
            </a:r>
            <a:endParaRPr lang="en-US" sz="2000">
              <a:solidFill>
                <a:schemeClr val="bg1"/>
              </a:solidFill>
            </a:endParaRPr>
          </a:p>
          <a:p>
            <a:pPr algn="l"/>
            <a:r>
              <a:rPr lang="en-US" sz="2000">
                <a:solidFill>
                  <a:schemeClr val="bg1"/>
                </a:solidFill>
              </a:rPr>
              <a:t>Henry Tang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Rick </a:t>
            </a:r>
            <a:r>
              <a:rPr lang="en-US" sz="2000" err="1">
                <a:solidFill>
                  <a:schemeClr val="bg1"/>
                </a:solidFill>
              </a:rPr>
              <a:t>Yabuki</a:t>
            </a:r>
            <a:r>
              <a:rPr lang="en-US" sz="2000">
                <a:solidFill>
                  <a:schemeClr val="bg1"/>
                </a:solidFill>
              </a:rPr>
              <a:t>-Soh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Yash Sethi</a:t>
            </a:r>
          </a:p>
          <a:p>
            <a:pPr algn="l"/>
            <a:r>
              <a:rPr lang="en-US" sz="2000">
                <a:solidFill>
                  <a:schemeClr val="bg1"/>
                </a:solidFill>
              </a:rPr>
              <a:t>Arturo Medina</a:t>
            </a:r>
          </a:p>
          <a:p>
            <a:pPr algn="l"/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007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14FF6-725F-EF90-CF4C-E091491D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E57CF-C307-5FA0-42F2-F9EEB9FEB1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8C391-3FBD-7859-6E72-648C6AF7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7388" y="2547887"/>
            <a:ext cx="1669280" cy="3199393"/>
          </a:xfrm>
        </p:spPr>
        <p:txBody>
          <a:bodyPr vert="horz" lIns="144000" tIns="108000" rIns="144000" bIns="108000" rtlCol="0" anchor="t" anchorCtr="0">
            <a:noAutofit/>
          </a:bodyPr>
          <a:lstStyle/>
          <a:p>
            <a:r>
              <a:rPr lang="en-US" u="sng">
                <a:cs typeface="Arial"/>
              </a:rPr>
              <a:t>Methodology</a:t>
            </a: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r>
              <a:rPr lang="en-US">
                <a:cs typeface="Arial"/>
              </a:rPr>
              <a:t>A Dynamic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r>
              <a:rPr lang="en-US">
                <a:cs typeface="Arial"/>
              </a:rPr>
              <a:t>2-Stage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r>
              <a:rPr lang="en-US">
                <a:cs typeface="Arial"/>
              </a:rPr>
              <a:t>Portfolio</a:t>
            </a:r>
            <a:endParaRPr lang="en-US">
              <a:solidFill>
                <a:srgbClr val="000000"/>
              </a:solidFill>
              <a:cs typeface="Arial"/>
            </a:endParaRPr>
          </a:p>
          <a:p>
            <a:r>
              <a:rPr lang="en-US">
                <a:cs typeface="Arial"/>
              </a:rPr>
              <a:t>Construction</a:t>
            </a:r>
          </a:p>
          <a:p>
            <a:r>
              <a:rPr lang="en-US">
                <a:cs typeface="Arial"/>
              </a:rPr>
              <a:t>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8278ED-C749-7C71-7DBB-BA8AEB738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61851" y="2545945"/>
            <a:ext cx="4122371" cy="3169912"/>
          </a:xfrm>
        </p:spPr>
        <p:txBody>
          <a:bodyPr vert="horz" lIns="144000" tIns="108000" rIns="144000" bIns="108000" rtlCol="0" anchor="t">
            <a:noAutofit/>
          </a:bodyPr>
          <a:lstStyle/>
          <a:p>
            <a:pPr>
              <a:spcAft>
                <a:spcPts val="400"/>
              </a:spcAft>
            </a:pPr>
            <a:r>
              <a:rPr lang="en-US" b="1"/>
              <a:t>Stage1:</a:t>
            </a:r>
            <a:r>
              <a:rPr lang="en-US"/>
              <a:t> use </a:t>
            </a:r>
            <a:r>
              <a:rPr lang="en-US" b="1"/>
              <a:t>momentum factors</a:t>
            </a:r>
            <a:r>
              <a:rPr lang="en-US"/>
              <a:t> to rank the stocks and get a</a:t>
            </a:r>
            <a:r>
              <a:rPr lang="en-US" b="1"/>
              <a:t> Momentum-subset</a:t>
            </a:r>
            <a:endParaRPr lang="en-US" b="1">
              <a:cs typeface="Arial"/>
            </a:endParaRPr>
          </a:p>
          <a:p>
            <a:pPr>
              <a:spcAft>
                <a:spcPts val="400"/>
              </a:spcAft>
            </a:pPr>
            <a:r>
              <a:rPr lang="en-US" b="1"/>
              <a:t>Stage2: </a:t>
            </a:r>
            <a:r>
              <a:rPr lang="en-US"/>
              <a:t>use</a:t>
            </a:r>
            <a:r>
              <a:rPr lang="en-US">
                <a:cs typeface="Arial"/>
              </a:rPr>
              <a:t> machine learning to predict </a:t>
            </a:r>
            <a:r>
              <a:rPr lang="en-US" b="1">
                <a:cs typeface="Arial"/>
              </a:rPr>
              <a:t>earnings surprise</a:t>
            </a:r>
            <a:r>
              <a:rPr lang="en-US">
                <a:cs typeface="Arial"/>
              </a:rPr>
              <a:t>, and apply it to rank stocks in the </a:t>
            </a:r>
            <a:r>
              <a:rPr lang="en-US" b="1">
                <a:cs typeface="Arial"/>
              </a:rPr>
              <a:t>Momentum-subset</a:t>
            </a:r>
            <a:r>
              <a:rPr lang="en-US">
                <a:cs typeface="Arial"/>
              </a:rPr>
              <a:t> to</a:t>
            </a:r>
            <a:r>
              <a:rPr lang="en-US" b="1">
                <a:cs typeface="Arial"/>
              </a:rPr>
              <a:t> </a:t>
            </a:r>
            <a:r>
              <a:rPr lang="en-US">
                <a:cs typeface="Arial"/>
              </a:rPr>
              <a:t>get the final selected stocks</a:t>
            </a:r>
          </a:p>
          <a:p>
            <a:pPr>
              <a:spcAft>
                <a:spcPts val="400"/>
              </a:spcAft>
            </a:pPr>
            <a:r>
              <a:rPr lang="en-US" b="1">
                <a:cs typeface="Arial"/>
              </a:rPr>
              <a:t>Trading Rule: </a:t>
            </a:r>
            <a:r>
              <a:rPr lang="en-US">
                <a:cs typeface="Arial"/>
              </a:rPr>
              <a:t>Equal-weighted, 2-month</a:t>
            </a:r>
            <a:r>
              <a:rPr lang="en-US"/>
              <a:t> holding, monthly rebalance</a:t>
            </a:r>
            <a:endParaRPr lang="en-US">
              <a:cs typeface="Arial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1DEC6EA-75C6-861D-D018-B8AA4964799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97388" y="1189533"/>
            <a:ext cx="1656607" cy="1243492"/>
          </a:xfrm>
        </p:spPr>
        <p:txBody>
          <a:bodyPr vert="horz" lIns="144000" tIns="108000" rIns="144000" bIns="108000" rtlCol="0" anchor="t" anchorCtr="0">
            <a:noAutofit/>
          </a:bodyPr>
          <a:lstStyle/>
          <a:p>
            <a:r>
              <a:rPr lang="en-US" u="sng"/>
              <a:t>Rationale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442682-AC34-CD75-A4CD-1421DAF4925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953995" y="1189533"/>
            <a:ext cx="4126295" cy="1235635"/>
          </a:xfrm>
        </p:spPr>
        <p:txBody>
          <a:bodyPr vert="horz" lIns="144000" tIns="108000" rIns="144000" bIns="108000" rtlCol="0" anchor="t">
            <a:noAutofit/>
          </a:bodyPr>
          <a:lstStyle/>
          <a:p>
            <a:r>
              <a:rPr lang="en-US">
                <a:solidFill>
                  <a:srgbClr val="000000"/>
                </a:solidFill>
                <a:cs typeface="Arial"/>
              </a:rPr>
              <a:t>Momentum strategies work well in long term but not in turning points. We use fundamental surprises to enhance this price-based strategies.</a:t>
            </a:r>
            <a:endParaRPr lang="en-CA" i="0" u="none" strike="noStrike">
              <a:solidFill>
                <a:srgbClr val="000000"/>
              </a:solidFill>
              <a:effectLst/>
              <a:cs typeface="Arial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BE05B37-607A-B3EA-5D07-C1165332AD0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0" y="5914548"/>
            <a:ext cx="12192000" cy="371513"/>
          </a:xfrm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1BE8E1-7E55-10C9-116E-A7DF58FBA835}"/>
                  </a:ext>
                </a:extLst>
              </p:cNvPr>
              <p:cNvSpPr txBox="1"/>
              <p:nvPr/>
            </p:nvSpPr>
            <p:spPr>
              <a:xfrm>
                <a:off x="6154891" y="1193252"/>
                <a:ext cx="5892254" cy="66505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𝑆𝑢𝑟𝑝𝑟𝑖𝑠𝑒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𝑀𝐿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𝐸𝑃𝑆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𝐸𝑠𝑡𝑖𝑚𝑎𝑡𝑒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𝐴𝑛𝑎𝑙𝑦𝑠𝑡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𝐸𝑃𝑆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𝐸𝑠𝑡𝑖𝑚𝑎𝑡𝑒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𝑃𝑟𝑖𝑐𝑒</m:t>
                              </m:r>
                            </m:e>
                            <m: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1BE8E1-7E55-10C9-116E-A7DF58FBA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891" y="1193252"/>
                <a:ext cx="5892254" cy="6650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B172C92D-0589-5BB1-ABB2-45D672D29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30229"/>
              </p:ext>
            </p:extLst>
          </p:nvPr>
        </p:nvGraphicFramePr>
        <p:xfrm>
          <a:off x="6317223" y="1864126"/>
          <a:ext cx="5577389" cy="3593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656">
                  <a:extLst>
                    <a:ext uri="{9D8B030D-6E8A-4147-A177-3AD203B41FA5}">
                      <a16:colId xmlns:a16="http://schemas.microsoft.com/office/drawing/2014/main" val="154528785"/>
                    </a:ext>
                  </a:extLst>
                </a:gridCol>
                <a:gridCol w="1168997">
                  <a:extLst>
                    <a:ext uri="{9D8B030D-6E8A-4147-A177-3AD203B41FA5}">
                      <a16:colId xmlns:a16="http://schemas.microsoft.com/office/drawing/2014/main" val="644117494"/>
                    </a:ext>
                  </a:extLst>
                </a:gridCol>
                <a:gridCol w="1316974">
                  <a:extLst>
                    <a:ext uri="{9D8B030D-6E8A-4147-A177-3AD203B41FA5}">
                      <a16:colId xmlns:a16="http://schemas.microsoft.com/office/drawing/2014/main" val="171654968"/>
                    </a:ext>
                  </a:extLst>
                </a:gridCol>
                <a:gridCol w="1093762">
                  <a:extLst>
                    <a:ext uri="{9D8B030D-6E8A-4147-A177-3AD203B41FA5}">
                      <a16:colId xmlns:a16="http://schemas.microsoft.com/office/drawing/2014/main" val="2796662845"/>
                    </a:ext>
                  </a:extLst>
                </a:gridCol>
              </a:tblGrid>
              <a:tr h="624275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Surprise-Enhanced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Momentum-Only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S&amp;P 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32107"/>
                  </a:ext>
                </a:extLst>
              </a:tr>
              <a:tr h="883121">
                <a:tc>
                  <a:txBody>
                    <a:bodyPr/>
                    <a:lstStyle/>
                    <a:p>
                      <a:r>
                        <a:rPr lang="en-US" sz="1600"/>
                        <a:t>Excess Returns* </a:t>
                      </a: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(Annualized) 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13.2%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11.2%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034949"/>
                  </a:ext>
                </a:extLst>
              </a:tr>
              <a:tr h="624275">
                <a:tc>
                  <a:txBody>
                    <a:bodyPr/>
                    <a:lstStyle/>
                    <a:p>
                      <a:r>
                        <a:rPr lang="en-US" sz="1600"/>
                        <a:t>Sharpe Ratio (Annualized)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738809"/>
                  </a:ext>
                </a:extLst>
              </a:tr>
              <a:tr h="8831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/>
                        <a:t>CAPM Alpha 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(Annualized) 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2.0%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0.4%</a:t>
                      </a:r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N/A</a:t>
                      </a:r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076809"/>
                  </a:ext>
                </a:extLst>
              </a:tr>
              <a:tr h="426335">
                <a:tc>
                  <a:txBody>
                    <a:bodyPr/>
                    <a:lstStyle/>
                    <a:p>
                      <a:r>
                        <a:rPr lang="en-US" sz="1600"/>
                        <a:t>Maximum Drawdown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770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E4938065-06A6-DB09-C86D-BC5973A46D2D}"/>
              </a:ext>
            </a:extLst>
          </p:cNvPr>
          <p:cNvSpPr txBox="1"/>
          <p:nvPr/>
        </p:nvSpPr>
        <p:spPr>
          <a:xfrm>
            <a:off x="6268824" y="5530391"/>
            <a:ext cx="564037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45720" rIns="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1200">
                <a:cs typeface="Arial"/>
              </a:rPr>
              <a:t>*Excess return over risk-free rate</a:t>
            </a:r>
          </a:p>
        </p:txBody>
      </p:sp>
    </p:spTree>
    <p:extLst>
      <p:ext uri="{BB962C8B-B14F-4D97-AF65-F5344CB8AC3E}">
        <p14:creationId xmlns:p14="http://schemas.microsoft.com/office/powerpoint/2010/main" val="4043165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72827-E39F-CAD9-78DB-4798B054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00" y="483966"/>
            <a:ext cx="11376000" cy="900000"/>
          </a:xfrm>
        </p:spPr>
        <p:txBody>
          <a:bodyPr/>
          <a:lstStyle/>
          <a:p>
            <a:r>
              <a:rPr lang="en-US"/>
              <a:t>Fundamental-Surprise-Enhanced Momentum Strategy (FSEM)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30BB6-BFEF-B107-A85D-96AB6C0BC9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791360-C397-3CBD-4EF3-993936926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42452"/>
              </p:ext>
            </p:extLst>
          </p:nvPr>
        </p:nvGraphicFramePr>
        <p:xfrm>
          <a:off x="408000" y="2511550"/>
          <a:ext cx="4572698" cy="36882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97908">
                  <a:extLst>
                    <a:ext uri="{9D8B030D-6E8A-4147-A177-3AD203B41FA5}">
                      <a16:colId xmlns:a16="http://schemas.microsoft.com/office/drawing/2014/main" val="3344028468"/>
                    </a:ext>
                  </a:extLst>
                </a:gridCol>
                <a:gridCol w="1674790">
                  <a:extLst>
                    <a:ext uri="{9D8B030D-6E8A-4147-A177-3AD203B41FA5}">
                      <a16:colId xmlns:a16="http://schemas.microsoft.com/office/drawing/2014/main" val="2053878194"/>
                    </a:ext>
                  </a:extLst>
                </a:gridCol>
              </a:tblGrid>
              <a:tr h="335295">
                <a:tc>
                  <a:txBody>
                    <a:bodyPr/>
                    <a:lstStyle/>
                    <a:p>
                      <a:r>
                        <a:rPr lang="en-US" sz="1600"/>
                        <a:t>Top 10 Holdings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Total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466694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1. Nike (NKE)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12355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2. Copart (CPRT)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831089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3. General Mills (GIS)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71763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4. First Republic Bank (FRC)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910688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5. </a:t>
                      </a:r>
                      <a:r>
                        <a:rPr lang="en-US" sz="1600" err="1"/>
                        <a:t>Paychecx</a:t>
                      </a:r>
                      <a:r>
                        <a:rPr lang="en-US" sz="1600"/>
                        <a:t> (PAYX)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196310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6. RPM International (RPM)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08999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7. Brown-Forman Corp. (BF)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16341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8. Darden Restaurants (DRI)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182602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9. Dollar General (DG)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681304"/>
                  </a:ext>
                </a:extLst>
              </a:tr>
              <a:tr h="3352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10. Progressive Corp (PGR)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55993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744E672-27D3-8C84-5D7B-21D44A7E83C5}"/>
              </a:ext>
            </a:extLst>
          </p:cNvPr>
          <p:cNvSpPr/>
          <p:nvPr/>
        </p:nvSpPr>
        <p:spPr>
          <a:xfrm>
            <a:off x="405047" y="1078644"/>
            <a:ext cx="10941986" cy="126420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" rIns="108000" bIns="46800" rtlCol="0" anchor="ctr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/>
              <a:t>Only consider companies in their pre-earnings-release month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/>
              <a:t>Use Momentum factors like 1-Year momentum to pre-screen companies</a:t>
            </a:r>
            <a:endParaRPr lang="en-US">
              <a:cs typeface="Arial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/>
              <a:t>Predicted earnings surprises before the release and rank them accordingly</a:t>
            </a:r>
            <a:endParaRPr lang="en-US">
              <a:cs typeface="Arial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/>
              <a:t>Every month, long additional top 25 stocks in terms of earnings surprise and hold for 2 months</a:t>
            </a:r>
            <a:endParaRPr lang="en-US"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80A744-16CD-615C-95EC-FFCAA3EC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67" y="2452935"/>
            <a:ext cx="5855261" cy="391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26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7AAC-8C2D-9D63-D722-89BB7BAB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Integration and Model Selection for EPS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E42DD-DE2A-A16A-8596-9A54103979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1132C-3D84-6914-4068-4D4ADC938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8" y="1219200"/>
            <a:ext cx="1512167" cy="2215470"/>
          </a:xfrm>
        </p:spPr>
        <p:txBody>
          <a:bodyPr/>
          <a:lstStyle/>
          <a:p>
            <a:r>
              <a:rPr lang="en-US" b="1"/>
              <a:t>EPS Prediction </a:t>
            </a:r>
            <a:r>
              <a:rPr lang="en-US"/>
              <a:t>with </a:t>
            </a:r>
            <a:r>
              <a:rPr lang="en-US" b="1"/>
              <a:t>Random Forest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F4ADEB-DC7E-4332-A2B1-593B2F6ED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22574" y="1219200"/>
            <a:ext cx="4208784" cy="2223325"/>
          </a:xfrm>
        </p:spPr>
        <p:txBody>
          <a:bodyPr vert="horz" lIns="144000" tIns="108000" rIns="144000" bIns="108000" rtlCol="0" anchor="t">
            <a:noAutofit/>
          </a:bodyPr>
          <a:lstStyle/>
          <a:p>
            <a:r>
              <a:rPr lang="en-CA" b="0" i="0" u="none" strike="noStrike">
                <a:solidFill>
                  <a:srgbClr val="000000"/>
                </a:solidFill>
                <a:effectLst/>
              </a:rPr>
              <a:t>Achieved an </a:t>
            </a:r>
            <a:r>
              <a:rPr lang="en-CA" b="1" i="0" u="none" strike="noStrike">
                <a:solidFill>
                  <a:srgbClr val="FF0000"/>
                </a:solidFill>
                <a:effectLst/>
              </a:rPr>
              <a:t>R² of 87% </a:t>
            </a:r>
            <a:r>
              <a:rPr lang="en-CA" b="0" i="0" u="none" strike="noStrike">
                <a:solidFill>
                  <a:srgbClr val="000000"/>
                </a:solidFill>
                <a:effectLst/>
              </a:rPr>
              <a:t>when predicting EPS</a:t>
            </a:r>
            <a:r>
              <a:rPr lang="en-CA">
                <a:solidFill>
                  <a:srgbClr val="000000"/>
                </a:solidFill>
              </a:rPr>
              <a:t> using random forest --- suitable for high-dimensional dataset (</a:t>
            </a:r>
            <a:r>
              <a:rPr lang="en-CA">
                <a:solidFill>
                  <a:srgbClr val="000000"/>
                </a:solidFill>
                <a:ea typeface="+mn-lt"/>
                <a:cs typeface="+mn-lt"/>
              </a:rPr>
              <a:t>feature selection capability</a:t>
            </a:r>
            <a:r>
              <a:rPr lang="en-CA">
                <a:solidFill>
                  <a:srgbClr val="000000"/>
                </a:solidFill>
              </a:rPr>
              <a:t> &amp;</a:t>
            </a:r>
            <a:r>
              <a:rPr lang="en-CA">
                <a:solidFill>
                  <a:srgbClr val="000000"/>
                </a:solidFill>
                <a:ea typeface="+mn-lt"/>
                <a:cs typeface="+mn-lt"/>
              </a:rPr>
              <a:t> robustness to irrelevant features</a:t>
            </a:r>
            <a:r>
              <a:rPr lang="en-CA">
                <a:solidFill>
                  <a:srgbClr val="000000"/>
                </a:solidFill>
              </a:rPr>
              <a:t>) and easy to get feature importance. We train the model in a rolling window.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1C7037-7BAC-04EB-DE78-641F515EB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24" y="1219200"/>
            <a:ext cx="1512167" cy="1783409"/>
          </a:xfrm>
        </p:spPr>
        <p:txBody>
          <a:bodyPr/>
          <a:lstStyle/>
          <a:p>
            <a:r>
              <a:rPr lang="en-US"/>
              <a:t>Additional Data Integration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87BE4E-0849-8EDD-343C-8E6A27DFB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25966" y="1219200"/>
            <a:ext cx="3816000" cy="1783409"/>
          </a:xfrm>
        </p:spPr>
        <p:txBody>
          <a:bodyPr vert="horz" lIns="144000" tIns="108000" rIns="144000" bIns="108000" rtlCol="0" anchor="t">
            <a:noAutofit/>
          </a:bodyPr>
          <a:lstStyle/>
          <a:p>
            <a:r>
              <a:rPr lang="en-US"/>
              <a:t>Supplemented the original 147 factors with 67 </a:t>
            </a:r>
            <a:r>
              <a:rPr lang="en-US" b="1">
                <a:solidFill>
                  <a:schemeClr val="accent6"/>
                </a:solidFill>
              </a:rPr>
              <a:t>financial ratios </a:t>
            </a:r>
            <a:r>
              <a:rPr lang="en-US"/>
              <a:t>from WRDS and </a:t>
            </a:r>
            <a:r>
              <a:rPr lang="en-US" b="1">
                <a:solidFill>
                  <a:schemeClr val="accent6"/>
                </a:solidFill>
              </a:rPr>
              <a:t>macroeconomic indicators </a:t>
            </a:r>
            <a:r>
              <a:rPr lang="en-US"/>
              <a:t>from the Federal Reserve Bank of Philadelphia, also considered their interaction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13DD7-ECA1-C0AF-3FE9-C1137FFA0BA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07368" y="3500845"/>
            <a:ext cx="1512167" cy="2163339"/>
          </a:xfrm>
        </p:spPr>
        <p:txBody>
          <a:bodyPr/>
          <a:lstStyle/>
          <a:p>
            <a:r>
              <a:rPr lang="en-US"/>
              <a:t>Innovative Investment Strategy to Capture Surprise Overlay</a:t>
            </a:r>
            <a:endParaRPr lang="en-US">
              <a:cs typeface="Arial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25422B-3E52-066E-9929-C4DF4383F78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922573" y="3500845"/>
            <a:ext cx="4216638" cy="2186906"/>
          </a:xfrm>
        </p:spPr>
        <p:txBody>
          <a:bodyPr vert="horz" lIns="144000" tIns="108000" rIns="144000" bIns="108000" rtlCol="0" anchor="t">
            <a:noAutofit/>
          </a:bodyPr>
          <a:lstStyle/>
          <a:p>
            <a:r>
              <a:rPr lang="en-US"/>
              <a:t>Focus on locating the last month of each fiscal quarter, utilizing the </a:t>
            </a:r>
            <a:r>
              <a:rPr lang="en-US" b="1">
                <a:solidFill>
                  <a:srgbClr val="FF0000"/>
                </a:solidFill>
              </a:rPr>
              <a:t>latest data</a:t>
            </a:r>
            <a:r>
              <a:rPr lang="en-US"/>
              <a:t>, and investing over a 2-month period to capture gains from earnings surprises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16FE7A6-80B0-C006-93DF-FA1D4848BDB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Surprisingly the added data didn’t give much signal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D6E82B-FABC-BE12-6187-7F835D64E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260" y="3014331"/>
            <a:ext cx="5688000" cy="276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8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6398-8CAB-064D-A0FB-FA2F7349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Overperformed the S&amp;P 500 and Momentum-only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F310E-3F89-F936-2514-B4454364B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32A9DA-DEBE-0677-6238-12245C823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813871"/>
              </p:ext>
            </p:extLst>
          </p:nvPr>
        </p:nvGraphicFramePr>
        <p:xfrm>
          <a:off x="1406137" y="1492016"/>
          <a:ext cx="9378459" cy="420849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67756">
                  <a:extLst>
                    <a:ext uri="{9D8B030D-6E8A-4147-A177-3AD203B41FA5}">
                      <a16:colId xmlns:a16="http://schemas.microsoft.com/office/drawing/2014/main" val="154528785"/>
                    </a:ext>
                  </a:extLst>
                </a:gridCol>
                <a:gridCol w="2135831">
                  <a:extLst>
                    <a:ext uri="{9D8B030D-6E8A-4147-A177-3AD203B41FA5}">
                      <a16:colId xmlns:a16="http://schemas.microsoft.com/office/drawing/2014/main" val="644117494"/>
                    </a:ext>
                  </a:extLst>
                </a:gridCol>
                <a:gridCol w="2135831">
                  <a:extLst>
                    <a:ext uri="{9D8B030D-6E8A-4147-A177-3AD203B41FA5}">
                      <a16:colId xmlns:a16="http://schemas.microsoft.com/office/drawing/2014/main" val="171654968"/>
                    </a:ext>
                  </a:extLst>
                </a:gridCol>
                <a:gridCol w="2039041">
                  <a:extLst>
                    <a:ext uri="{9D8B030D-6E8A-4147-A177-3AD203B41FA5}">
                      <a16:colId xmlns:a16="http://schemas.microsoft.com/office/drawing/2014/main" val="2796662845"/>
                    </a:ext>
                  </a:extLst>
                </a:gridCol>
              </a:tblGrid>
              <a:tr h="411856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Surprise-Enhanced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Momentum-Only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S&amp;P 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332107"/>
                  </a:ext>
                </a:extLst>
              </a:tr>
              <a:tr h="411856">
                <a:tc>
                  <a:txBody>
                    <a:bodyPr/>
                    <a:lstStyle/>
                    <a:p>
                      <a:r>
                        <a:rPr lang="en-US" sz="1600"/>
                        <a:t>Average annualized portfolio returns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13.2%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11.2%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034949"/>
                  </a:ext>
                </a:extLst>
              </a:tr>
              <a:tr h="411856">
                <a:tc>
                  <a:txBody>
                    <a:bodyPr/>
                    <a:lstStyle/>
                    <a:p>
                      <a:r>
                        <a:rPr lang="en-US" sz="1600"/>
                        <a:t>Annualized portfolio standard deviation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18.0%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19.6%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14.8%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344959"/>
                  </a:ext>
                </a:extLst>
              </a:tr>
              <a:tr h="4118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Annualized Alpha (market risk-adjusted return)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5790"/>
                  </a:ext>
                </a:extLst>
              </a:tr>
              <a:tr h="411856">
                <a:tc>
                  <a:txBody>
                    <a:bodyPr/>
                    <a:lstStyle/>
                    <a:p>
                      <a:r>
                        <a:rPr lang="en-US" sz="1600"/>
                        <a:t>Sharpe Ratio (annualized)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0738809"/>
                  </a:ext>
                </a:extLst>
              </a:tr>
              <a:tr h="411856">
                <a:tc>
                  <a:txBody>
                    <a:bodyPr/>
                    <a:lstStyle/>
                    <a:p>
                      <a:r>
                        <a:rPr lang="en-US" sz="1600"/>
                        <a:t>Information Ratio (annualized)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172552"/>
                  </a:ext>
                </a:extLst>
              </a:tr>
              <a:tr h="411856">
                <a:tc>
                  <a:txBody>
                    <a:bodyPr/>
                    <a:lstStyle/>
                    <a:p>
                      <a:r>
                        <a:rPr lang="en-US" sz="1600"/>
                        <a:t>Maximum drawdown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7704"/>
                  </a:ext>
                </a:extLst>
              </a:tr>
              <a:tr h="411856">
                <a:tc>
                  <a:txBody>
                    <a:bodyPr/>
                    <a:lstStyle/>
                    <a:p>
                      <a:r>
                        <a:rPr lang="en-US" sz="1600"/>
                        <a:t>Maximum one-month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20.3%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612036"/>
                  </a:ext>
                </a:extLst>
              </a:tr>
              <a:tr h="411856">
                <a:tc>
                  <a:txBody>
                    <a:bodyPr/>
                    <a:lstStyle/>
                    <a:p>
                      <a:r>
                        <a:rPr lang="en-US" sz="1600"/>
                        <a:t>Annualized Portfolio Turnover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570%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88878"/>
                  </a:ext>
                </a:extLst>
              </a:tr>
            </a:tbl>
          </a:graphicData>
        </a:graphic>
      </p:graphicFrame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BA47EEA-5AB3-CA22-9E70-8180796ED55E}"/>
              </a:ext>
            </a:extLst>
          </p:cNvPr>
          <p:cNvSpPr txBox="1">
            <a:spLocks/>
          </p:cNvSpPr>
          <p:nvPr/>
        </p:nvSpPr>
        <p:spPr>
          <a:xfrm>
            <a:off x="0" y="5865799"/>
            <a:ext cx="12192000" cy="371513"/>
          </a:xfrm>
          <a:prstGeom prst="rect">
            <a:avLst/>
          </a:prstGeom>
          <a:solidFill>
            <a:schemeClr val="accent6"/>
          </a:solidFill>
        </p:spPr>
        <p:txBody>
          <a:bodyPr anchor="b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4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6000" indent="-3960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accent6"/>
              </a:buClr>
              <a:buFont typeface="+mj-lt"/>
              <a:buAutoNum type="arabicPeriod"/>
              <a:defRPr sz="18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288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+mj-lt"/>
              <a:buAutoNum type="alphaLcParenR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​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000" indent="-180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>
                <a:solidFill>
                  <a:schemeClr val="bg1"/>
                </a:solidFill>
              </a:rPr>
              <a:t> These results are based on excess returns</a:t>
            </a:r>
          </a:p>
        </p:txBody>
      </p:sp>
    </p:spTree>
    <p:extLst>
      <p:ext uri="{BB962C8B-B14F-4D97-AF65-F5344CB8AC3E}">
        <p14:creationId xmlns:p14="http://schemas.microsoft.com/office/powerpoint/2010/main" val="274229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191E-8A5E-434D-6A91-82E6364D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Strategy Discussion &amp;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B819E-DD67-94D5-25F4-DE9B81B0E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380DD-B24C-0C38-8FFD-377E560B5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8" y="1570083"/>
            <a:ext cx="2160239" cy="900000"/>
          </a:xfrm>
        </p:spPr>
        <p:txBody>
          <a:bodyPr/>
          <a:lstStyle/>
          <a:p>
            <a:r>
              <a:rPr lang="en-CA" b="0" i="0" u="none" strike="noStrike">
                <a:effectLst/>
              </a:rPr>
              <a:t>Performance Overview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C3D976-AD5A-ACB6-90F4-598840F7A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368" y="2512883"/>
            <a:ext cx="2160239" cy="2327638"/>
          </a:xfrm>
        </p:spPr>
        <p:txBody>
          <a:bodyPr/>
          <a:lstStyle/>
          <a:p>
            <a:r>
              <a:rPr lang="en-US"/>
              <a:t>Future Improvement Strategies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2B9914-1D04-BEE0-AF7C-556072D60AD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2783368" y="2533480"/>
            <a:ext cx="9000000" cy="2327634"/>
          </a:xfrm>
        </p:spPr>
        <p:txBody>
          <a:bodyPr vert="horz" lIns="216000" tIns="72000" rIns="216000" bIns="72000" rtlCol="0" anchor="t">
            <a:noAutofit/>
          </a:bodyPr>
          <a:lstStyle/>
          <a:p>
            <a:r>
              <a:rPr lang="en-US">
                <a:cs typeface="Arial"/>
              </a:rPr>
              <a:t>2-direction improvements:</a:t>
            </a:r>
            <a:endParaRPr lang="zh-CN">
              <a:cs typeface="Arial"/>
            </a:endParaRPr>
          </a:p>
          <a:p>
            <a:r>
              <a:rPr lang="en-US">
                <a:cs typeface="Arial"/>
              </a:rPr>
              <a:t>1. To capture more fundamental surprise info: incorporate other fundamental surprises like </a:t>
            </a:r>
            <a:r>
              <a:rPr lang="en-US">
                <a:solidFill>
                  <a:srgbClr val="FF0000"/>
                </a:solidFill>
                <a:cs typeface="Arial"/>
              </a:rPr>
              <a:t>sales,</a:t>
            </a:r>
            <a:r>
              <a:rPr lang="en-US">
                <a:cs typeface="Arial"/>
              </a:rPr>
              <a:t> </a:t>
            </a:r>
            <a:r>
              <a:rPr lang="en-US">
                <a:solidFill>
                  <a:srgbClr val="00B050"/>
                </a:solidFill>
                <a:cs typeface="Arial"/>
              </a:rPr>
              <a:t>cash flow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etc</a:t>
            </a:r>
            <a:endParaRPr lang="en-US">
              <a:cs typeface="Arial"/>
            </a:endParaRPr>
          </a:p>
          <a:p>
            <a:pPr>
              <a:buNone/>
            </a:pPr>
            <a:r>
              <a:rPr lang="en-US">
                <a:cs typeface="Arial"/>
              </a:rPr>
              <a:t>2. To develop a multi-factor model: incorporate factors like </a:t>
            </a:r>
            <a:r>
              <a:rPr lang="en-US">
                <a:solidFill>
                  <a:srgbClr val="FF0000"/>
                </a:solidFill>
                <a:cs typeface="Arial"/>
              </a:rPr>
              <a:t>quality</a:t>
            </a:r>
            <a:r>
              <a:rPr lang="en-US">
                <a:cs typeface="Arial"/>
              </a:rPr>
              <a:t>, </a:t>
            </a:r>
            <a:r>
              <a:rPr lang="en-US">
                <a:solidFill>
                  <a:srgbClr val="00B050"/>
                </a:solidFill>
                <a:cs typeface="Arial"/>
              </a:rPr>
              <a:t>minimum volatility</a:t>
            </a:r>
            <a:r>
              <a:rPr lang="en-US">
                <a:cs typeface="Arial"/>
              </a:rPr>
              <a:t> etc. instead of using only price-based factors</a:t>
            </a:r>
          </a:p>
          <a:p>
            <a:r>
              <a:rPr lang="en-US">
                <a:cs typeface="Arial"/>
              </a:rPr>
              <a:t>Since factor performance cycle depends on market regimes, we can use machine learning to identify these regimes and develop a </a:t>
            </a:r>
            <a:r>
              <a:rPr lang="en-US">
                <a:solidFill>
                  <a:srgbClr val="FF0000"/>
                </a:solidFill>
                <a:cs typeface="Arial"/>
              </a:rPr>
              <a:t>dynamic weighting schemes</a:t>
            </a:r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endParaRPr lang="en-US">
              <a:cs typeface="Arial"/>
            </a:endParaRPr>
          </a:p>
          <a:p>
            <a:pPr>
              <a:buNone/>
            </a:pPr>
            <a:endParaRPr lang="en-US">
              <a:cs typeface="Arial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0E59AD4-200A-6F99-819C-325EB5D1C50C}"/>
              </a:ext>
            </a:extLst>
          </p:cNvPr>
          <p:cNvSpPr txBox="1">
            <a:spLocks/>
          </p:cNvSpPr>
          <p:nvPr/>
        </p:nvSpPr>
        <p:spPr>
          <a:xfrm>
            <a:off x="407368" y="4996592"/>
            <a:ext cx="2160239" cy="1142117"/>
          </a:xfrm>
          <a:prstGeom prst="rect">
            <a:avLst/>
          </a:prstGeom>
          <a:solidFill>
            <a:schemeClr val="tx2"/>
          </a:solidFill>
        </p:spPr>
        <p:txBody>
          <a:bodyPr vert="horz" lIns="144000" tIns="72000" rIns="144000" bIns="7200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Tx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ClrTx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accent6"/>
              </a:buClr>
              <a:buFont typeface="+mj-lt"/>
              <a:buNone/>
              <a:defRPr sz="160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+mj-lt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Unexpected Model Behaviors</a:t>
            </a:r>
            <a:endParaRPr lang="en-US">
              <a:cs typeface="Arial"/>
            </a:endParaRP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C008CF84-380F-64C7-D034-887B23D4E12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2783368" y="1566023"/>
            <a:ext cx="9000000" cy="933144"/>
          </a:xfrm>
        </p:spPr>
        <p:txBody>
          <a:bodyPr vert="horz" lIns="216000" tIns="72000" rIns="216000" bIns="72000" rtlCol="0" anchor="t">
            <a:noAutofit/>
          </a:bodyPr>
          <a:lstStyle/>
          <a:p>
            <a:pPr>
              <a:buNone/>
            </a:pPr>
            <a:r>
              <a:rPr lang="zh-CN" altLang="en-US">
                <a:cs typeface="Arial"/>
              </a:rPr>
              <a:t>Our FSEM Strategy outperformed both momentum-only strategy and SP500. The improvement post-COVID was encouraging but needs more enhancement. </a:t>
            </a:r>
            <a:r>
              <a:rPr lang="en-US" altLang="en-US">
                <a:cs typeface="Arial"/>
              </a:rPr>
              <a:t>P</a:t>
            </a:r>
            <a:r>
              <a:rPr lang="zh-CN">
                <a:cs typeface="Arial"/>
              </a:rPr>
              <a:t>lease see attached in appendix</a:t>
            </a:r>
            <a:r>
              <a:rPr lang="en-US" altLang="zh-CN">
                <a:cs typeface="Arial"/>
              </a:rPr>
              <a:t>.</a:t>
            </a:r>
            <a:endParaRPr lang="zh-CN" altLang="en-US">
              <a:cs typeface="Arial"/>
            </a:endParaRPr>
          </a:p>
        </p:txBody>
      </p:sp>
      <p:sp>
        <p:nvSpPr>
          <p:cNvPr id="14" name="内容占位符 8">
            <a:extLst>
              <a:ext uri="{FF2B5EF4-FFF2-40B4-BE49-F238E27FC236}">
                <a16:creationId xmlns:a16="http://schemas.microsoft.com/office/drawing/2014/main" id="{1D52ACC5-2D53-B0C4-0A3F-7DD1417A4940}"/>
              </a:ext>
            </a:extLst>
          </p:cNvPr>
          <p:cNvSpPr txBox="1">
            <a:spLocks/>
          </p:cNvSpPr>
          <p:nvPr/>
        </p:nvSpPr>
        <p:spPr>
          <a:xfrm>
            <a:off x="2781308" y="4992964"/>
            <a:ext cx="8989703" cy="1139089"/>
          </a:xfrm>
          <a:prstGeom prst="rect">
            <a:avLst/>
          </a:prstGeom>
          <a:solidFill>
            <a:schemeClr val="bg2"/>
          </a:solidFill>
        </p:spPr>
        <p:txBody>
          <a:bodyPr vert="horz" lIns="216000" tIns="72000" rIns="216000" bIns="7200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SzPct val="100000"/>
              <a:buFont typeface="Arial" panose="020B0604020202020204" pitchFamily="34" charset="0"/>
              <a:buChar char="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4000" indent="-180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6000" indent="-144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Tx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96000" indent="-3960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6"/>
              </a:buClr>
              <a:buFont typeface="+mj-lt"/>
              <a:buAutoNum type="arabicPeriod"/>
              <a:defRPr sz="160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288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tx1"/>
              </a:buClr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SzPct val="100000"/>
              <a:buFont typeface="Arial" panose="020B0604020202020204" pitchFamily="34" charset="0"/>
              <a:buChar char="​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4000" indent="-18000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zh-CN" altLang="en-US">
                <a:cs typeface="Arial"/>
              </a:rPr>
              <a:t>Features of importance to predict EPS do not match the ones from </a:t>
            </a:r>
            <a:r>
              <a:rPr lang="zh-CN" altLang="en-US">
                <a:cs typeface="Arial"/>
                <a:hlinkClick r:id="rId2"/>
              </a:rPr>
              <a:t>van Binsbergen et al.</a:t>
            </a:r>
            <a:r>
              <a:rPr lang="zh-CN" altLang="en-US">
                <a:cs typeface="Arial"/>
              </a:rPr>
              <a:t> in the random forest model</a:t>
            </a:r>
          </a:p>
          <a:p>
            <a:pPr>
              <a:buNone/>
            </a:pPr>
            <a:r>
              <a:rPr lang="zh-CN" altLang="en-US">
                <a:cs typeface="Arial"/>
              </a:rPr>
              <a:t>CAPM alpha's t-statistics is only 0.837</a:t>
            </a:r>
          </a:p>
        </p:txBody>
      </p:sp>
    </p:spTree>
    <p:extLst>
      <p:ext uri="{BB962C8B-B14F-4D97-AF65-F5344CB8AC3E}">
        <p14:creationId xmlns:p14="http://schemas.microsoft.com/office/powerpoint/2010/main" val="2054476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191E-8A5E-434D-6A91-82E6364D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Times New Roman"/>
              </a:rPr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B819E-DD67-94D5-25F4-DE9B81B0E9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" name="图片 18" descr="图表, 折线图&#10;&#10;已自动生成说明">
            <a:extLst>
              <a:ext uri="{FF2B5EF4-FFF2-40B4-BE49-F238E27FC236}">
                <a16:creationId xmlns:a16="http://schemas.microsoft.com/office/drawing/2014/main" id="{52E425F9-FC04-BBC3-014C-1706B7B65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68" y="1177472"/>
            <a:ext cx="7640864" cy="508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11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McGill Template">
  <a:themeElements>
    <a:clrScheme name="Desjardins 2021">
      <a:dk1>
        <a:srgbClr val="000000"/>
      </a:dk1>
      <a:lt1>
        <a:srgbClr val="FFFFFF"/>
      </a:lt1>
      <a:dk2>
        <a:srgbClr val="323C46"/>
      </a:dk2>
      <a:lt2>
        <a:srgbClr val="DEE1E3"/>
      </a:lt2>
      <a:accent1>
        <a:srgbClr val="8C0F1E"/>
      </a:accent1>
      <a:accent2>
        <a:srgbClr val="282828"/>
      </a:accent2>
      <a:accent3>
        <a:srgbClr val="5D6770"/>
      </a:accent3>
      <a:accent4>
        <a:srgbClr val="D2BEAA"/>
      </a:accent4>
      <a:accent5>
        <a:srgbClr val="C8D2EB"/>
      </a:accent5>
      <a:accent6>
        <a:srgbClr val="ED1B2F"/>
      </a:accent6>
      <a:hlink>
        <a:srgbClr val="ED1B2F"/>
      </a:hlink>
      <a:folHlink>
        <a:srgbClr val="000000"/>
      </a:folHlink>
    </a:clrScheme>
    <a:fontScheme name="McGil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08000" tIns="46800" rIns="108000" bIns="46800" rtlCol="0" anchor="ctr"/>
      <a:lstStyle>
        <a:defPPr algn="ctr">
          <a:spcBef>
            <a:spcPts val="800"/>
          </a:spcBef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l">
          <a:spcBef>
            <a:spcPts val="1800"/>
          </a:spcBef>
          <a:defRPr sz="2000" dirty="0"/>
        </a:defPPr>
      </a:lstStyle>
    </a:txDef>
  </a:objectDefaults>
  <a:extraClrSchemeLst/>
  <a:custClrLst>
    <a:custClr name="Vert">
      <a:srgbClr val="058C42"/>
    </a:custClr>
    <a:custClr name="Jaune">
      <a:srgbClr val="F3B700"/>
    </a:custClr>
    <a:custClr name="Rouge">
      <a:srgbClr val="ED1B2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AAB4EB"/>
    </a:custClr>
    <a:custClr name="Dusk">
      <a:srgbClr val="F5D7DC"/>
    </a:custClr>
  </a:custClrLst>
  <a:extLst>
    <a:ext uri="{05A4C25C-085E-4340-85A3-A5531E510DB2}">
      <thm15:themeFamily xmlns:thm15="http://schemas.microsoft.com/office/thememl/2012/main" name="McGill Template" id="{58D04E58-F434-6742-8BAA-B2D3978BEC5D}" vid="{ED3DBFF7-B038-8740-8EDD-B4A57FF40FD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McGill Template</Template>
  <Application>Microsoft Office PowerPoint</Application>
  <PresentationFormat>Widescreen</PresentationFormat>
  <Slides>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McGill Template</vt:lpstr>
      <vt:lpstr>Fundamental-Surprise-Enhanced  Momentum Strategy  A Random Forest Detected Overlay</vt:lpstr>
      <vt:lpstr>Executive Summary</vt:lpstr>
      <vt:lpstr>Fundamental-Surprise-Enhanced Momentum Strategy (FSEM)</vt:lpstr>
      <vt:lpstr>Data Integration and Model Selection for EPS Prediction</vt:lpstr>
      <vt:lpstr>Overperformed the S&amp;P 500 and Momentum-only strategy</vt:lpstr>
      <vt:lpstr>Strategy Discussion &amp; Next Steps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Florentin Belfio</dc:creator>
  <cp:revision>1</cp:revision>
  <dcterms:created xsi:type="dcterms:W3CDTF">2024-10-02T02:31:00Z</dcterms:created>
  <dcterms:modified xsi:type="dcterms:W3CDTF">2024-10-04T01:24:41Z</dcterms:modified>
</cp:coreProperties>
</file>