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0.25582</cdr:x>
      <cdr:y>0</cdr:y>
    </cdr:from>
    <cdr:to>
      <cdr:x>0.81092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C835ACD1-2EB5-2DFF-AEA2-DB3C5E5EBE9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052194" y="0"/>
          <a:ext cx="6622756" cy="5035417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9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1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46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9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2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98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i="0" u="sng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Yash Shinde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16407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8D942-8FDB-4121-5919-93EB1F80C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04" y="2499923"/>
            <a:ext cx="7738391" cy="18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2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Total Sales for year and months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940219"/>
              </p:ext>
            </p:extLst>
          </p:nvPr>
        </p:nvGraphicFramePr>
        <p:xfrm>
          <a:off x="-516258" y="1401213"/>
          <a:ext cx="11930846" cy="5035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Yearly Sales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53041-FD8E-7590-3DD6-2D949AE5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7" y="1747606"/>
            <a:ext cx="6230585" cy="440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Quantity By Countries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1068C-A696-6578-5B56-5333A314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50" y="1769710"/>
            <a:ext cx="4138499" cy="39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1995</TotalTime>
  <Words>251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Segoe UI</vt:lpstr>
      <vt:lpstr>Segoe UI Light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yash shinde</cp:lastModifiedBy>
  <cp:revision>47</cp:revision>
  <dcterms:created xsi:type="dcterms:W3CDTF">2021-12-23T07:21:38Z</dcterms:created>
  <dcterms:modified xsi:type="dcterms:W3CDTF">2024-01-01T12:12:00Z</dcterms:modified>
</cp:coreProperties>
</file>