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71" r:id="rId5"/>
    <p:sldId id="272" r:id="rId6"/>
    <p:sldId id="281" r:id="rId7"/>
    <p:sldId id="274" r:id="rId8"/>
    <p:sldId id="275" r:id="rId9"/>
    <p:sldId id="276" r:id="rId10"/>
    <p:sldId id="277" r:id="rId11"/>
    <p:sldId id="278" r:id="rId12"/>
    <p:sldId id="296" r:id="rId13"/>
    <p:sldId id="29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 Pardi" initials="PP" lastIdx="2" clrIdx="0">
    <p:extLst>
      <p:ext uri="{19B8F6BF-5375-455C-9EA6-DF929625EA0E}">
        <p15:presenceInfo xmlns:p15="http://schemas.microsoft.com/office/powerpoint/2012/main" userId="S-1-5-21-2127521184-1604012920-1887927527-5379527" providerId="AD"/>
      </p:ext>
    </p:extLst>
  </p:cmAuthor>
  <p:cmAuthor id="2" name="Gerry O'Brien" initials="GO" lastIdx="1" clrIdx="1">
    <p:extLst>
      <p:ext uri="{19B8F6BF-5375-455C-9EA6-DF929625EA0E}">
        <p15:presenceInfo xmlns:p15="http://schemas.microsoft.com/office/powerpoint/2012/main" userId="S-1-5-21-2127521184-1604012920-1887927527-24436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691" autoAdjust="0"/>
    <p:restoredTop sz="74777" autoAdjust="0"/>
  </p:normalViewPr>
  <p:slideViewPr>
    <p:cSldViewPr snapToGrid="0">
      <p:cViewPr varScale="1">
        <p:scale>
          <a:sx n="83" d="100"/>
          <a:sy n="83" d="100"/>
        </p:scale>
        <p:origin x="1494" y="90"/>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11-11T13:59:15.080" idx="1">
    <p:pos x="3535" y="3159"/>
    <p:text>Will this be understood by our audience?</p:text>
    <p:extLst>
      <p:ext uri="{C676402C-5697-4E1C-873F-D02D1690AC5C}">
        <p15:threadingInfo xmlns:p15="http://schemas.microsoft.com/office/powerpoint/2012/main" timeZoneBias="480"/>
      </p:ext>
    </p:extLst>
  </p:cm>
  <p:cm authorId="2" dt="2013-11-12T09:35:53.327" idx="1">
    <p:pos x="3535" y="3255"/>
    <p:text>Perhaps but we'll elaborate when we go over this.</p:text>
    <p:extLst>
      <p:ext uri="{C676402C-5697-4E1C-873F-D02D1690AC5C}">
        <p15:threadingInfo xmlns:p15="http://schemas.microsoft.com/office/powerpoint/2012/main" timeZoneBias="480">
          <p15:parentCm authorId="1" idx="1"/>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69F320-27A3-4C3D-A15F-CD85EF21AAC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A2E8C883-18A8-4FCF-B757-C4B1636FBB58}">
      <dgm:prSet phldrT="[Text]"/>
      <dgm:spPr/>
      <dgm:t>
        <a:bodyPr/>
        <a:lstStyle/>
        <a:p>
          <a:r>
            <a:rPr lang="en-US" dirty="0" smtClean="0"/>
            <a:t>Requirements</a:t>
          </a:r>
          <a:endParaRPr lang="en-US" dirty="0"/>
        </a:p>
      </dgm:t>
    </dgm:pt>
    <dgm:pt modelId="{787F3928-6F02-49AE-86C5-F5C9EDF317F7}" type="parTrans" cxnId="{88E3B71C-37D1-47A3-A76A-87C5D2DF95B6}">
      <dgm:prSet/>
      <dgm:spPr/>
      <dgm:t>
        <a:bodyPr/>
        <a:lstStyle/>
        <a:p>
          <a:endParaRPr lang="en-US"/>
        </a:p>
      </dgm:t>
    </dgm:pt>
    <dgm:pt modelId="{A8FA1FC5-5246-4EDB-8621-50850CFC9477}" type="sibTrans" cxnId="{88E3B71C-37D1-47A3-A76A-87C5D2DF95B6}">
      <dgm:prSet/>
      <dgm:spPr/>
      <dgm:t>
        <a:bodyPr/>
        <a:lstStyle/>
        <a:p>
          <a:endParaRPr lang="en-US"/>
        </a:p>
      </dgm:t>
    </dgm:pt>
    <dgm:pt modelId="{BA342B18-4932-4390-AB15-D9C778138B5E}">
      <dgm:prSet phldrT="[Text]"/>
      <dgm:spPr/>
      <dgm:t>
        <a:bodyPr/>
        <a:lstStyle/>
        <a:p>
          <a:r>
            <a:rPr lang="en-US" dirty="0" smtClean="0"/>
            <a:t>Design</a:t>
          </a:r>
          <a:endParaRPr lang="en-US" dirty="0"/>
        </a:p>
      </dgm:t>
    </dgm:pt>
    <dgm:pt modelId="{C00B2619-C060-409E-8024-FCA6125A2E7D}" type="parTrans" cxnId="{389835A6-A924-4FBF-8123-E704CE377DB8}">
      <dgm:prSet/>
      <dgm:spPr/>
      <dgm:t>
        <a:bodyPr/>
        <a:lstStyle/>
        <a:p>
          <a:endParaRPr lang="en-US"/>
        </a:p>
      </dgm:t>
    </dgm:pt>
    <dgm:pt modelId="{3E978E2A-2431-4430-93CF-A9CA0D28EE38}" type="sibTrans" cxnId="{389835A6-A924-4FBF-8123-E704CE377DB8}">
      <dgm:prSet/>
      <dgm:spPr/>
      <dgm:t>
        <a:bodyPr/>
        <a:lstStyle/>
        <a:p>
          <a:endParaRPr lang="en-US"/>
        </a:p>
      </dgm:t>
    </dgm:pt>
    <dgm:pt modelId="{6F628CF6-FA7E-44B7-B5B9-80C72C7A78DA}">
      <dgm:prSet phldrT="[Text]"/>
      <dgm:spPr/>
      <dgm:t>
        <a:bodyPr/>
        <a:lstStyle/>
        <a:p>
          <a:r>
            <a:rPr lang="en-US" dirty="0" smtClean="0"/>
            <a:t>Development</a:t>
          </a:r>
          <a:endParaRPr lang="en-US" dirty="0"/>
        </a:p>
      </dgm:t>
    </dgm:pt>
    <dgm:pt modelId="{A12F4958-6373-40C9-BE0C-BACFAD83F1EF}" type="parTrans" cxnId="{2F2255A1-B034-486F-B408-BFCCFDD1DA99}">
      <dgm:prSet/>
      <dgm:spPr/>
      <dgm:t>
        <a:bodyPr/>
        <a:lstStyle/>
        <a:p>
          <a:endParaRPr lang="en-US"/>
        </a:p>
      </dgm:t>
    </dgm:pt>
    <dgm:pt modelId="{364D3B1D-EE51-450E-AAD2-AFE6A7095735}" type="sibTrans" cxnId="{2F2255A1-B034-486F-B408-BFCCFDD1DA99}">
      <dgm:prSet/>
      <dgm:spPr/>
      <dgm:t>
        <a:bodyPr/>
        <a:lstStyle/>
        <a:p>
          <a:endParaRPr lang="en-US"/>
        </a:p>
      </dgm:t>
    </dgm:pt>
    <dgm:pt modelId="{75C4D6B0-A319-4376-BCE0-1D65FA20463A}">
      <dgm:prSet phldrT="[Text]"/>
      <dgm:spPr/>
      <dgm:t>
        <a:bodyPr/>
        <a:lstStyle/>
        <a:p>
          <a:r>
            <a:rPr lang="en-US" dirty="0" smtClean="0"/>
            <a:t>Test</a:t>
          </a:r>
          <a:endParaRPr lang="en-US" dirty="0"/>
        </a:p>
      </dgm:t>
    </dgm:pt>
    <dgm:pt modelId="{87866FCB-19A7-4D82-9282-39DF89809476}" type="parTrans" cxnId="{83E86556-4D05-411F-BE93-85B1AF022082}">
      <dgm:prSet/>
      <dgm:spPr/>
      <dgm:t>
        <a:bodyPr/>
        <a:lstStyle/>
        <a:p>
          <a:endParaRPr lang="en-US"/>
        </a:p>
      </dgm:t>
    </dgm:pt>
    <dgm:pt modelId="{591C10DF-E2C1-4B5F-AD45-7369C2601B81}" type="sibTrans" cxnId="{83E86556-4D05-411F-BE93-85B1AF022082}">
      <dgm:prSet/>
      <dgm:spPr/>
      <dgm:t>
        <a:bodyPr/>
        <a:lstStyle/>
        <a:p>
          <a:endParaRPr lang="en-US"/>
        </a:p>
      </dgm:t>
    </dgm:pt>
    <dgm:pt modelId="{4AAED83C-9253-4CA8-8137-0B2448D5BA96}">
      <dgm:prSet phldrT="[Text]"/>
      <dgm:spPr/>
      <dgm:t>
        <a:bodyPr/>
        <a:lstStyle/>
        <a:p>
          <a:r>
            <a:rPr lang="en-US" dirty="0" smtClean="0"/>
            <a:t>Maintain</a:t>
          </a:r>
          <a:endParaRPr lang="en-US" dirty="0"/>
        </a:p>
      </dgm:t>
    </dgm:pt>
    <dgm:pt modelId="{BC65E5E7-0F06-403C-9D1E-756061304BFD}" type="parTrans" cxnId="{B0EC733C-C53C-43AF-AC77-D346FBADE833}">
      <dgm:prSet/>
      <dgm:spPr/>
      <dgm:t>
        <a:bodyPr/>
        <a:lstStyle/>
        <a:p>
          <a:endParaRPr lang="en-US"/>
        </a:p>
      </dgm:t>
    </dgm:pt>
    <dgm:pt modelId="{77ED9967-2447-4DDB-A4B6-4F67DDD0BC59}" type="sibTrans" cxnId="{B0EC733C-C53C-43AF-AC77-D346FBADE833}">
      <dgm:prSet/>
      <dgm:spPr/>
      <dgm:t>
        <a:bodyPr/>
        <a:lstStyle/>
        <a:p>
          <a:endParaRPr lang="en-US"/>
        </a:p>
      </dgm:t>
    </dgm:pt>
    <dgm:pt modelId="{00D9351C-909D-4191-A661-7E2F48BF617D}" type="pres">
      <dgm:prSet presAssocID="{5969F320-27A3-4C3D-A15F-CD85EF21AAC9}" presName="cycle" presStyleCnt="0">
        <dgm:presLayoutVars>
          <dgm:dir/>
          <dgm:resizeHandles val="exact"/>
        </dgm:presLayoutVars>
      </dgm:prSet>
      <dgm:spPr/>
      <dgm:t>
        <a:bodyPr/>
        <a:lstStyle/>
        <a:p>
          <a:endParaRPr lang="en-US"/>
        </a:p>
      </dgm:t>
    </dgm:pt>
    <dgm:pt modelId="{68B38AFC-BA56-4BA5-8DE9-6CCC3B1E4456}" type="pres">
      <dgm:prSet presAssocID="{A2E8C883-18A8-4FCF-B757-C4B1636FBB58}" presName="node" presStyleLbl="node1" presStyleIdx="0" presStyleCnt="5">
        <dgm:presLayoutVars>
          <dgm:bulletEnabled val="1"/>
        </dgm:presLayoutVars>
      </dgm:prSet>
      <dgm:spPr/>
      <dgm:t>
        <a:bodyPr/>
        <a:lstStyle/>
        <a:p>
          <a:endParaRPr lang="en-US"/>
        </a:p>
      </dgm:t>
    </dgm:pt>
    <dgm:pt modelId="{0518CDC1-BE3C-4649-81B6-E774C90BDD53}" type="pres">
      <dgm:prSet presAssocID="{A2E8C883-18A8-4FCF-B757-C4B1636FBB58}" presName="spNode" presStyleCnt="0"/>
      <dgm:spPr/>
    </dgm:pt>
    <dgm:pt modelId="{9F9FE68D-157D-4790-958A-15EB96C4A112}" type="pres">
      <dgm:prSet presAssocID="{A8FA1FC5-5246-4EDB-8621-50850CFC9477}" presName="sibTrans" presStyleLbl="sibTrans1D1" presStyleIdx="0" presStyleCnt="5"/>
      <dgm:spPr/>
      <dgm:t>
        <a:bodyPr/>
        <a:lstStyle/>
        <a:p>
          <a:endParaRPr lang="en-US"/>
        </a:p>
      </dgm:t>
    </dgm:pt>
    <dgm:pt modelId="{4428756E-22B6-4DF8-AA93-7677AAA6D583}" type="pres">
      <dgm:prSet presAssocID="{BA342B18-4932-4390-AB15-D9C778138B5E}" presName="node" presStyleLbl="node1" presStyleIdx="1" presStyleCnt="5">
        <dgm:presLayoutVars>
          <dgm:bulletEnabled val="1"/>
        </dgm:presLayoutVars>
      </dgm:prSet>
      <dgm:spPr/>
      <dgm:t>
        <a:bodyPr/>
        <a:lstStyle/>
        <a:p>
          <a:endParaRPr lang="en-US"/>
        </a:p>
      </dgm:t>
    </dgm:pt>
    <dgm:pt modelId="{CE3D88A1-73D9-44DD-AADA-B49124F67219}" type="pres">
      <dgm:prSet presAssocID="{BA342B18-4932-4390-AB15-D9C778138B5E}" presName="spNode" presStyleCnt="0"/>
      <dgm:spPr/>
    </dgm:pt>
    <dgm:pt modelId="{3BF2BB87-4B23-49C2-98C5-A6C618E22BE5}" type="pres">
      <dgm:prSet presAssocID="{3E978E2A-2431-4430-93CF-A9CA0D28EE38}" presName="sibTrans" presStyleLbl="sibTrans1D1" presStyleIdx="1" presStyleCnt="5"/>
      <dgm:spPr/>
      <dgm:t>
        <a:bodyPr/>
        <a:lstStyle/>
        <a:p>
          <a:endParaRPr lang="en-US"/>
        </a:p>
      </dgm:t>
    </dgm:pt>
    <dgm:pt modelId="{25433790-063C-4BF0-BDF4-8C70CA948DC7}" type="pres">
      <dgm:prSet presAssocID="{6F628CF6-FA7E-44B7-B5B9-80C72C7A78DA}" presName="node" presStyleLbl="node1" presStyleIdx="2" presStyleCnt="5">
        <dgm:presLayoutVars>
          <dgm:bulletEnabled val="1"/>
        </dgm:presLayoutVars>
      </dgm:prSet>
      <dgm:spPr/>
      <dgm:t>
        <a:bodyPr/>
        <a:lstStyle/>
        <a:p>
          <a:endParaRPr lang="en-US"/>
        </a:p>
      </dgm:t>
    </dgm:pt>
    <dgm:pt modelId="{DEC7A1F8-0663-48DF-BD64-DCFC076F9D6B}" type="pres">
      <dgm:prSet presAssocID="{6F628CF6-FA7E-44B7-B5B9-80C72C7A78DA}" presName="spNode" presStyleCnt="0"/>
      <dgm:spPr/>
    </dgm:pt>
    <dgm:pt modelId="{0E5A0871-2ED8-4149-BBF1-375FD73211BF}" type="pres">
      <dgm:prSet presAssocID="{364D3B1D-EE51-450E-AAD2-AFE6A7095735}" presName="sibTrans" presStyleLbl="sibTrans1D1" presStyleIdx="2" presStyleCnt="5"/>
      <dgm:spPr/>
      <dgm:t>
        <a:bodyPr/>
        <a:lstStyle/>
        <a:p>
          <a:endParaRPr lang="en-US"/>
        </a:p>
      </dgm:t>
    </dgm:pt>
    <dgm:pt modelId="{EBEFDFA3-D655-4485-B47D-6395972476EE}" type="pres">
      <dgm:prSet presAssocID="{75C4D6B0-A319-4376-BCE0-1D65FA20463A}" presName="node" presStyleLbl="node1" presStyleIdx="3" presStyleCnt="5">
        <dgm:presLayoutVars>
          <dgm:bulletEnabled val="1"/>
        </dgm:presLayoutVars>
      </dgm:prSet>
      <dgm:spPr/>
      <dgm:t>
        <a:bodyPr/>
        <a:lstStyle/>
        <a:p>
          <a:endParaRPr lang="en-US"/>
        </a:p>
      </dgm:t>
    </dgm:pt>
    <dgm:pt modelId="{3B307361-83A3-4C45-BCDB-0D55E9C37B50}" type="pres">
      <dgm:prSet presAssocID="{75C4D6B0-A319-4376-BCE0-1D65FA20463A}" presName="spNode" presStyleCnt="0"/>
      <dgm:spPr/>
    </dgm:pt>
    <dgm:pt modelId="{F0D569A6-76ED-4D39-8C18-8294E4544436}" type="pres">
      <dgm:prSet presAssocID="{591C10DF-E2C1-4B5F-AD45-7369C2601B81}" presName="sibTrans" presStyleLbl="sibTrans1D1" presStyleIdx="3" presStyleCnt="5"/>
      <dgm:spPr/>
      <dgm:t>
        <a:bodyPr/>
        <a:lstStyle/>
        <a:p>
          <a:endParaRPr lang="en-US"/>
        </a:p>
      </dgm:t>
    </dgm:pt>
    <dgm:pt modelId="{F0C50DD2-DD14-4B8B-BE60-97BD32221A7D}" type="pres">
      <dgm:prSet presAssocID="{4AAED83C-9253-4CA8-8137-0B2448D5BA96}" presName="node" presStyleLbl="node1" presStyleIdx="4" presStyleCnt="5">
        <dgm:presLayoutVars>
          <dgm:bulletEnabled val="1"/>
        </dgm:presLayoutVars>
      </dgm:prSet>
      <dgm:spPr/>
      <dgm:t>
        <a:bodyPr/>
        <a:lstStyle/>
        <a:p>
          <a:endParaRPr lang="en-US"/>
        </a:p>
      </dgm:t>
    </dgm:pt>
    <dgm:pt modelId="{BC824295-01DC-4D1D-8656-0C5D8E229050}" type="pres">
      <dgm:prSet presAssocID="{4AAED83C-9253-4CA8-8137-0B2448D5BA96}" presName="spNode" presStyleCnt="0"/>
      <dgm:spPr/>
    </dgm:pt>
    <dgm:pt modelId="{91CFFD80-3336-4F37-9B36-EE9B2C67E7F4}" type="pres">
      <dgm:prSet presAssocID="{77ED9967-2447-4DDB-A4B6-4F67DDD0BC59}" presName="sibTrans" presStyleLbl="sibTrans1D1" presStyleIdx="4" presStyleCnt="5"/>
      <dgm:spPr/>
      <dgm:t>
        <a:bodyPr/>
        <a:lstStyle/>
        <a:p>
          <a:endParaRPr lang="en-US"/>
        </a:p>
      </dgm:t>
    </dgm:pt>
  </dgm:ptLst>
  <dgm:cxnLst>
    <dgm:cxn modelId="{1D2BED95-B8A4-4B6D-A336-B9DF009CC61E}" type="presOf" srcId="{3E978E2A-2431-4430-93CF-A9CA0D28EE38}" destId="{3BF2BB87-4B23-49C2-98C5-A6C618E22BE5}" srcOrd="0" destOrd="0" presId="urn:microsoft.com/office/officeart/2005/8/layout/cycle5"/>
    <dgm:cxn modelId="{389835A6-A924-4FBF-8123-E704CE377DB8}" srcId="{5969F320-27A3-4C3D-A15F-CD85EF21AAC9}" destId="{BA342B18-4932-4390-AB15-D9C778138B5E}" srcOrd="1" destOrd="0" parTransId="{C00B2619-C060-409E-8024-FCA6125A2E7D}" sibTransId="{3E978E2A-2431-4430-93CF-A9CA0D28EE38}"/>
    <dgm:cxn modelId="{2F2255A1-B034-486F-B408-BFCCFDD1DA99}" srcId="{5969F320-27A3-4C3D-A15F-CD85EF21AAC9}" destId="{6F628CF6-FA7E-44B7-B5B9-80C72C7A78DA}" srcOrd="2" destOrd="0" parTransId="{A12F4958-6373-40C9-BE0C-BACFAD83F1EF}" sibTransId="{364D3B1D-EE51-450E-AAD2-AFE6A7095735}"/>
    <dgm:cxn modelId="{B0EC733C-C53C-43AF-AC77-D346FBADE833}" srcId="{5969F320-27A3-4C3D-A15F-CD85EF21AAC9}" destId="{4AAED83C-9253-4CA8-8137-0B2448D5BA96}" srcOrd="4" destOrd="0" parTransId="{BC65E5E7-0F06-403C-9D1E-756061304BFD}" sibTransId="{77ED9967-2447-4DDB-A4B6-4F67DDD0BC59}"/>
    <dgm:cxn modelId="{024C3BE4-837D-4430-A2AA-534F34EF809C}" type="presOf" srcId="{BA342B18-4932-4390-AB15-D9C778138B5E}" destId="{4428756E-22B6-4DF8-AA93-7677AAA6D583}" srcOrd="0" destOrd="0" presId="urn:microsoft.com/office/officeart/2005/8/layout/cycle5"/>
    <dgm:cxn modelId="{F735F141-F36A-4014-8942-C26137B865C2}" type="presOf" srcId="{A8FA1FC5-5246-4EDB-8621-50850CFC9477}" destId="{9F9FE68D-157D-4790-958A-15EB96C4A112}" srcOrd="0" destOrd="0" presId="urn:microsoft.com/office/officeart/2005/8/layout/cycle5"/>
    <dgm:cxn modelId="{5B9C676E-3AB0-4418-A74C-DDD4E6785D4C}" type="presOf" srcId="{4AAED83C-9253-4CA8-8137-0B2448D5BA96}" destId="{F0C50DD2-DD14-4B8B-BE60-97BD32221A7D}" srcOrd="0" destOrd="0" presId="urn:microsoft.com/office/officeart/2005/8/layout/cycle5"/>
    <dgm:cxn modelId="{D03779C6-628A-42CC-BDE3-597814D1B57A}" type="presOf" srcId="{A2E8C883-18A8-4FCF-B757-C4B1636FBB58}" destId="{68B38AFC-BA56-4BA5-8DE9-6CCC3B1E4456}" srcOrd="0" destOrd="0" presId="urn:microsoft.com/office/officeart/2005/8/layout/cycle5"/>
    <dgm:cxn modelId="{83E86556-4D05-411F-BE93-85B1AF022082}" srcId="{5969F320-27A3-4C3D-A15F-CD85EF21AAC9}" destId="{75C4D6B0-A319-4376-BCE0-1D65FA20463A}" srcOrd="3" destOrd="0" parTransId="{87866FCB-19A7-4D82-9282-39DF89809476}" sibTransId="{591C10DF-E2C1-4B5F-AD45-7369C2601B81}"/>
    <dgm:cxn modelId="{CF68F01D-6E90-497F-8468-E585B4482E38}" type="presOf" srcId="{6F628CF6-FA7E-44B7-B5B9-80C72C7A78DA}" destId="{25433790-063C-4BF0-BDF4-8C70CA948DC7}" srcOrd="0" destOrd="0" presId="urn:microsoft.com/office/officeart/2005/8/layout/cycle5"/>
    <dgm:cxn modelId="{582CE46E-508F-4EE5-8F40-5D473E9CD216}" type="presOf" srcId="{364D3B1D-EE51-450E-AAD2-AFE6A7095735}" destId="{0E5A0871-2ED8-4149-BBF1-375FD73211BF}" srcOrd="0" destOrd="0" presId="urn:microsoft.com/office/officeart/2005/8/layout/cycle5"/>
    <dgm:cxn modelId="{6A580240-506E-4F20-9F03-F1646CAABE6E}" type="presOf" srcId="{591C10DF-E2C1-4B5F-AD45-7369C2601B81}" destId="{F0D569A6-76ED-4D39-8C18-8294E4544436}" srcOrd="0" destOrd="0" presId="urn:microsoft.com/office/officeart/2005/8/layout/cycle5"/>
    <dgm:cxn modelId="{7016378C-5023-466B-A074-AE4632FCDFA1}" type="presOf" srcId="{5969F320-27A3-4C3D-A15F-CD85EF21AAC9}" destId="{00D9351C-909D-4191-A661-7E2F48BF617D}" srcOrd="0" destOrd="0" presId="urn:microsoft.com/office/officeart/2005/8/layout/cycle5"/>
    <dgm:cxn modelId="{74D7AC96-2B9A-4240-929C-D6612064202F}" type="presOf" srcId="{75C4D6B0-A319-4376-BCE0-1D65FA20463A}" destId="{EBEFDFA3-D655-4485-B47D-6395972476EE}" srcOrd="0" destOrd="0" presId="urn:microsoft.com/office/officeart/2005/8/layout/cycle5"/>
    <dgm:cxn modelId="{88E3B71C-37D1-47A3-A76A-87C5D2DF95B6}" srcId="{5969F320-27A3-4C3D-A15F-CD85EF21AAC9}" destId="{A2E8C883-18A8-4FCF-B757-C4B1636FBB58}" srcOrd="0" destOrd="0" parTransId="{787F3928-6F02-49AE-86C5-F5C9EDF317F7}" sibTransId="{A8FA1FC5-5246-4EDB-8621-50850CFC9477}"/>
    <dgm:cxn modelId="{CF1DA947-440D-4C2B-A49F-E44015D9DF9E}" type="presOf" srcId="{77ED9967-2447-4DDB-A4B6-4F67DDD0BC59}" destId="{91CFFD80-3336-4F37-9B36-EE9B2C67E7F4}" srcOrd="0" destOrd="0" presId="urn:microsoft.com/office/officeart/2005/8/layout/cycle5"/>
    <dgm:cxn modelId="{15896FC6-C6CD-4019-BCEE-1673069BC9C4}" type="presParOf" srcId="{00D9351C-909D-4191-A661-7E2F48BF617D}" destId="{68B38AFC-BA56-4BA5-8DE9-6CCC3B1E4456}" srcOrd="0" destOrd="0" presId="urn:microsoft.com/office/officeart/2005/8/layout/cycle5"/>
    <dgm:cxn modelId="{233AED58-29CF-4BF0-909E-A0977EB7109D}" type="presParOf" srcId="{00D9351C-909D-4191-A661-7E2F48BF617D}" destId="{0518CDC1-BE3C-4649-81B6-E774C90BDD53}" srcOrd="1" destOrd="0" presId="urn:microsoft.com/office/officeart/2005/8/layout/cycle5"/>
    <dgm:cxn modelId="{35C74E0D-2C1E-4885-84E1-DBB7FC031186}" type="presParOf" srcId="{00D9351C-909D-4191-A661-7E2F48BF617D}" destId="{9F9FE68D-157D-4790-958A-15EB96C4A112}" srcOrd="2" destOrd="0" presId="urn:microsoft.com/office/officeart/2005/8/layout/cycle5"/>
    <dgm:cxn modelId="{7079B2C7-5034-4161-957D-B72201B1B4BE}" type="presParOf" srcId="{00D9351C-909D-4191-A661-7E2F48BF617D}" destId="{4428756E-22B6-4DF8-AA93-7677AAA6D583}" srcOrd="3" destOrd="0" presId="urn:microsoft.com/office/officeart/2005/8/layout/cycle5"/>
    <dgm:cxn modelId="{52D5B73F-138B-4DA4-839B-D50808A91FE3}" type="presParOf" srcId="{00D9351C-909D-4191-A661-7E2F48BF617D}" destId="{CE3D88A1-73D9-44DD-AADA-B49124F67219}" srcOrd="4" destOrd="0" presId="urn:microsoft.com/office/officeart/2005/8/layout/cycle5"/>
    <dgm:cxn modelId="{C1556DA4-DAE5-4845-AF7B-6270EFF1C7CD}" type="presParOf" srcId="{00D9351C-909D-4191-A661-7E2F48BF617D}" destId="{3BF2BB87-4B23-49C2-98C5-A6C618E22BE5}" srcOrd="5" destOrd="0" presId="urn:microsoft.com/office/officeart/2005/8/layout/cycle5"/>
    <dgm:cxn modelId="{23D9AE46-87CB-4506-B508-B1FF3D3D79F4}" type="presParOf" srcId="{00D9351C-909D-4191-A661-7E2F48BF617D}" destId="{25433790-063C-4BF0-BDF4-8C70CA948DC7}" srcOrd="6" destOrd="0" presId="urn:microsoft.com/office/officeart/2005/8/layout/cycle5"/>
    <dgm:cxn modelId="{9722FB30-FE8C-43AD-87BE-B652B93B64C0}" type="presParOf" srcId="{00D9351C-909D-4191-A661-7E2F48BF617D}" destId="{DEC7A1F8-0663-48DF-BD64-DCFC076F9D6B}" srcOrd="7" destOrd="0" presId="urn:microsoft.com/office/officeart/2005/8/layout/cycle5"/>
    <dgm:cxn modelId="{358AD60D-F640-4ECE-A1F0-91BB845EF2B1}" type="presParOf" srcId="{00D9351C-909D-4191-A661-7E2F48BF617D}" destId="{0E5A0871-2ED8-4149-BBF1-375FD73211BF}" srcOrd="8" destOrd="0" presId="urn:microsoft.com/office/officeart/2005/8/layout/cycle5"/>
    <dgm:cxn modelId="{7D3FD278-4DE7-4BAF-B5AF-68E1FA9E0D28}" type="presParOf" srcId="{00D9351C-909D-4191-A661-7E2F48BF617D}" destId="{EBEFDFA3-D655-4485-B47D-6395972476EE}" srcOrd="9" destOrd="0" presId="urn:microsoft.com/office/officeart/2005/8/layout/cycle5"/>
    <dgm:cxn modelId="{24DE515F-B9E9-4F60-8B2A-C1BE53D97A63}" type="presParOf" srcId="{00D9351C-909D-4191-A661-7E2F48BF617D}" destId="{3B307361-83A3-4C45-BCDB-0D55E9C37B50}" srcOrd="10" destOrd="0" presId="urn:microsoft.com/office/officeart/2005/8/layout/cycle5"/>
    <dgm:cxn modelId="{E4FEA003-3292-4DB4-8FA0-863D461B578F}" type="presParOf" srcId="{00D9351C-909D-4191-A661-7E2F48BF617D}" destId="{F0D569A6-76ED-4D39-8C18-8294E4544436}" srcOrd="11" destOrd="0" presId="urn:microsoft.com/office/officeart/2005/8/layout/cycle5"/>
    <dgm:cxn modelId="{3C15BA47-EE58-410A-AEEE-885E809C3CA1}" type="presParOf" srcId="{00D9351C-909D-4191-A661-7E2F48BF617D}" destId="{F0C50DD2-DD14-4B8B-BE60-97BD32221A7D}" srcOrd="12" destOrd="0" presId="urn:microsoft.com/office/officeart/2005/8/layout/cycle5"/>
    <dgm:cxn modelId="{4D4652D6-36EB-485F-99EF-CE50A6BF25A1}" type="presParOf" srcId="{00D9351C-909D-4191-A661-7E2F48BF617D}" destId="{BC824295-01DC-4D1D-8656-0C5D8E229050}" srcOrd="13" destOrd="0" presId="urn:microsoft.com/office/officeart/2005/8/layout/cycle5"/>
    <dgm:cxn modelId="{1E9684B8-9AE7-49F9-81BE-1997059E7877}" type="presParOf" srcId="{00D9351C-909D-4191-A661-7E2F48BF617D}" destId="{91CFFD80-3336-4F37-9B36-EE9B2C67E7F4}" srcOrd="14"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38AFC-BA56-4BA5-8DE9-6CCC3B1E4456}">
      <dsp:nvSpPr>
        <dsp:cNvPr id="0" name=""/>
        <dsp:cNvSpPr/>
      </dsp:nvSpPr>
      <dsp:spPr>
        <a:xfrm>
          <a:off x="3118450" y="4036"/>
          <a:ext cx="1606619" cy="10443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Requirements</a:t>
          </a:r>
          <a:endParaRPr lang="en-US" sz="1800" kern="1200" dirty="0"/>
        </a:p>
      </dsp:txBody>
      <dsp:txXfrm>
        <a:off x="3169429" y="55015"/>
        <a:ext cx="1504661" cy="942344"/>
      </dsp:txXfrm>
    </dsp:sp>
    <dsp:sp modelId="{9F9FE68D-157D-4790-958A-15EB96C4A112}">
      <dsp:nvSpPr>
        <dsp:cNvPr id="0" name=""/>
        <dsp:cNvSpPr/>
      </dsp:nvSpPr>
      <dsp:spPr>
        <a:xfrm>
          <a:off x="1836953" y="526187"/>
          <a:ext cx="4169612" cy="4169612"/>
        </a:xfrm>
        <a:custGeom>
          <a:avLst/>
          <a:gdLst/>
          <a:ahLst/>
          <a:cxnLst/>
          <a:rect l="0" t="0" r="0" b="0"/>
          <a:pathLst>
            <a:path>
              <a:moveTo>
                <a:pt x="3102957" y="265525"/>
              </a:moveTo>
              <a:arcTo wR="2084806" hR="2084806" stAng="17954001" swAng="12106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428756E-22B6-4DF8-AA93-7677AAA6D583}">
      <dsp:nvSpPr>
        <dsp:cNvPr id="0" name=""/>
        <dsp:cNvSpPr/>
      </dsp:nvSpPr>
      <dsp:spPr>
        <a:xfrm>
          <a:off x="5101218" y="1444602"/>
          <a:ext cx="1606619" cy="10443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Design</a:t>
          </a:r>
          <a:endParaRPr lang="en-US" sz="1800" kern="1200" dirty="0"/>
        </a:p>
      </dsp:txBody>
      <dsp:txXfrm>
        <a:off x="5152197" y="1495581"/>
        <a:ext cx="1504661" cy="942344"/>
      </dsp:txXfrm>
    </dsp:sp>
    <dsp:sp modelId="{3BF2BB87-4B23-49C2-98C5-A6C618E22BE5}">
      <dsp:nvSpPr>
        <dsp:cNvPr id="0" name=""/>
        <dsp:cNvSpPr/>
      </dsp:nvSpPr>
      <dsp:spPr>
        <a:xfrm>
          <a:off x="1836953" y="526187"/>
          <a:ext cx="4169612" cy="4169612"/>
        </a:xfrm>
        <a:custGeom>
          <a:avLst/>
          <a:gdLst/>
          <a:ahLst/>
          <a:cxnLst/>
          <a:rect l="0" t="0" r="0" b="0"/>
          <a:pathLst>
            <a:path>
              <a:moveTo>
                <a:pt x="4164598" y="2229301"/>
              </a:moveTo>
              <a:arcTo wR="2084806" hR="2084806" stAng="21838458" swAng="13590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5433790-063C-4BF0-BDF4-8C70CA948DC7}">
      <dsp:nvSpPr>
        <dsp:cNvPr id="0" name=""/>
        <dsp:cNvSpPr/>
      </dsp:nvSpPr>
      <dsp:spPr>
        <a:xfrm>
          <a:off x="4343868" y="3775486"/>
          <a:ext cx="1606619" cy="10443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Development</a:t>
          </a:r>
          <a:endParaRPr lang="en-US" sz="1800" kern="1200" dirty="0"/>
        </a:p>
      </dsp:txBody>
      <dsp:txXfrm>
        <a:off x="4394847" y="3826465"/>
        <a:ext cx="1504661" cy="942344"/>
      </dsp:txXfrm>
    </dsp:sp>
    <dsp:sp modelId="{0E5A0871-2ED8-4149-BBF1-375FD73211BF}">
      <dsp:nvSpPr>
        <dsp:cNvPr id="0" name=""/>
        <dsp:cNvSpPr/>
      </dsp:nvSpPr>
      <dsp:spPr>
        <a:xfrm>
          <a:off x="1836953" y="526187"/>
          <a:ext cx="4169612" cy="4169612"/>
        </a:xfrm>
        <a:custGeom>
          <a:avLst/>
          <a:gdLst/>
          <a:ahLst/>
          <a:cxnLst/>
          <a:rect l="0" t="0" r="0" b="0"/>
          <a:pathLst>
            <a:path>
              <a:moveTo>
                <a:pt x="2340365" y="4153889"/>
              </a:moveTo>
              <a:arcTo wR="2084806" hR="2084806" stAng="4977532" swAng="84493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BEFDFA3-D655-4485-B47D-6395972476EE}">
      <dsp:nvSpPr>
        <dsp:cNvPr id="0" name=""/>
        <dsp:cNvSpPr/>
      </dsp:nvSpPr>
      <dsp:spPr>
        <a:xfrm>
          <a:off x="1893032" y="3775486"/>
          <a:ext cx="1606619" cy="10443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a:t>
          </a:r>
          <a:endParaRPr lang="en-US" sz="1800" kern="1200" dirty="0"/>
        </a:p>
      </dsp:txBody>
      <dsp:txXfrm>
        <a:off x="1944011" y="3826465"/>
        <a:ext cx="1504661" cy="942344"/>
      </dsp:txXfrm>
    </dsp:sp>
    <dsp:sp modelId="{F0D569A6-76ED-4D39-8C18-8294E4544436}">
      <dsp:nvSpPr>
        <dsp:cNvPr id="0" name=""/>
        <dsp:cNvSpPr/>
      </dsp:nvSpPr>
      <dsp:spPr>
        <a:xfrm>
          <a:off x="1836953" y="526187"/>
          <a:ext cx="4169612" cy="4169612"/>
        </a:xfrm>
        <a:custGeom>
          <a:avLst/>
          <a:gdLst/>
          <a:ahLst/>
          <a:cxnLst/>
          <a:rect l="0" t="0" r="0" b="0"/>
          <a:pathLst>
            <a:path>
              <a:moveTo>
                <a:pt x="221072" y="3019104"/>
              </a:moveTo>
              <a:arcTo wR="2084806" hR="2084806" stAng="9202510" swAng="13590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0C50DD2-DD14-4B8B-BE60-97BD32221A7D}">
      <dsp:nvSpPr>
        <dsp:cNvPr id="0" name=""/>
        <dsp:cNvSpPr/>
      </dsp:nvSpPr>
      <dsp:spPr>
        <a:xfrm>
          <a:off x="1135681" y="1444602"/>
          <a:ext cx="1606619" cy="104430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Maintain</a:t>
          </a:r>
          <a:endParaRPr lang="en-US" sz="1800" kern="1200" dirty="0"/>
        </a:p>
      </dsp:txBody>
      <dsp:txXfrm>
        <a:off x="1186660" y="1495581"/>
        <a:ext cx="1504661" cy="942344"/>
      </dsp:txXfrm>
    </dsp:sp>
    <dsp:sp modelId="{91CFFD80-3336-4F37-9B36-EE9B2C67E7F4}">
      <dsp:nvSpPr>
        <dsp:cNvPr id="0" name=""/>
        <dsp:cNvSpPr/>
      </dsp:nvSpPr>
      <dsp:spPr>
        <a:xfrm>
          <a:off x="1836953" y="526187"/>
          <a:ext cx="4169612" cy="4169612"/>
        </a:xfrm>
        <a:custGeom>
          <a:avLst/>
          <a:gdLst/>
          <a:ahLst/>
          <a:cxnLst/>
          <a:rect l="0" t="0" r="0" b="0"/>
          <a:pathLst>
            <a:path>
              <a:moveTo>
                <a:pt x="501619" y="728363"/>
              </a:moveTo>
              <a:arcTo wR="2084806" hR="2084806" stAng="13235358" swAng="1210641"/>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11/22/2013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11/22/2013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Briefly discuss how this functional specification</a:t>
            </a:r>
            <a:r>
              <a:rPr lang="en-US" baseline="0" dirty="0" smtClean="0"/>
              <a:t> is translated into technical specifications and code components by the developers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93807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11</a:t>
            </a:fld>
            <a:endParaRPr lang="en-US"/>
          </a:p>
        </p:txBody>
      </p:sp>
    </p:spTree>
    <p:extLst>
      <p:ext uri="{BB962C8B-B14F-4D97-AF65-F5344CB8AC3E}">
        <p14:creationId xmlns:p14="http://schemas.microsoft.com/office/powerpoint/2010/main" val="2144849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336110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013319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7FBA00"/>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Gerry O’Brien| Technical Content Development Manager</a:t>
            </a:r>
          </a:p>
          <a:p>
            <a:r>
              <a:rPr lang="en-US" dirty="0" smtClean="0"/>
              <a:t>Paul Pardi| </a:t>
            </a:r>
            <a:r>
              <a:rPr lang="en-US" dirty="0"/>
              <a:t>Senior </a:t>
            </a:r>
            <a:r>
              <a:rPr lang="en-US" dirty="0" smtClean="0"/>
              <a:t>Content Publishing Manager</a:t>
            </a:r>
            <a:endParaRPr lang="en-US" dirty="0"/>
          </a:p>
        </p:txBody>
      </p:sp>
      <p:sp>
        <p:nvSpPr>
          <p:cNvPr id="2" name="Title 1"/>
          <p:cNvSpPr>
            <a:spLocks noGrp="1"/>
          </p:cNvSpPr>
          <p:nvPr>
            <p:ph type="ctrTitle"/>
          </p:nvPr>
        </p:nvSpPr>
        <p:spPr/>
        <p:txBody>
          <a:bodyPr/>
          <a:lstStyle/>
          <a:p>
            <a:r>
              <a:rPr lang="en-US" sz="4000" dirty="0" smtClean="0"/>
              <a:t>Software Development Fundamentals</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Specification</a:t>
            </a:r>
            <a:endParaRPr lang="en-US" dirty="0"/>
          </a:p>
        </p:txBody>
      </p:sp>
      <p:pic>
        <p:nvPicPr>
          <p:cNvPr id="4" name="Content Placeholder 3"/>
          <p:cNvPicPr>
            <a:picLocks noGrp="1" noChangeAspect="1"/>
          </p:cNvPicPr>
          <p:nvPr>
            <p:ph sz="quarter" idx="10"/>
          </p:nvPr>
        </p:nvPicPr>
        <p:blipFill>
          <a:blip r:embed="rId3"/>
          <a:stretch>
            <a:fillRect/>
          </a:stretch>
        </p:blipFill>
        <p:spPr>
          <a:xfrm>
            <a:off x="379514" y="1320098"/>
            <a:ext cx="5674777" cy="5291138"/>
          </a:xfrm>
          <a:prstGeom prst="rect">
            <a:avLst/>
          </a:prstGeom>
        </p:spPr>
      </p:pic>
      <p:pic>
        <p:nvPicPr>
          <p:cNvPr id="5" name="Picture 4"/>
          <p:cNvPicPr>
            <a:picLocks noChangeAspect="1"/>
          </p:cNvPicPr>
          <p:nvPr/>
        </p:nvPicPr>
        <p:blipFill>
          <a:blip r:embed="rId4"/>
          <a:stretch>
            <a:fillRect/>
          </a:stretch>
        </p:blipFill>
        <p:spPr>
          <a:xfrm>
            <a:off x="6516303" y="1320098"/>
            <a:ext cx="5387643" cy="4962525"/>
          </a:xfrm>
          <a:prstGeom prst="rect">
            <a:avLst/>
          </a:prstGeom>
        </p:spPr>
      </p:pic>
    </p:spTree>
    <p:extLst>
      <p:ext uri="{BB962C8B-B14F-4D97-AF65-F5344CB8AC3E}">
        <p14:creationId xmlns:p14="http://schemas.microsoft.com/office/powerpoint/2010/main" val="18483752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Gerry O’Brien| ‏@</a:t>
            </a:r>
            <a:r>
              <a:rPr lang="en-US" dirty="0" err="1" smtClean="0"/>
              <a:t>gerryob</a:t>
            </a:r>
            <a:r>
              <a:rPr lang="en-US" dirty="0" smtClean="0"/>
              <a:t> </a:t>
            </a:r>
            <a:endParaRPr lang="en-US" dirty="0"/>
          </a:p>
        </p:txBody>
      </p:sp>
      <p:sp>
        <p:nvSpPr>
          <p:cNvPr id="7" name="Content Placeholder 6"/>
          <p:cNvSpPr>
            <a:spLocks noGrp="1"/>
          </p:cNvSpPr>
          <p:nvPr>
            <p:ph idx="10"/>
          </p:nvPr>
        </p:nvSpPr>
        <p:spPr/>
        <p:txBody>
          <a:bodyPr/>
          <a:lstStyle/>
          <a:p>
            <a:r>
              <a:rPr lang="en-US" dirty="0" smtClean="0"/>
              <a:t>Technical Content Development Manager, Microsoft</a:t>
            </a:r>
          </a:p>
          <a:p>
            <a:pPr lvl="1"/>
            <a:r>
              <a:rPr lang="en-US" dirty="0" smtClean="0"/>
              <a:t>Focused on developer and database platforms</a:t>
            </a:r>
          </a:p>
          <a:p>
            <a:pPr lvl="1"/>
            <a:r>
              <a:rPr lang="en-US" dirty="0" smtClean="0"/>
              <a:t>Content author</a:t>
            </a:r>
          </a:p>
          <a:p>
            <a:r>
              <a:rPr lang="en-US" dirty="0" smtClean="0"/>
              <a:t>Over 18 years of industry experience </a:t>
            </a:r>
          </a:p>
          <a:p>
            <a:pPr lvl="1"/>
            <a:r>
              <a:rPr lang="en-US" dirty="0" smtClean="0"/>
              <a:t>Microsoft</a:t>
            </a:r>
          </a:p>
          <a:p>
            <a:pPr lvl="1"/>
            <a:r>
              <a:rPr lang="en-US" dirty="0" smtClean="0"/>
              <a:t>Microsoft Certified Trainer</a:t>
            </a:r>
          </a:p>
          <a:p>
            <a:pPr lvl="1"/>
            <a:r>
              <a:rPr lang="en-US" dirty="0" smtClean="0"/>
              <a:t>Software developer and consultant</a:t>
            </a:r>
          </a:p>
          <a:p>
            <a:pPr lvl="1"/>
            <a:r>
              <a:rPr lang="en-US" dirty="0" smtClean="0"/>
              <a:t>Book and course author</a:t>
            </a:r>
          </a:p>
          <a:p>
            <a:pPr lvl="1"/>
            <a:r>
              <a:rPr lang="en-US" dirty="0" smtClean="0"/>
              <a:t>Visual Basic, C#, Java, Objective-C</a:t>
            </a:r>
          </a:p>
          <a:p>
            <a:pPr lvl="1"/>
            <a:r>
              <a:rPr lang="en-US" dirty="0" smtClean="0"/>
              <a:t>Life-long learner</a:t>
            </a:r>
          </a:p>
        </p:txBody>
      </p:sp>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Paul Pardi</a:t>
            </a:r>
            <a:r>
              <a:rPr lang="en-US"/>
              <a:t>| @</a:t>
            </a:r>
            <a:r>
              <a:rPr lang="en-US" dirty="0" err="1"/>
              <a:t>paulpardi</a:t>
            </a:r>
            <a:endParaRPr lang="en-US" dirty="0"/>
          </a:p>
        </p:txBody>
      </p:sp>
      <p:sp>
        <p:nvSpPr>
          <p:cNvPr id="7" name="Content Placeholder 6"/>
          <p:cNvSpPr>
            <a:spLocks noGrp="1"/>
          </p:cNvSpPr>
          <p:nvPr>
            <p:ph idx="10"/>
          </p:nvPr>
        </p:nvSpPr>
        <p:spPr/>
        <p:txBody>
          <a:bodyPr/>
          <a:lstStyle/>
          <a:p>
            <a:r>
              <a:rPr lang="en-US" dirty="0"/>
              <a:t>Content Development Lead, Microsoft</a:t>
            </a:r>
          </a:p>
          <a:p>
            <a:pPr lvl="1"/>
            <a:r>
              <a:rPr lang="en-US" dirty="0"/>
              <a:t>Lead team of content developers focused on software development technologies</a:t>
            </a:r>
          </a:p>
          <a:p>
            <a:pPr lvl="1"/>
            <a:r>
              <a:rPr lang="en-US" dirty="0"/>
              <a:t>Working on internal app development</a:t>
            </a:r>
          </a:p>
          <a:p>
            <a:r>
              <a:rPr lang="en-US" dirty="0"/>
              <a:t>Software and content development professional</a:t>
            </a:r>
          </a:p>
          <a:p>
            <a:pPr lvl="1"/>
            <a:r>
              <a:rPr lang="en-US" dirty="0"/>
              <a:t>Managed Windows Store merchandising team for Windows 8</a:t>
            </a:r>
          </a:p>
          <a:p>
            <a:pPr lvl="1"/>
            <a:r>
              <a:rPr lang="en-US" dirty="0" smtClean="0"/>
              <a:t>Managed </a:t>
            </a:r>
            <a:r>
              <a:rPr lang="en-US" dirty="0"/>
              <a:t>team and wrote content for Internet Explorer</a:t>
            </a:r>
          </a:p>
          <a:p>
            <a:pPr lvl="1"/>
            <a:r>
              <a:rPr lang="en-US" dirty="0"/>
              <a:t>Technical trainer and book author</a:t>
            </a:r>
          </a:p>
          <a:p>
            <a:pPr lvl="1"/>
            <a:r>
              <a:rPr lang="en-US" dirty="0"/>
              <a:t>Published Windows 8 app called Movie Notes</a:t>
            </a:r>
          </a:p>
          <a:p>
            <a:pPr lvl="1"/>
            <a:endParaRPr lang="en-US" dirty="0"/>
          </a:p>
        </p:txBody>
      </p:sp>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pSp>
        <p:nvGrpSpPr>
          <p:cNvPr id="8" name="Group 7"/>
          <p:cNvGrpSpPr/>
          <p:nvPr/>
        </p:nvGrpSpPr>
        <p:grpSpPr>
          <a:xfrm>
            <a:off x="10058403" y="6159141"/>
            <a:ext cx="1989103" cy="572303"/>
            <a:chOff x="209826" y="188373"/>
            <a:chExt cx="2281581" cy="656454"/>
          </a:xfrm>
        </p:grpSpPr>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09826" y="188373"/>
              <a:ext cx="656454" cy="656454"/>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12830" y="348577"/>
              <a:ext cx="1578577" cy="386507"/>
            </a:xfrm>
            <a:prstGeom prst="rect">
              <a:avLst/>
            </a:prstGeom>
          </p:spPr>
        </p:pic>
      </p:gr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366025544"/>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US" sz="3600" dirty="0" smtClean="0">
                          <a:latin typeface="Segoe UI Light" panose="020B0502040204020203" pitchFamily="34" charset="0"/>
                          <a:cs typeface="Segoe UI Light" panose="020B0502040204020203" pitchFamily="34" charset="0"/>
                        </a:rPr>
                        <a:t>Software</a:t>
                      </a:r>
                      <a:r>
                        <a:rPr lang="en-US" sz="3600" baseline="0" dirty="0" smtClean="0">
                          <a:latin typeface="Segoe UI Light" panose="020B0502040204020203" pitchFamily="34" charset="0"/>
                          <a:cs typeface="Segoe UI Light" panose="020B0502040204020203" pitchFamily="34" charset="0"/>
                        </a:rPr>
                        <a:t> Development Fundamentals</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General Software Development</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Understanding Databases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Core Programming </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Is This for Me?</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Object-Oriented Programming</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Web Applications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Desktop Applications</a:t>
                      </a:r>
                      <a:endParaRPr lang="en-US" sz="2400" dirty="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Desire to get started in software development</a:t>
            </a:r>
          </a:p>
          <a:p>
            <a:pPr lvl="1"/>
            <a:r>
              <a:rPr lang="en-US" dirty="0" smtClean="0"/>
              <a:t>Technically savvy</a:t>
            </a:r>
            <a:br>
              <a:rPr lang="en-US" dirty="0" smtClean="0"/>
            </a:br>
            <a:endParaRPr lang="en-US" dirty="0" smtClean="0"/>
          </a:p>
          <a:p>
            <a:r>
              <a:rPr lang="en-US" dirty="0" smtClean="0"/>
              <a:t>Suggested Prerequisites</a:t>
            </a:r>
          </a:p>
          <a:p>
            <a:pPr lvl="1"/>
            <a:r>
              <a:rPr lang="en-US" dirty="0" smtClean="0"/>
              <a:t>Logical thinkers</a:t>
            </a:r>
          </a:p>
          <a:p>
            <a:pPr lvl="1"/>
            <a:r>
              <a:rPr lang="en-US" dirty="0" smtClean="0"/>
              <a:t>Have some experience with</a:t>
            </a:r>
            <a:r>
              <a:rPr lang="en-US" dirty="0"/>
              <a:t> </a:t>
            </a:r>
            <a:r>
              <a:rPr lang="en-US" dirty="0" smtClean="0"/>
              <a:t>scripting or beginner programming tasks</a:t>
            </a:r>
          </a:p>
          <a:p>
            <a:pPr lvl="1"/>
            <a:r>
              <a:rPr lang="en-US" dirty="0" smtClean="0"/>
              <a:t>Ability to understand patterns</a:t>
            </a:r>
          </a:p>
          <a:p>
            <a:pPr lvl="1"/>
            <a:r>
              <a:rPr lang="en-US" dirty="0" smtClean="0"/>
              <a:t>Grasp of mathematical concepts such as sets and numbering systems</a:t>
            </a:r>
            <a:endParaRPr lang="en-US" dirty="0"/>
          </a:p>
          <a:p>
            <a:pPr marL="457046" lvl="1" indent="0">
              <a:buNone/>
            </a:pP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p:txBody>
      </p:sp>
      <p:pic>
        <p:nvPicPr>
          <p:cNvPr id="5" name="Picture 4"/>
          <p:cNvPicPr>
            <a:picLocks noChangeAspect="1"/>
          </p:cNvPicPr>
          <p:nvPr/>
        </p:nvPicPr>
        <p:blipFill>
          <a:blip r:embed="rId3"/>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01 | </a:t>
            </a:r>
            <a:r>
              <a:rPr lang="en-US" dirty="0"/>
              <a:t>General Software Development</a:t>
            </a:r>
          </a:p>
        </p:txBody>
      </p:sp>
      <p:sp>
        <p:nvSpPr>
          <p:cNvPr id="4" name="Subtitle 3"/>
          <p:cNvSpPr>
            <a:spLocks noGrp="1"/>
          </p:cNvSpPr>
          <p:nvPr>
            <p:ph type="subTitle" idx="1"/>
          </p:nvPr>
        </p:nvSpPr>
        <p:spPr/>
        <p:txBody>
          <a:bodyPr/>
          <a:lstStyle/>
          <a:p>
            <a:r>
              <a:rPr lang="en-US" dirty="0" smtClean="0"/>
              <a:t>Gerry O’Brien | Technical Content Development Manager</a:t>
            </a:r>
            <a:endParaRPr lang="en-US" dirty="0"/>
          </a:p>
          <a:p>
            <a:r>
              <a:rPr lang="en-US" dirty="0" smtClean="0"/>
              <a:t>Paul Pardi | </a:t>
            </a:r>
            <a:r>
              <a:rPr lang="en-US" dirty="0"/>
              <a:t>Senior </a:t>
            </a:r>
            <a:r>
              <a:rPr lang="en-US" dirty="0" smtClean="0"/>
              <a:t>Content Publishing Manager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Application Life-Cycle Management</a:t>
            </a:r>
          </a:p>
          <a:p>
            <a:r>
              <a:rPr lang="en-GB" dirty="0" smtClean="0"/>
              <a:t>Interpret Application Specifications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Lifecycle Management</a:t>
            </a:r>
            <a:endParaRPr lang="en-US" dirty="0"/>
          </a:p>
        </p:txBody>
      </p:sp>
      <p:graphicFrame>
        <p:nvGraphicFramePr>
          <p:cNvPr id="4" name="Diagram 3"/>
          <p:cNvGraphicFramePr/>
          <p:nvPr>
            <p:extLst>
              <p:ext uri="{D42A27DB-BD31-4B8C-83A1-F6EECF244321}">
                <p14:modId xmlns:p14="http://schemas.microsoft.com/office/powerpoint/2010/main" val="1368332367"/>
              </p:ext>
            </p:extLst>
          </p:nvPr>
        </p:nvGraphicFramePr>
        <p:xfrm>
          <a:off x="2032000" y="1245702"/>
          <a:ext cx="7843520" cy="4892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56679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52C3AC687E8147AE2CF1CD12DA2FEE" ma:contentTypeVersion="" ma:contentTypeDescription="Create a new document." ma:contentTypeScope="" ma:versionID="48c6bbf712a4ad0adbe2756a4061b069">
  <xsd:schema xmlns:xsd="http://www.w3.org/2001/XMLSchema" xmlns:xs="http://www.w3.org/2001/XMLSchema" xmlns:p="http://schemas.microsoft.com/office/2006/metadata/properties" xmlns:ns2="9F34EC9C-15D3-40EA-8D66-236CDD2EC4CD" targetNamespace="http://schemas.microsoft.com/office/2006/metadata/properties" ma:root="true" ma:fieldsID="bdde44f42df0b6bbeb4dc88d3ab3ea06" ns2:_="">
    <xsd:import namespace="9F34EC9C-15D3-40EA-8D66-236CDD2EC4CD"/>
    <xsd:element name="properties">
      <xsd:complexType>
        <xsd:sequence>
          <xsd:element name="documentManagement">
            <xsd:complexType>
              <xsd:all>
                <xsd:element ref="ns2:Content_x0020_Type"/>
                <xsd:element ref="ns2:Module"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34EC9C-15D3-40EA-8D66-236CDD2EC4CD"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Break Slides"/>
          <xsd:enumeration value="CC File"/>
          <xsd:enumeration value="Instructor Image"/>
          <xsd:enumeration value="Outline"/>
          <xsd:enumeration value="Slide Presentation"/>
          <xsd:enumeration value="Video"/>
        </xsd:restriction>
      </xsd:simpleType>
    </xsd:element>
    <xsd:element name="Module" ma:index="9" nillable="true" ma:displayName="Module" ma:decimals="0" ma:internalName="Module">
      <xsd:simpleType>
        <xsd:restriction base="dms:Number">
          <xsd:maxInclusive value="2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ntent_x0020_Type xmlns="9F34EC9C-15D3-40EA-8D66-236CDD2EC4CD">Slide Presentation</Content_x0020_Type>
    <Module xmlns="9F34EC9C-15D3-40EA-8D66-236CDD2EC4CD">1</Module>
    <Status xmlns="9F34EC9C-15D3-40EA-8D66-236CDD2EC4CD">Final</Status>
  </documentManagement>
</p:properties>
</file>

<file path=customXml/itemProps1.xml><?xml version="1.0" encoding="utf-8"?>
<ds:datastoreItem xmlns:ds="http://schemas.openxmlformats.org/officeDocument/2006/customXml" ds:itemID="{8FDC6EF1-80B4-43BA-B631-6FEFACB1BE1D}"/>
</file>

<file path=customXml/itemProps2.xml><?xml version="1.0" encoding="utf-8"?>
<ds:datastoreItem xmlns:ds="http://schemas.openxmlformats.org/officeDocument/2006/customXml" ds:itemID="{B0CA13EC-1D3C-4D6F-8D1C-E8A452CFC79A}"/>
</file>

<file path=customXml/itemProps3.xml><?xml version="1.0" encoding="utf-8"?>
<ds:datastoreItem xmlns:ds="http://schemas.openxmlformats.org/officeDocument/2006/customXml" ds:itemID="{7025FDD9-4C58-4084-9F89-0E6ADD6FFF55}"/>
</file>

<file path=docProps/app.xml><?xml version="1.0" encoding="utf-8"?>
<Properties xmlns="http://schemas.openxmlformats.org/officeDocument/2006/extended-properties" xmlns:vt="http://schemas.openxmlformats.org/officeDocument/2006/docPropsVTypes">
  <Template/>
  <TotalTime>9092</TotalTime>
  <Words>271</Words>
  <Application>Microsoft Office PowerPoint</Application>
  <PresentationFormat>Widescreen</PresentationFormat>
  <Paragraphs>71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vt:lpstr>
      <vt:lpstr>Segoe UI</vt:lpstr>
      <vt:lpstr>Segoe UI Light</vt:lpstr>
      <vt:lpstr>1_Office Theme</vt:lpstr>
      <vt:lpstr>Software Development Fundamentals</vt:lpstr>
      <vt:lpstr>Meet Gerry O’Brien| ‏@gerryob </vt:lpstr>
      <vt:lpstr>Meet Paul Pardi| @paulpardi</vt:lpstr>
      <vt:lpstr>Course Topics</vt:lpstr>
      <vt:lpstr>Setting Expectations</vt:lpstr>
      <vt:lpstr>     Join the MVA Community!</vt:lpstr>
      <vt:lpstr>PowerPoint Presentation</vt:lpstr>
      <vt:lpstr>Module Overview</vt:lpstr>
      <vt:lpstr>Application Lifecycle Management</vt:lpstr>
      <vt:lpstr>Application Specification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Kristen Paulson</cp:lastModifiedBy>
  <cp:revision>103</cp:revision>
  <dcterms:created xsi:type="dcterms:W3CDTF">2013-02-15T23:12:42Z</dcterms:created>
  <dcterms:modified xsi:type="dcterms:W3CDTF">2013-11-22T17:26:39Z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0x0101001F52C3AC687E8147AE2CF1CD12DA2FEE</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ies>
</file>