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6C48-7067-4D4B-BB6C-C149FAD4E17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E84-D09C-4C5D-8933-1BB84C30D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48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6C48-7067-4D4B-BB6C-C149FAD4E17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E84-D09C-4C5D-8933-1BB84C30D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49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6C48-7067-4D4B-BB6C-C149FAD4E17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E84-D09C-4C5D-8933-1BB84C30D01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0472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6C48-7067-4D4B-BB6C-C149FAD4E17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E84-D09C-4C5D-8933-1BB84C30D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830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6C48-7067-4D4B-BB6C-C149FAD4E17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E84-D09C-4C5D-8933-1BB84C30D01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2686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6C48-7067-4D4B-BB6C-C149FAD4E17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E84-D09C-4C5D-8933-1BB84C30D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549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6C48-7067-4D4B-BB6C-C149FAD4E17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E84-D09C-4C5D-8933-1BB84C30D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514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6C48-7067-4D4B-BB6C-C149FAD4E17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E84-D09C-4C5D-8933-1BB84C30D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24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6C48-7067-4D4B-BB6C-C149FAD4E17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E84-D09C-4C5D-8933-1BB84C30D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18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6C48-7067-4D4B-BB6C-C149FAD4E17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E84-D09C-4C5D-8933-1BB84C30D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6C48-7067-4D4B-BB6C-C149FAD4E17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E84-D09C-4C5D-8933-1BB84C30D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78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6C48-7067-4D4B-BB6C-C149FAD4E17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E84-D09C-4C5D-8933-1BB84C30D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81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6C48-7067-4D4B-BB6C-C149FAD4E17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E84-D09C-4C5D-8933-1BB84C30D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08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6C48-7067-4D4B-BB6C-C149FAD4E17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E84-D09C-4C5D-8933-1BB84C30D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44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6C48-7067-4D4B-BB6C-C149FAD4E17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E84-D09C-4C5D-8933-1BB84C30D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71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6C48-7067-4D4B-BB6C-C149FAD4E17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E84-D09C-4C5D-8933-1BB84C30D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72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26C48-7067-4D4B-BB6C-C149FAD4E17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455E84-D09C-4C5D-8933-1BB84C30D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68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5D6F-A440-4A06-AE5D-80D310A3A1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 - AUCTION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B17FC-6C68-4CDA-838F-39ACF3EF77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G.YASASWINI</a:t>
            </a:r>
          </a:p>
          <a:p>
            <a:r>
              <a:rPr lang="en-US" dirty="0"/>
              <a:t>192110184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646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A2A5-5455-4462-9B8E-78BF90204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450" y="63966"/>
            <a:ext cx="4235278" cy="1646302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390F0-A8DF-4703-97AB-9ED6B4433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875" y="2533650"/>
            <a:ext cx="8801100" cy="2614082"/>
          </a:xfrm>
        </p:spPr>
        <p:txBody>
          <a:bodyPr/>
          <a:lstStyle/>
          <a:p>
            <a:pPr algn="just"/>
            <a:r>
              <a:rPr lang="en-US" dirty="0"/>
              <a:t>I  have navigate the </a:t>
            </a:r>
            <a:r>
              <a:rPr lang="en-US" dirty="0" err="1"/>
              <a:t>paytm</a:t>
            </a:r>
            <a:r>
              <a:rPr lang="en-US" dirty="0"/>
              <a:t> web application and find out the positive / pass and negative / fail test cases . This is to improve the application performance in better manner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32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1D596-CA50-43A5-82C6-C204267B8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6149" y="2698750"/>
            <a:ext cx="5591175" cy="2063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12210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A7A4-D063-47F3-9991-83BBA4E1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73600"/>
          </a:xfrm>
        </p:spPr>
        <p:txBody>
          <a:bodyPr>
            <a:noAutofit/>
          </a:bodyPr>
          <a:lstStyle/>
          <a:p>
            <a:r>
              <a:rPr lang="en-US" sz="6000" dirty="0"/>
              <a:t>AIM : TO EVALUATE THE E-AUCTION APPLICATIONS BEHAVIOUR AND REQUIREMENTS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31255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D8F4-4A30-425F-9315-1D55382A3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75" y="836613"/>
            <a:ext cx="9144000" cy="935037"/>
          </a:xfrm>
        </p:spPr>
        <p:txBody>
          <a:bodyPr>
            <a:normAutofit/>
          </a:bodyPr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0AFEF-F623-4C72-B640-4CBE03071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24050"/>
            <a:ext cx="9144000" cy="43719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INTERNET 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USERNAME(EMAIL ID OR MOBILE NUMBER)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WEBSITE(https://dreembox.com)</a:t>
            </a:r>
          </a:p>
        </p:txBody>
      </p:sp>
    </p:spTree>
    <p:extLst>
      <p:ext uri="{BB962C8B-B14F-4D97-AF65-F5344CB8AC3E}">
        <p14:creationId xmlns:p14="http://schemas.microsoft.com/office/powerpoint/2010/main" val="316365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8153-3436-47A5-B40E-928E61FD8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5350"/>
            <a:ext cx="8372475" cy="904081"/>
          </a:xfrm>
        </p:spPr>
        <p:txBody>
          <a:bodyPr>
            <a:normAutofit fontScale="90000"/>
          </a:bodyPr>
          <a:lstStyle/>
          <a:p>
            <a:r>
              <a:rPr lang="en-US" dirty="0"/>
              <a:t>PURCHASE MODULE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D53DC-DE8D-4589-838B-B21B4ED40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225" y="2418555"/>
            <a:ext cx="6148212" cy="345836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E57E9-93A4-4DE2-BE62-D45170B17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2418556"/>
            <a:ext cx="6148212" cy="345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6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8E31-DE7F-4196-A668-243AD8A57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250" y="1122363"/>
            <a:ext cx="9048750" cy="1336676"/>
          </a:xfrm>
        </p:spPr>
        <p:txBody>
          <a:bodyPr/>
          <a:lstStyle/>
          <a:p>
            <a:r>
              <a:rPr lang="en-US" dirty="0"/>
              <a:t>PAYMENT AND BILLING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BA1B3-AED2-4757-AB1E-08C4876F4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0841" y="2676523"/>
            <a:ext cx="6620933" cy="372427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EA8F6-87B6-4B0D-ABF8-7E89BA7B9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841" y="2676524"/>
            <a:ext cx="6620933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8AAA-0466-4053-ABE4-61F0986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51AC85-FEF7-42E4-AA8E-80B16FC60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610850" cy="5811838"/>
          </a:xfrm>
        </p:spPr>
      </p:pic>
    </p:spTree>
    <p:extLst>
      <p:ext uri="{BB962C8B-B14F-4D97-AF65-F5344CB8AC3E}">
        <p14:creationId xmlns:p14="http://schemas.microsoft.com/office/powerpoint/2010/main" val="301458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8B28-2FC9-4935-ADF3-CBDB75988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57275" y="265113"/>
            <a:ext cx="9048750" cy="849312"/>
          </a:xfrm>
        </p:spPr>
        <p:txBody>
          <a:bodyPr>
            <a:normAutofit fontScale="90000"/>
          </a:bodyPr>
          <a:lstStyle/>
          <a:p>
            <a:r>
              <a:rPr lang="en-US" dirty="0"/>
              <a:t>POSITIVE SCENARIO’S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A8E2A-DCCF-4802-A1BC-34603A40F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350" y="1114425"/>
            <a:ext cx="9525000" cy="53435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If price is high the product is accessed</a:t>
            </a:r>
          </a:p>
          <a:p>
            <a:r>
              <a:rPr lang="en-US" dirty="0"/>
              <a:t>      2 . User can buy the product through credit and debit card</a:t>
            </a:r>
          </a:p>
          <a:p>
            <a:r>
              <a:rPr lang="en-US" dirty="0"/>
              <a:t>3. User can purchase the product after enquiring about it</a:t>
            </a:r>
          </a:p>
          <a:p>
            <a:r>
              <a:rPr lang="en-US" dirty="0"/>
              <a:t>4. User can sell the product to another person</a:t>
            </a:r>
          </a:p>
          <a:p>
            <a:r>
              <a:rPr lang="en-US" dirty="0"/>
              <a:t>5. User can use the product</a:t>
            </a:r>
          </a:p>
          <a:p>
            <a:r>
              <a:rPr lang="en-US" dirty="0"/>
              <a:t>6. If the price is finalized with the high price then product is sold</a:t>
            </a:r>
          </a:p>
          <a:p>
            <a:r>
              <a:rPr lang="en-US" dirty="0"/>
              <a:t>7. User can check the payment details</a:t>
            </a:r>
          </a:p>
          <a:p>
            <a:r>
              <a:rPr lang="en-US" dirty="0"/>
              <a:t>8. User can access the product after payment only</a:t>
            </a:r>
          </a:p>
          <a:p>
            <a:r>
              <a:rPr lang="en-US" dirty="0"/>
              <a:t>9. After payment only product is accessed</a:t>
            </a:r>
          </a:p>
          <a:p>
            <a:r>
              <a:rPr lang="en-US" dirty="0"/>
              <a:t>10. User can add money or buy the product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72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EEE8-7542-46C7-9088-E3D747AC8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25" y="314325"/>
            <a:ext cx="10506075" cy="809625"/>
          </a:xfrm>
        </p:spPr>
        <p:txBody>
          <a:bodyPr>
            <a:normAutofit fontScale="90000"/>
          </a:bodyPr>
          <a:lstStyle/>
          <a:p>
            <a:r>
              <a:rPr lang="en-US" dirty="0"/>
              <a:t>NEGATIVE SCENARIO’S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75EC4-DB78-44B1-B88E-A812E2D9A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350" y="1247775"/>
            <a:ext cx="9772650" cy="52959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If price is less the product is accessed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cannot buy the product through credit and debit card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cannot purchase the product after enquiring about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cannot sell the product to another person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cannot use the product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 price is finalized with the high price then product is not sold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should not check the payment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can access the product before payment only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After payment product is not accessed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cannot add money or cannot buy the product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503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1EBC-978E-4397-80CF-B55FD5227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500"/>
            <a:ext cx="9144000" cy="904875"/>
          </a:xfrm>
        </p:spPr>
        <p:txBody>
          <a:bodyPr>
            <a:normAutofit fontScale="90000"/>
          </a:bodyPr>
          <a:lstStyle/>
          <a:p>
            <a:r>
              <a:rPr lang="en-US" dirty="0"/>
              <a:t>TEST CASES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FD786-FD98-45DD-8104-082369DBC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1219199"/>
            <a:ext cx="11020425" cy="52101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Validate If price is high the product is accessed – PASS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Validate user can buy the product through credit and debit card – PASS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Validate user can sell the product to another person – PASS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Validate after payment only product is accessed – PASS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Validate user can use the product – PASS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Validate if price is less the product is accessed – FAIL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Validate user cannot buy the product through credit and debit card – FAIL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Validate user cannot sell the product to another person – FAIL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Validate after payment product is not accessed – FAIL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Validate user cannot use the product - FAIL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2627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370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E - AUCTION</vt:lpstr>
      <vt:lpstr>AIM : TO EVALUATE THE E-AUCTION APPLICATIONS BEHAVIOUR AND REQUIREMENTS</vt:lpstr>
      <vt:lpstr>REQUIREMENTS</vt:lpstr>
      <vt:lpstr>PURCHASE MODULE</vt:lpstr>
      <vt:lpstr>PAYMENT AND BILLING</vt:lpstr>
      <vt:lpstr>PowerPoint Presentation</vt:lpstr>
      <vt:lpstr>POSITIVE SCENARIO’S</vt:lpstr>
      <vt:lpstr>NEGATIVE SCENARIO’S</vt:lpstr>
      <vt:lpstr>TEST CASES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- AUCTION</dc:title>
  <dc:creator>917010192922</dc:creator>
  <cp:lastModifiedBy>917010192922</cp:lastModifiedBy>
  <cp:revision>2</cp:revision>
  <dcterms:created xsi:type="dcterms:W3CDTF">2022-10-01T02:47:08Z</dcterms:created>
  <dcterms:modified xsi:type="dcterms:W3CDTF">2022-10-01T04:26:40Z</dcterms:modified>
</cp:coreProperties>
</file>