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44CD-E32F-922E-E9CD-9F62612F5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6F72F-E81D-1DA3-074A-78215FEE8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A7744-BC67-7C85-A228-7559FB74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C4FB-7607-4944-AE54-24494B0A2BF1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7C70C-CCCF-68E9-7A6A-71B76069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AFB3A-9239-19C5-E3EF-A149F79F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62E-D62D-431A-B56A-3BB70BBE6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07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397E-8C3B-F559-9F1B-87C4C6731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CEA7A-CA11-BD58-8C7C-AE014AFE7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1DBCE-3D14-FC18-0E47-0820ABB3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C4FB-7607-4944-AE54-24494B0A2BF1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62B49-34C5-01FA-B50C-59B12A94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10C0E-6EB4-9264-FDEF-7CBA3011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62E-D62D-431A-B56A-3BB70BBE6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7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4DCDE-91BB-658A-6F42-9B88CC111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E6DE9-A2E4-BBC6-4887-EA8F23030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61244-3602-C0EE-B835-67CB0E0E0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C4FB-7607-4944-AE54-24494B0A2BF1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367E2-7B04-7876-0EBD-BFA7BE85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474B5-78C3-2D02-186E-5835EFB7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62E-D62D-431A-B56A-3BB70BBE6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92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0450-95E2-4698-AE89-62FB4368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F1142-CB91-91C9-57EF-6417186D4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77F7E-4DB8-DEF2-D20C-61E548DF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C4FB-7607-4944-AE54-24494B0A2BF1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C2409-AE8D-B267-F477-1ABB9766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2C30-0C28-35D3-7648-92F1E7D2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62E-D62D-431A-B56A-3BB70BBE6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74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8F1C-0E0D-33C1-1A8D-D4EAD70F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B76D2-1F12-6415-DE24-D5E31EDAA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926E3-8319-85B7-1174-91E4B7F5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C4FB-7607-4944-AE54-24494B0A2BF1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1206A-F116-EE9F-F0FE-8112F8D3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25BD8-3436-D1DF-AD66-A7A5C502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62E-D62D-431A-B56A-3BB70BBE6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73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DCBD-4356-AFAF-29FF-AE57A831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7999A-84A6-3A8D-3925-51225033A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0F254-62D0-4FCC-EB4B-FD99879EF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B301D-1C21-9231-0F7B-AFD5672E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C4FB-7607-4944-AE54-24494B0A2BF1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1C888-D7D2-72BE-38BD-DA287585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359E1-AEA5-1722-3B55-AD47C8F6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62E-D62D-431A-B56A-3BB70BBE6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69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24B4-BCA1-1AA6-C480-6E8D7ACB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B3C1F-A9AF-D1A0-37D7-C547C247F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D7ABB-8B83-BACB-9385-6D43A88F7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9B717-84F3-E944-E3B8-F60A7B3E3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5B195-08E1-342F-A6AB-4735F3B7C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FFEBB1-871E-1F80-7771-6B6203F0B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C4FB-7607-4944-AE54-24494B0A2BF1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EC1DD7-6ED7-1CB4-8801-60852D13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CEA30-FFE7-B723-F5A1-1C28025F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62E-D62D-431A-B56A-3BB70BBE6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29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6F22-1E0B-F296-1508-6406AB2A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C81D6-F092-D381-5F3F-2CE179A2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C4FB-7607-4944-AE54-24494B0A2BF1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D9D24-65A0-46B4-A476-3C433B85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947EB-DDD1-4111-7829-040B8F08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62E-D62D-431A-B56A-3BB70BBE6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95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BDEF8-D396-9773-56E1-67A55028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C4FB-7607-4944-AE54-24494B0A2BF1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E6D1B-8FF1-72F2-7D76-6222E5EA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8482C-719B-8FEF-CB5B-641588FC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62E-D62D-431A-B56A-3BB70BBE6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91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25A7-5AB3-E970-6FBB-BD0B9D40D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7DDA5-7F05-B1F9-B9FD-D7D943C82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58251-17BE-BB8A-27E1-E6660D24A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79100-61BE-F7EE-B743-93AC85BA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C4FB-7607-4944-AE54-24494B0A2BF1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61D61-AD88-C0D5-D114-9FB30E6C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D0063-18C1-C7D4-3032-AE042A42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62E-D62D-431A-B56A-3BB70BBE6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46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3E4C-C9DF-2BF3-53FE-2E777C445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047731-69D5-EA48-B2CB-7CF921D94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12784-527D-CB8C-6333-3CC3E1974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6B069-16AE-0EFC-000C-62E004D2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C4FB-7607-4944-AE54-24494B0A2BF1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C4743-5EAF-8EB9-E862-6A702F9D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41568-DA67-0443-E7DB-3359866A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862E-D62D-431A-B56A-3BB70BBE6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24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81AA54-2A79-A439-CDFF-B1A8440CA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AAF02-B3BC-A32E-3E49-4BCE85B7C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2A039-94E7-47E5-347E-1E83E523E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1C4FB-7607-4944-AE54-24494B0A2BF1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07394-EA14-00E3-D907-9DB87F85B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799BF-6F6C-AD6E-3D37-DD46EDF41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D862E-D62D-431A-B56A-3BB70BBE6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52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C6C05E-681D-0C6C-C334-80D5C35C6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6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41CD9D-EF99-41FC-6119-19A156A9E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1901"/>
            <a:ext cx="12192000" cy="714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9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280A77-B556-D984-0224-AE4D597F1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0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D05006-BE31-A230-98FC-5B7E40EC5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0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91998E-5C61-1852-ECAD-0906B1451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3249"/>
            <a:ext cx="12192000" cy="705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3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F74627-6703-210A-8C92-342E2C329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5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2BDFCA-EB38-D042-B2B0-5E10E6A3B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1191CE-402B-9B47-9B3D-28D7703BE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6399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49CC3A-5F79-9B66-A11A-CE0012CE6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992" y="0"/>
            <a:ext cx="4528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10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Yashaswini Tallamapuram</dc:creator>
  <cp:lastModifiedBy>Yashaswini Tallamapuram</cp:lastModifiedBy>
  <cp:revision>1</cp:revision>
  <dcterms:created xsi:type="dcterms:W3CDTF">2025-04-25T06:37:21Z</dcterms:created>
  <dcterms:modified xsi:type="dcterms:W3CDTF">2025-04-25T06:37:40Z</dcterms:modified>
</cp:coreProperties>
</file>